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9144000"/>
  <p:notesSz cx="9144000" cy="6858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90F8256-2531-4222-BE5E-AF6189A6FA2C}">
  <a:tblStyle styleId="{C90F8256-2531-4222-BE5E-AF6189A6FA2C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1219200" y="3257550"/>
            <a:ext cx="67055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2857500" y="514350"/>
            <a:ext cx="3429000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141288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52400" lvl="1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17500" lvl="2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69900" lvl="3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35000" lvl="4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00100" lvl="5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52500" lvl="6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17600" lvl="7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282700" lvl="8" marL="0" marR="0" rtl="0" algn="ctr">
              <a:spcBef>
                <a:spcPts val="0"/>
              </a:spcBef>
              <a:buNone/>
              <a:defRPr b="0" i="0" sz="56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200025" y="757237"/>
            <a:ext cx="8753474" cy="572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2004" lvl="0" marL="312543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99749" lvl="1" marL="625088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94792" lvl="2" marL="937631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02535" lvl="3" marL="1250174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97579" lvl="4" marL="1562718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92623" lvl="5" marL="1875262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00366" lvl="6" marL="2187805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95409" lvl="7" marL="2500349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03153" lvl="8" marL="2812892" marR="0" rtl="0" algn="l">
              <a:spcBef>
                <a:spcPts val="2953"/>
              </a:spcBef>
              <a:buSzPct val="75930"/>
              <a:buFont typeface="Helvetica Neue"/>
              <a:buChar char="•"/>
              <a:defRPr b="0" i="0" sz="2531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ackground\world-map-hi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811" y="30161"/>
            <a:ext cx="2225675" cy="1281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jschang\Desktop\Ingrasys .png"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287" y="341312"/>
            <a:ext cx="1231899" cy="3682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ackground\world-map-hi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811" y="30161"/>
            <a:ext cx="2225675" cy="1281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jschang\Desktop\Ingrasys .png"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287" y="341312"/>
            <a:ext cx="1231899" cy="3682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ackground\world-map-hi.png"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811" y="30161"/>
            <a:ext cx="2225675" cy="1281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jschang\Desktop\Ingrasys .png"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287" y="341312"/>
            <a:ext cx="1231899" cy="3682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Relationship Id="rId5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1169987" y="2492375"/>
            <a:ext cx="6911974" cy="720724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rIns="64275" tIns="32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Barreleye G2 2.0 OU system</a:t>
            </a:r>
            <a:br>
              <a:rPr b="1" i="0" lang="en-US" sz="44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Thermal Simulation Report</a:t>
            </a:r>
            <a:br>
              <a:rPr b="1" i="0" lang="en-US" sz="44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rev. R05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Shape 127"/>
          <p:cNvGraphicFramePr/>
          <p:nvPr/>
        </p:nvGraphicFramePr>
        <p:xfrm>
          <a:off x="457200" y="17859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{C90F8256-2531-4222-BE5E-AF6189A6FA2C}</a:tableStyleId>
              </a:tblPr>
              <a:tblGrid>
                <a:gridCol w="2386000"/>
                <a:gridCol w="1779575"/>
                <a:gridCol w="762000"/>
                <a:gridCol w="3302000"/>
              </a:tblGrid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</a:t>
                      </a:r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TDP (watts)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Q’ty.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CPU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Tj, 85C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Tc, 85C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3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2.5” SSD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SSD, Tc, 70C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 P100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Chipset, Tc, 83C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VTM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Tc, 110C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6056 Fan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Brick</a:t>
                      </a: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18.11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Flotherm Model provided from vendor</a:t>
                      </a: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28" name="Shape 128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configuration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30375"/>
            <a:ext cx="3462337" cy="295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Thermal solution – Heat-sink</a:t>
            </a:r>
          </a:p>
        </p:txBody>
      </p:sp>
      <p:sp>
        <p:nvSpPr>
          <p:cNvPr id="135" name="Shape 135"/>
          <p:cNvSpPr/>
          <p:nvPr/>
        </p:nvSpPr>
        <p:spPr>
          <a:xfrm>
            <a:off x="900112" y="4718050"/>
            <a:ext cx="3214686" cy="15811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HSK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 x 85x 68.2 mm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Copper base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fin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 pipe x4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TIM: Pad K=7.7</a:t>
            </a:r>
          </a:p>
        </p:txBody>
      </p:sp>
      <p:sp>
        <p:nvSpPr>
          <p:cNvPr id="136" name="Shape 136"/>
          <p:cNvSpPr/>
          <p:nvPr/>
        </p:nvSpPr>
        <p:spPr>
          <a:xfrm>
            <a:off x="5549900" y="4699000"/>
            <a:ext cx="2074861" cy="15811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VTM HSK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b="1" i="0" lang="en-US" sz="1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x80x25 mm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extrusion (18 fins)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TIM: Pad K=1.75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4725" y="2211386"/>
            <a:ext cx="3390900" cy="199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/>
          <p:nvPr/>
        </p:nvCxnSpPr>
        <p:spPr>
          <a:xfrm rot="10800000">
            <a:off x="2312987" y="1706561"/>
            <a:ext cx="1987549" cy="2349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sp>
        <p:nvSpPr>
          <p:cNvPr id="139" name="Shape 139"/>
          <p:cNvSpPr txBox="1"/>
          <p:nvPr/>
        </p:nvSpPr>
        <p:spPr>
          <a:xfrm>
            <a:off x="2849561" y="1450975"/>
            <a:ext cx="938212" cy="2936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 mm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838200" y="2311400"/>
            <a:ext cx="106362" cy="1552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sp>
        <p:nvSpPr>
          <p:cNvPr id="141" name="Shape 141"/>
          <p:cNvSpPr txBox="1"/>
          <p:nvPr/>
        </p:nvSpPr>
        <p:spPr>
          <a:xfrm>
            <a:off x="107950" y="3206750"/>
            <a:ext cx="782637" cy="2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68.2mm</a:t>
            </a:r>
          </a:p>
        </p:txBody>
      </p:sp>
      <p:cxnSp>
        <p:nvCxnSpPr>
          <p:cNvPr id="142" name="Shape 142"/>
          <p:cNvCxnSpPr/>
          <p:nvPr/>
        </p:nvCxnSpPr>
        <p:spPr>
          <a:xfrm flipH="1">
            <a:off x="890586" y="1730375"/>
            <a:ext cx="1279525" cy="422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sp>
        <p:nvSpPr>
          <p:cNvPr id="143" name="Shape 143"/>
          <p:cNvSpPr txBox="1"/>
          <p:nvPr/>
        </p:nvSpPr>
        <p:spPr>
          <a:xfrm>
            <a:off x="838200" y="1584325"/>
            <a:ext cx="938212" cy="2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85 mm</a:t>
            </a:r>
          </a:p>
        </p:txBody>
      </p:sp>
      <p:cxnSp>
        <p:nvCxnSpPr>
          <p:cNvPr id="144" name="Shape 144"/>
          <p:cNvCxnSpPr/>
          <p:nvPr/>
        </p:nvCxnSpPr>
        <p:spPr>
          <a:xfrm flipH="1">
            <a:off x="7748587" y="3435350"/>
            <a:ext cx="427037" cy="7286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sp>
        <p:nvSpPr>
          <p:cNvPr id="145" name="Shape 145"/>
          <p:cNvSpPr txBox="1"/>
          <p:nvPr/>
        </p:nvSpPr>
        <p:spPr>
          <a:xfrm>
            <a:off x="7962900" y="3798887"/>
            <a:ext cx="768349" cy="2936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 mm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Thermal solution – Heat-sink</a:t>
            </a:r>
          </a:p>
        </p:txBody>
      </p:sp>
      <p:sp>
        <p:nvSpPr>
          <p:cNvPr id="151" name="Shape 151"/>
          <p:cNvSpPr/>
          <p:nvPr/>
        </p:nvSpPr>
        <p:spPr>
          <a:xfrm>
            <a:off x="1252537" y="4551362"/>
            <a:ext cx="2074861" cy="15811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VTM HSK-2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b="1" i="0" lang="en-US" sz="1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57.3</a:t>
            </a: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x80x32.6 mm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extrusion (18 fins)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TIM: Pad K=1.75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62" y="2098675"/>
            <a:ext cx="3390900" cy="199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 flipH="1">
            <a:off x="3451225" y="3360737"/>
            <a:ext cx="427037" cy="7286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sp>
        <p:nvSpPr>
          <p:cNvPr id="154" name="Shape 154"/>
          <p:cNvSpPr txBox="1"/>
          <p:nvPr/>
        </p:nvSpPr>
        <p:spPr>
          <a:xfrm>
            <a:off x="3665537" y="3724275"/>
            <a:ext cx="906462" cy="2936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57.3 mm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Thermal solution – FAN</a:t>
            </a:r>
          </a:p>
        </p:txBody>
      </p:sp>
      <p:sp>
        <p:nvSpPr>
          <p:cNvPr id="160" name="Shape 160"/>
          <p:cNvSpPr/>
          <p:nvPr/>
        </p:nvSpPr>
        <p:spPr>
          <a:xfrm>
            <a:off x="522287" y="1285875"/>
            <a:ext cx="4151312" cy="3905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 curve_PF60561BX-0000-S99_DS 60x60x56mm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911" y="1785936"/>
            <a:ext cx="6175374" cy="426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2911" y="1785936"/>
            <a:ext cx="4572000" cy="27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2911" y="1785936"/>
            <a:ext cx="6175374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01600" y="141286"/>
            <a:ext cx="9042399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alibri"/>
              <a:buNone/>
            </a:pPr>
            <a:r>
              <a:rPr b="1" i="0" lang="en-US" sz="2400" u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Simulation Result – 2.5” SSD Config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3429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{C90F8256-2531-4222-BE5E-AF6189A6FA2C}</a:tableStyleId>
              </a:tblPr>
              <a:tblGrid>
                <a:gridCol w="1689100"/>
                <a:gridCol w="889000"/>
                <a:gridCol w="2006600"/>
                <a:gridCol w="2070100"/>
                <a:gridCol w="1917700"/>
              </a:tblGrid>
              <a:tr h="260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Fan condition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Fan3 failed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Fan6 failed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</a:tr>
              <a:tr h="260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fan duty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6fans, fan duty@100%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5fans, fan duty@100%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5fans, fan duty@100%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</a:tr>
              <a:tr h="3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Simulation result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</a:tr>
              <a:tr h="3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Ambient Temp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1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 Power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CPU0 Inlet avg.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CPU0       Tj max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1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CPU1 Inlet avg.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CPU1       Tj max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DIMM Temp (Max.)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301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VTM Temp(Max.)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94.2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2.5" SSD Temp (Max.)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68.4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43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Brick, HSP Temp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57.8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59.7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59.6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SAS chipset Temp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105ﾟC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</a:tr>
              <a:tr h="2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P100-1 Chipset temp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82.4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84.0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83.9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2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P100-2 Chipset temp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EA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81.5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83.1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025" y="3629025"/>
            <a:ext cx="9715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Temperature Profile_overall 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844800" y="979487"/>
            <a:ext cx="3514724" cy="3381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Y=40mm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1504950"/>
            <a:ext cx="2390775" cy="38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4511" y="1504950"/>
            <a:ext cx="2392361" cy="38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9612" y="1504950"/>
            <a:ext cx="2387600" cy="38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62286" y="5700712"/>
            <a:ext cx="3019424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6236" y="2497136"/>
            <a:ext cx="6334125" cy="77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312" y="1450975"/>
            <a:ext cx="6324600" cy="7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Temperature Profile _ HDD zone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44800" y="979487"/>
            <a:ext cx="3514724" cy="3381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X=450mm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11125" y="1695450"/>
            <a:ext cx="1387474" cy="2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fans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7025" y="3629025"/>
            <a:ext cx="97155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6236" y="3514725"/>
            <a:ext cx="6289674" cy="76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11125" y="2736850"/>
            <a:ext cx="1387474" cy="2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fans (Fan3 fail)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11125" y="3752850"/>
            <a:ext cx="1387474" cy="2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fans (Fan6 fail)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17912" y="4295775"/>
            <a:ext cx="1587499" cy="250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101600" y="141286"/>
            <a:ext cx="9042399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Calibri"/>
              <a:buNone/>
            </a:pPr>
            <a:r>
              <a:rPr b="1" i="0" lang="en-US" sz="2400" u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Simulation Result –Temperature</a:t>
            </a:r>
          </a:p>
        </p:txBody>
      </p:sp>
      <p:sp>
        <p:nvSpPr>
          <p:cNvPr id="200" name="Shape 200"/>
          <p:cNvSpPr/>
          <p:nvPr/>
        </p:nvSpPr>
        <p:spPr>
          <a:xfrm>
            <a:off x="295275" y="1223962"/>
            <a:ext cx="7942261" cy="5256211"/>
          </a:xfrm>
          <a:prstGeom prst="roundRect">
            <a:avLst>
              <a:gd fmla="val 16667" name="adj"/>
            </a:avLst>
          </a:prstGeom>
          <a:solidFill>
            <a:srgbClr val="FFD96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CPUs temperature can meet IBM CPU spec at normal fan condition and one fan failed condition.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2.5” SSD can support to Max. config (24 PCS).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Nvidia P100 can meet vendor spec at normal fan condition, but over T-case spec about 1 degree C at N+1 fan redundancy.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Other components can meet thermal spec.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action item: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use larger P100’s heat sink.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2.5” PCIe SSD power downgrade to 20W.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41286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rIns="95775" tIns="47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Revision control table</a:t>
            </a:r>
          </a:p>
        </p:txBody>
      </p:sp>
      <p:graphicFrame>
        <p:nvGraphicFramePr>
          <p:cNvPr id="29" name="Shape 29"/>
          <p:cNvGraphicFramePr/>
          <p:nvPr/>
        </p:nvGraphicFramePr>
        <p:xfrm>
          <a:off x="500062" y="15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{C90F8256-2531-4222-BE5E-AF6189A6FA2C}</a:tableStyleId>
              </a:tblPr>
              <a:tblGrid>
                <a:gridCol w="609600"/>
                <a:gridCol w="5468925"/>
                <a:gridCol w="792150"/>
                <a:gridCol w="1295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Rev.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8000"/>
                    </a:solidFill>
                  </a:tcPr>
                </a:tc>
              </a:tr>
              <a:tr h="42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R01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 release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Honda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2016/08/10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2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R02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 CPU power 250W → 225W ( IBM CPU Sku are 190W, 225W, and 300W).</a:t>
                      </a: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2.5” SSD 4.1W</a:t>
                      </a: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K80 250W → 300W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Honda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2016/08/15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R03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Find thermal solutions to support SSDx24 PCS 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Honda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2016/08/22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R04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Consolidate 2.5” HDDs support configuration.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Honda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2016/08/31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R05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G2-Sku2 configuration with x2 GPU P100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Honda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2016/09/07</a:t>
                      </a: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00" marB="4570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198436" y="1714500"/>
            <a:ext cx="8678862" cy="48339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rIns="95775" tIns="4787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simulate thermal situation of G2 Sku-2 configuration with x2 Nvidia P100.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1. All fan run and N+1 fan redundancy.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2. At ambient 35 ﾟC 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CFD Software: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FLOTHERM v11.1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Purpose and Condition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placement</a:t>
            </a:r>
          </a:p>
        </p:txBody>
      </p:sp>
      <p:grpSp>
        <p:nvGrpSpPr>
          <p:cNvPr id="41" name="Shape 41"/>
          <p:cNvGrpSpPr/>
          <p:nvPr/>
        </p:nvGrpSpPr>
        <p:grpSpPr>
          <a:xfrm>
            <a:off x="436561" y="814387"/>
            <a:ext cx="7481886" cy="5932652"/>
            <a:chOff x="0" y="0"/>
            <a:chExt cx="2147483647" cy="2147483647"/>
          </a:xfrm>
        </p:grpSpPr>
        <p:pic>
          <p:nvPicPr>
            <p:cNvPr id="42" name="Shape 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3415264" y="37891250"/>
              <a:ext cx="1864068382" cy="2006528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Shape 43"/>
            <p:cNvSpPr txBox="1"/>
            <p:nvPr/>
          </p:nvSpPr>
          <p:spPr>
            <a:xfrm>
              <a:off x="0" y="1571525350"/>
              <a:ext cx="361331137" cy="1057260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Nvidia P100 *2</a:t>
              </a:r>
            </a:p>
          </p:txBody>
        </p:sp>
        <p:cxnSp>
          <p:nvCxnSpPr>
            <p:cNvPr id="44" name="Shape 44"/>
            <p:cNvCxnSpPr/>
            <p:nvPr/>
          </p:nvCxnSpPr>
          <p:spPr>
            <a:xfrm flipH="1" rot="10800000">
              <a:off x="361331141" y="1302143707"/>
              <a:ext cx="299818402" cy="3222968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45" name="Shape 45"/>
            <p:cNvSpPr txBox="1"/>
            <p:nvPr/>
          </p:nvSpPr>
          <p:spPr>
            <a:xfrm>
              <a:off x="957778508" y="713076313"/>
              <a:ext cx="161300483" cy="112046434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CPU1</a:t>
              </a: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1283569216" y="825122730"/>
              <a:ext cx="161756269" cy="111472020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CPU2</a:t>
              </a: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1248028467" y="0"/>
              <a:ext cx="146719640" cy="105726035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Fan1</a:t>
              </a:r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1466740870" y="1228490619"/>
              <a:ext cx="386687161" cy="105830280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2.5” HDD Drawer</a:t>
              </a:r>
            </a:p>
          </p:txBody>
        </p:sp>
        <p:sp>
          <p:nvSpPr>
            <p:cNvPr id="49" name="Shape 49"/>
            <p:cNvSpPr txBox="1"/>
            <p:nvPr/>
          </p:nvSpPr>
          <p:spPr>
            <a:xfrm>
              <a:off x="702613965" y="516563841"/>
              <a:ext cx="261999506" cy="111472020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DIMM x32</a:t>
              </a: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1211120849" y="1072758397"/>
              <a:ext cx="147630948" cy="111472020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VTM</a:t>
              </a:r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890797976" y="929108858"/>
              <a:ext cx="147630948" cy="112046434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VTM</a:t>
              </a:r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1439401910" y="455656395"/>
              <a:ext cx="342193804" cy="100554474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Expender Board</a:t>
              </a:r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758431014" y="2022585110"/>
              <a:ext cx="508051076" cy="1225401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Air flow direction</a:t>
              </a:r>
            </a:p>
          </p:txBody>
        </p:sp>
        <p:sp>
          <p:nvSpPr>
            <p:cNvPr id="54" name="Shape 54"/>
            <p:cNvSpPr txBox="1"/>
            <p:nvPr/>
          </p:nvSpPr>
          <p:spPr>
            <a:xfrm>
              <a:off x="1393380968" y="45967819"/>
              <a:ext cx="146719640" cy="105726035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Fan2</a:t>
              </a:r>
            </a:p>
          </p:txBody>
        </p:sp>
        <p:sp>
          <p:nvSpPr>
            <p:cNvPr id="55" name="Shape 55"/>
            <p:cNvSpPr txBox="1"/>
            <p:nvPr/>
          </p:nvSpPr>
          <p:spPr>
            <a:xfrm>
              <a:off x="1533721474" y="83891309"/>
              <a:ext cx="146719640" cy="105726035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Fan3</a:t>
              </a:r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1680441133" y="109173605"/>
              <a:ext cx="146264135" cy="105726035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Fan4</a:t>
              </a:r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1669961375" y="1585315760"/>
              <a:ext cx="313487921" cy="1057260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Power Brick </a:t>
              </a:r>
            </a:p>
          </p:txBody>
        </p:sp>
        <p:cxnSp>
          <p:nvCxnSpPr>
            <p:cNvPr id="58" name="Shape 58"/>
            <p:cNvCxnSpPr/>
            <p:nvPr/>
          </p:nvCxnSpPr>
          <p:spPr>
            <a:xfrm rot="10800000">
              <a:off x="1347816108" y="1425577885"/>
              <a:ext cx="321690221" cy="2126016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59" name="Shape 59"/>
            <p:cNvSpPr txBox="1"/>
            <p:nvPr/>
          </p:nvSpPr>
          <p:spPr>
            <a:xfrm>
              <a:off x="1826705314" y="155716215"/>
              <a:ext cx="146719640" cy="105726035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Fan5</a:t>
              </a:r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1972057816" y="214325228"/>
              <a:ext cx="146719640" cy="105726035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Fan6</a:t>
              </a:r>
            </a:p>
          </p:txBody>
        </p:sp>
        <p:cxnSp>
          <p:nvCxnSpPr>
            <p:cNvPr id="61" name="Shape 61"/>
            <p:cNvCxnSpPr/>
            <p:nvPr/>
          </p:nvCxnSpPr>
          <p:spPr>
            <a:xfrm flipH="1" rot="10800000">
              <a:off x="361331430" y="1411787466"/>
              <a:ext cx="599636540" cy="2126012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62" name="Shape 62"/>
            <p:cNvSpPr/>
            <p:nvPr/>
          </p:nvSpPr>
          <p:spPr>
            <a:xfrm rot="-3360000">
              <a:off x="581847062" y="1629972911"/>
              <a:ext cx="427856218" cy="376936301"/>
            </a:xfrm>
            <a:prstGeom prst="rightArrow">
              <a:avLst>
                <a:gd fmla="val 14061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112" y="2205036"/>
            <a:ext cx="6324600" cy="11620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Inlet / Outlet venting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714750" y="3563937"/>
            <a:ext cx="1714500" cy="338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view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844800" y="1317625"/>
            <a:ext cx="3514724" cy="3381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Venting (open ratio=60%)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803650" y="5735637"/>
            <a:ext cx="1554162" cy="338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Rear view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50" y="4271962"/>
            <a:ext cx="6286499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 Brick model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12" y="1446212"/>
            <a:ext cx="3990975" cy="12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1462" y="1446212"/>
            <a:ext cx="273367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2030411" y="2747961"/>
            <a:ext cx="1552575" cy="338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Side view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942012" y="2786061"/>
            <a:ext cx="1552575" cy="338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view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1711" y="3357562"/>
            <a:ext cx="48006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Nvidia P100 Flotherm model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586" y="1231900"/>
            <a:ext cx="5330824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9311" y="3538537"/>
            <a:ext cx="4829174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2844800" y="820737"/>
            <a:ext cx="3514724" cy="3381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Nvidia P100 Flotherm model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624136" y="6432550"/>
            <a:ext cx="3803649" cy="3381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Nvidia P100 with Copper heat-sink, x5 pipes</a:t>
            </a:r>
          </a:p>
        </p:txBody>
      </p:sp>
      <p:cxnSp>
        <p:nvCxnSpPr>
          <p:cNvPr id="92" name="Shape 92"/>
          <p:cNvCxnSpPr/>
          <p:nvPr/>
        </p:nvCxnSpPr>
        <p:spPr>
          <a:xfrm rot="10800000">
            <a:off x="3392487" y="3538536"/>
            <a:ext cx="3402011" cy="4365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sp>
        <p:nvSpPr>
          <p:cNvPr id="93" name="Shape 93"/>
          <p:cNvSpPr txBox="1"/>
          <p:nvPr/>
        </p:nvSpPr>
        <p:spPr>
          <a:xfrm>
            <a:off x="4741862" y="3390900"/>
            <a:ext cx="938212" cy="2936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140 mm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015161" y="4533900"/>
            <a:ext cx="938212" cy="2936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36.7 mm</a:t>
            </a:r>
          </a:p>
        </p:txBody>
      </p:sp>
      <p:cxnSp>
        <p:nvCxnSpPr>
          <p:cNvPr id="95" name="Shape 95"/>
          <p:cNvCxnSpPr/>
          <p:nvPr/>
        </p:nvCxnSpPr>
        <p:spPr>
          <a:xfrm flipH="1" rot="10800000">
            <a:off x="6832600" y="4102099"/>
            <a:ext cx="77787" cy="10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cxnSp>
        <p:nvCxnSpPr>
          <p:cNvPr id="96" name="Shape 96"/>
          <p:cNvCxnSpPr/>
          <p:nvPr/>
        </p:nvCxnSpPr>
        <p:spPr>
          <a:xfrm flipH="1" rot="10800000">
            <a:off x="6329362" y="5118100"/>
            <a:ext cx="503236" cy="12890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stealth"/>
            <a:tailEnd len="med" w="med" type="stealth"/>
          </a:ln>
        </p:spPr>
      </p:cxnSp>
      <p:sp>
        <p:nvSpPr>
          <p:cNvPr id="97" name="Shape 97"/>
          <p:cNvSpPr txBox="1"/>
          <p:nvPr/>
        </p:nvSpPr>
        <p:spPr>
          <a:xfrm>
            <a:off x="6740525" y="5616575"/>
            <a:ext cx="938212" cy="2936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78 mm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2.5” SSD model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844800" y="979487"/>
            <a:ext cx="3514724" cy="3381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Flotherm model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343400"/>
            <a:ext cx="8093075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7427911" y="4951412"/>
            <a:ext cx="1190624" cy="584200"/>
          </a:xfrm>
          <a:prstGeom prst="ellipse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5861" y="1917700"/>
            <a:ext cx="4229100" cy="190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 rot="10800000">
            <a:off x="6451599" y="3028949"/>
            <a:ext cx="481011" cy="160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6932611" y="3060700"/>
            <a:ext cx="2058987" cy="2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height of SSD is 7mm.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611" y="1358900"/>
            <a:ext cx="4324349" cy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0" y="136525"/>
            <a:ext cx="9144000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2.5” SSDs Support Location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844800" y="979487"/>
            <a:ext cx="3514724" cy="3381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HDD Q’ty x 24PCS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612" y="3441700"/>
            <a:ext cx="3776661" cy="301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032000" y="4213225"/>
            <a:ext cx="812799" cy="492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Shape 118"/>
          <p:cNvCxnSpPr/>
          <p:nvPr/>
        </p:nvCxnSpPr>
        <p:spPr>
          <a:xfrm rot="10800000">
            <a:off x="2844800" y="4213224"/>
            <a:ext cx="3200399" cy="492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6045200" y="4565650"/>
            <a:ext cx="1295400" cy="2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Venting for HDD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1054100" y="3257550"/>
            <a:ext cx="431799" cy="10604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406400" y="2965450"/>
            <a:ext cx="1778000" cy="492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Sponge to prevent air flow bypass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1130300" y="3457575"/>
            <a:ext cx="1866900" cy="482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