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8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76555-A6EC-45C5-8EA4-2FCCA41B681A}">
  <a:tblStyle styleId="{61B76555-A6EC-45C5-8EA4-2FCCA41B681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61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09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342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69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13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098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243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93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3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18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70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04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9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24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82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7288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02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8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41286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00025" y="757237"/>
            <a:ext cx="8753474" cy="572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8034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ct val="80000"/>
              <a:buFont typeface="Noto Sans Symbols"/>
              <a:buChar char="❑"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9069" algn="l" rtl="0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ct val="59999"/>
              <a:buFont typeface="Noto Sans Symbols"/>
              <a:buChar char="❑"/>
              <a:defRPr sz="2800" b="1" i="0" u="none" strike="noStrike" cap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80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F:\Background\world-map-hi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11" y="30161"/>
            <a:ext cx="2225675" cy="128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C:\Users\seanjschang\Desktop\Ingrasys 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2287" y="341312"/>
            <a:ext cx="1231899" cy="3682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 idx="4294967295"/>
          </p:nvPr>
        </p:nvSpPr>
        <p:spPr>
          <a:xfrm>
            <a:off x="425450" y="2700336"/>
            <a:ext cx="8283574" cy="202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Barreleye G2 2.0 OU system</a:t>
            </a:r>
            <a:br>
              <a:rPr lang="en-US" sz="40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Thermal Simulation Report</a:t>
            </a:r>
            <a:br>
              <a:rPr lang="en-US" sz="40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rev. R09</a:t>
            </a:r>
            <a:r>
              <a:rPr lang="en-US" sz="3200" b="1" i="1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1" i="1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1" i="1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7218361" y="5775325"/>
            <a:ext cx="174625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Honda Yan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20170327</a:t>
            </a:r>
          </a:p>
        </p:txBody>
      </p:sp>
    </p:spTree>
    <p:extLst>
      <p:ext uri="{BB962C8B-B14F-4D97-AF65-F5344CB8AC3E}">
        <p14:creationId xmlns:p14="http://schemas.microsoft.com/office/powerpoint/2010/main" val="226803722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Thermal solution – Heat-sink</a:t>
            </a:r>
          </a:p>
        </p:txBody>
      </p:sp>
      <p:sp>
        <p:nvSpPr>
          <p:cNvPr id="183" name="Shape 183"/>
          <p:cNvSpPr/>
          <p:nvPr/>
        </p:nvSpPr>
        <p:spPr>
          <a:xfrm>
            <a:off x="1252537" y="4551362"/>
            <a:ext cx="2074861" cy="15811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VTM HSK-2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sz="1400" b="1" i="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57.3</a:t>
            </a: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x80x32.6 mm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extrusion (18 fins)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TIM: Pad K=1.75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62" y="2098675"/>
            <a:ext cx="3390900" cy="199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Shape 185"/>
          <p:cNvCxnSpPr/>
          <p:nvPr/>
        </p:nvCxnSpPr>
        <p:spPr>
          <a:xfrm flipH="1">
            <a:off x="3451225" y="3360737"/>
            <a:ext cx="427037" cy="7286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3665537" y="3724275"/>
            <a:ext cx="906462" cy="293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57.3 mm</a:t>
            </a:r>
          </a:p>
        </p:txBody>
      </p:sp>
    </p:spTree>
    <p:extLst>
      <p:ext uri="{BB962C8B-B14F-4D97-AF65-F5344CB8AC3E}">
        <p14:creationId xmlns:p14="http://schemas.microsoft.com/office/powerpoint/2010/main" val="326044970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Thermal solution – FAN</a:t>
            </a:r>
          </a:p>
        </p:txBody>
      </p:sp>
      <p:sp>
        <p:nvSpPr>
          <p:cNvPr id="192" name="Shape 192"/>
          <p:cNvSpPr/>
          <p:nvPr/>
        </p:nvSpPr>
        <p:spPr>
          <a:xfrm>
            <a:off x="522287" y="998537"/>
            <a:ext cx="4151312" cy="3905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 curve_PF60561BX-0000-S99_DS 60x60x56mm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2911" y="1785936"/>
            <a:ext cx="6175374" cy="42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2911" y="1785936"/>
            <a:ext cx="4572000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2911" y="1785936"/>
            <a:ext cx="6175374" cy="426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61578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01600" y="141286"/>
            <a:ext cx="9042399" cy="527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lang="en-US" sz="3600" b="1" i="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Simulation Result – Config_1</a:t>
            </a:r>
          </a:p>
        </p:txBody>
      </p:sp>
      <p:graphicFrame>
        <p:nvGraphicFramePr>
          <p:cNvPr id="201" name="Shape 201"/>
          <p:cNvGraphicFramePr/>
          <p:nvPr/>
        </p:nvGraphicFramePr>
        <p:xfrm>
          <a:off x="2259011" y="1052512"/>
          <a:ext cx="4584700" cy="4443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 condition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fan duty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6fans, fan duty@100%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Simulation result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Ambient Temp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Power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Inlet avg.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      Tj max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80.7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Inlet avg.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      Tj max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DIMM Temp (Max.)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VTM Temp(Max.)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Brick, HSP Temp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SAS chipset Temp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K80-1 CFM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 CFM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K80-2 CFM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 CFM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56793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2.5” NVMe HDD Temperature Profile – Config.1 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2" y="1770061"/>
            <a:ext cx="8562975" cy="110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550" y="3433762"/>
            <a:ext cx="981074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406400" y="1509712"/>
            <a:ext cx="855661" cy="19240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270000" y="1501775"/>
            <a:ext cx="855661" cy="19240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125661" y="1501775"/>
            <a:ext cx="2446336" cy="19240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575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Shape 212"/>
          <p:cNvCxnSpPr/>
          <p:nvPr/>
        </p:nvCxnSpPr>
        <p:spPr>
          <a:xfrm>
            <a:off x="3349625" y="3425825"/>
            <a:ext cx="0" cy="565149"/>
          </a:xfrm>
          <a:prstGeom prst="straightConnector1">
            <a:avLst/>
          </a:prstGeom>
          <a:noFill/>
          <a:ln w="28575" cap="flat" cmpd="sng">
            <a:solidFill>
              <a:srgbClr val="FF5757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3243261" y="3990975"/>
            <a:ext cx="2257425" cy="609599"/>
          </a:xfrm>
          <a:prstGeom prst="rect">
            <a:avLst/>
          </a:prstGeom>
          <a:noFill/>
          <a:ln w="28575" cap="flat" cmpd="sng">
            <a:solidFill>
              <a:srgbClr val="F7604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thermal spec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x="1698625" y="3425825"/>
            <a:ext cx="0" cy="1403349"/>
          </a:xfrm>
          <a:prstGeom prst="straightConnector1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541462" y="4829175"/>
            <a:ext cx="3479799" cy="609599"/>
          </a:xfrm>
          <a:prstGeom prst="rect">
            <a:avLst/>
          </a:pr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x4 NVMe HDDs can meet thermal spec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835025" y="3433762"/>
            <a:ext cx="0" cy="2254250"/>
          </a:xfrm>
          <a:prstGeom prst="straightConnector1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490537" y="5688012"/>
            <a:ext cx="3479799" cy="609599"/>
          </a:xfrm>
          <a:prstGeom prst="rect">
            <a:avLst/>
          </a:pr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x5 NVMe HDDs can meet thermal spec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62625" y="3106736"/>
            <a:ext cx="2066924" cy="3190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5892800" y="6297612"/>
            <a:ext cx="1936749" cy="3381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X=470mm</a:t>
            </a:r>
          </a:p>
        </p:txBody>
      </p:sp>
    </p:spTree>
    <p:extLst>
      <p:ext uri="{BB962C8B-B14F-4D97-AF65-F5344CB8AC3E}">
        <p14:creationId xmlns:p14="http://schemas.microsoft.com/office/powerpoint/2010/main" val="265424904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101600" y="141286"/>
            <a:ext cx="9042399" cy="527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lang="en-US" sz="3600" b="1" i="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Simulation Result – Config_2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2259011" y="1052512"/>
          <a:ext cx="4584700" cy="4443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 condition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fan duty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6fans, fan duty@100%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Simulation result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Ambient Temp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Power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Inlet avg.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      Tj max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Inlet avg.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      Tj max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DIMM Temp (Max.)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VTM Temp(Max.)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91.7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Brick, HSP Temp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SAS chipset Temp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105ﾟC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K80-1 CFM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 CFM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K80-2 CFM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 CFM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9866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2.5” NVMe HDD Temperature Profile – Config.2 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062" y="1376362"/>
            <a:ext cx="8397874" cy="136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2625" y="3106736"/>
            <a:ext cx="2066924" cy="319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5" y="3302000"/>
            <a:ext cx="1000125" cy="28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406400" y="1509712"/>
            <a:ext cx="855661" cy="19240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270000" y="1501775"/>
            <a:ext cx="855661" cy="19240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6" name="Shape 236"/>
          <p:cNvCxnSpPr/>
          <p:nvPr/>
        </p:nvCxnSpPr>
        <p:spPr>
          <a:xfrm>
            <a:off x="1698625" y="3425825"/>
            <a:ext cx="0" cy="1403349"/>
          </a:xfrm>
          <a:prstGeom prst="straightConnector1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1541462" y="4829175"/>
            <a:ext cx="3479799" cy="609599"/>
          </a:xfrm>
          <a:prstGeom prst="rect">
            <a:avLst/>
          </a:pr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 NVMe HDDs and x2 SSDs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meet thermal spec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790575" y="3433762"/>
            <a:ext cx="0" cy="2254250"/>
          </a:xfrm>
          <a:prstGeom prst="straightConnector1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39" name="Shape 239"/>
          <p:cNvSpPr txBox="1"/>
          <p:nvPr/>
        </p:nvSpPr>
        <p:spPr>
          <a:xfrm>
            <a:off x="490537" y="5688012"/>
            <a:ext cx="3479799" cy="609599"/>
          </a:xfrm>
          <a:prstGeom prst="rect">
            <a:avLst/>
          </a:pr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x5 NVMe HDDs can meet thermal spec</a:t>
            </a:r>
          </a:p>
        </p:txBody>
      </p:sp>
      <p:sp>
        <p:nvSpPr>
          <p:cNvPr id="240" name="Shape 240"/>
          <p:cNvSpPr/>
          <p:nvPr/>
        </p:nvSpPr>
        <p:spPr>
          <a:xfrm>
            <a:off x="2119311" y="1509712"/>
            <a:ext cx="855661" cy="19240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1" name="Shape 241"/>
          <p:cNvCxnSpPr/>
          <p:nvPr/>
        </p:nvCxnSpPr>
        <p:spPr>
          <a:xfrm>
            <a:off x="2547936" y="3433762"/>
            <a:ext cx="0" cy="692149"/>
          </a:xfrm>
          <a:prstGeom prst="straightConnector1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42" name="Shape 242"/>
          <p:cNvSpPr txBox="1"/>
          <p:nvPr/>
        </p:nvSpPr>
        <p:spPr>
          <a:xfrm>
            <a:off x="2405061" y="4125912"/>
            <a:ext cx="3357562" cy="609599"/>
          </a:xfrm>
          <a:prstGeom prst="rect">
            <a:avLst/>
          </a:pr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x4 SSDs can meet thermal spec</a:t>
            </a:r>
          </a:p>
        </p:txBody>
      </p:sp>
      <p:sp>
        <p:nvSpPr>
          <p:cNvPr id="243" name="Shape 243"/>
          <p:cNvSpPr/>
          <p:nvPr/>
        </p:nvSpPr>
        <p:spPr>
          <a:xfrm>
            <a:off x="2974975" y="1501775"/>
            <a:ext cx="1597024" cy="19240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575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3629025" y="3475037"/>
            <a:ext cx="2133599" cy="609599"/>
          </a:xfrm>
          <a:prstGeom prst="rect">
            <a:avLst/>
          </a:prstGeom>
          <a:noFill/>
          <a:ln w="28575" cap="flat" cmpd="sng">
            <a:solidFill>
              <a:srgbClr val="F7604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thermal spec</a:t>
            </a:r>
          </a:p>
        </p:txBody>
      </p:sp>
    </p:spTree>
    <p:extLst>
      <p:ext uri="{BB962C8B-B14F-4D97-AF65-F5344CB8AC3E}">
        <p14:creationId xmlns:p14="http://schemas.microsoft.com/office/powerpoint/2010/main" val="36127468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101600" y="141286"/>
            <a:ext cx="9042399" cy="527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lang="en-US" sz="3600" b="1" i="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295275" y="1223962"/>
            <a:ext cx="7942261" cy="5256211"/>
          </a:xfrm>
          <a:prstGeom prst="roundRect">
            <a:avLst>
              <a:gd name="adj" fmla="val 16667"/>
            </a:avLst>
          </a:prstGeom>
          <a:solidFill>
            <a:srgbClr val="FFD96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configuration_1, system only can support to x9 NVMe HDDs.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configuration_2, if mix NVMe HDDs with SSDs, the max. support x8 NVMe HDDs and x6 SSDs with 5 watt.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Action: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For configuration_2, we will try to open venting on HDD carrier. It will help to increase more airflow to go through HDDs, like as following picture.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975" y="4872037"/>
            <a:ext cx="3294062" cy="122078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3265486" y="5438775"/>
            <a:ext cx="1466850" cy="36671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969866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 idx="4294967295"/>
          </p:nvPr>
        </p:nvSpPr>
        <p:spPr>
          <a:xfrm>
            <a:off x="457200" y="141286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Revision control table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654050" y="1195387"/>
          <a:ext cx="8166075" cy="31831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Rev.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R08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 SSD power consumption from 4.1watt to 5.0 watt.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Honda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2016/12/30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R09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simulation  data with 2 configs with Micron solutions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x24 NVMe HDD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x8 NVMe HDD+ x16 Micron SSD with 5 watt 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Honda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2017/03/27</a:t>
                      </a: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00" marB="457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8121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198436" y="1073150"/>
            <a:ext cx="8678862" cy="5475286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Use Micron 7100 flotherm model to simulate HDD thermal status and provide simulation data with 2 configurations.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 24x NVMe HDD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8x NVMe HDD + 16x SSD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All fan run condition.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At ambient 35 ﾟC 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CFD Software: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FLOTHERM v11.3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and Condition</a:t>
            </a:r>
          </a:p>
        </p:txBody>
      </p:sp>
    </p:spTree>
    <p:extLst>
      <p:ext uri="{BB962C8B-B14F-4D97-AF65-F5344CB8AC3E}">
        <p14:creationId xmlns:p14="http://schemas.microsoft.com/office/powerpoint/2010/main" val="142936577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placement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360361" y="814387"/>
            <a:ext cx="7546975" cy="6043510"/>
            <a:chOff x="0" y="0"/>
            <a:chExt cx="2147483647" cy="2147483647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2218443" y="59793985"/>
              <a:ext cx="1775265203" cy="201721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Shape 102"/>
            <p:cNvSpPr txBox="1"/>
            <p:nvPr/>
          </p:nvSpPr>
          <p:spPr>
            <a:xfrm>
              <a:off x="0" y="1574396465"/>
              <a:ext cx="358214923" cy="10379397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Nvidia K80 *2</a:t>
              </a:r>
            </a:p>
          </p:txBody>
        </p:sp>
        <p:cxnSp>
          <p:nvCxnSpPr>
            <p:cNvPr id="103" name="Shape 103"/>
            <p:cNvCxnSpPr/>
            <p:nvPr/>
          </p:nvCxnSpPr>
          <p:spPr>
            <a:xfrm rot="10800000" flipH="1">
              <a:off x="358215231" y="1309937153"/>
              <a:ext cx="297232394" cy="31635666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04" name="Shape 104"/>
            <p:cNvSpPr txBox="1"/>
            <p:nvPr/>
          </p:nvSpPr>
          <p:spPr>
            <a:xfrm>
              <a:off x="977976977" y="793685647"/>
              <a:ext cx="159909385" cy="10999887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CPU1</a:t>
              </a: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1277242213" y="905940937"/>
              <a:ext cx="160361241" cy="109434958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CPU2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1258947770" y="0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Fan1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475773940" y="1206040935"/>
              <a:ext cx="383352269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2.5” HDD Drawer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718237065" y="507124050"/>
              <a:ext cx="259739954" cy="109434958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DIMM x32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329416243" y="739532222"/>
              <a:ext cx="146357740" cy="109434958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VTM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033538564" y="575943912"/>
              <a:ext cx="146357740" cy="10999887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VTM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448670758" y="447329639"/>
              <a:ext cx="339242635" cy="98716921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Expender Board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773572734" y="1985623985"/>
              <a:ext cx="503669510" cy="1263578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 flow direction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403046713" y="45127816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Fan2</a:t>
              </a: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1542176886" y="82358262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Fan3</a:t>
              </a: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1687631196" y="107178545"/>
              <a:ext cx="145002715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Fan4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1698924105" y="1574396465"/>
              <a:ext cx="310784319" cy="10379397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Power Brick </a:t>
              </a:r>
            </a:p>
          </p:txBody>
        </p:sp>
        <p:cxnSp>
          <p:nvCxnSpPr>
            <p:cNvPr id="117" name="Shape 117"/>
            <p:cNvCxnSpPr/>
            <p:nvPr/>
          </p:nvCxnSpPr>
          <p:spPr>
            <a:xfrm rot="10800000">
              <a:off x="1277242219" y="1538012441"/>
              <a:ext cx="410389263" cy="8828137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18" name="Shape 118"/>
            <p:cNvSpPr txBox="1"/>
            <p:nvPr/>
          </p:nvSpPr>
          <p:spPr>
            <a:xfrm>
              <a:off x="1832633957" y="152870626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Fan5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1976732900" y="210408606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3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Fan6</a:t>
              </a:r>
            </a:p>
          </p:txBody>
        </p:sp>
        <p:cxnSp>
          <p:nvCxnSpPr>
            <p:cNvPr id="120" name="Shape 120"/>
            <p:cNvCxnSpPr/>
            <p:nvPr/>
          </p:nvCxnSpPr>
          <p:spPr>
            <a:xfrm rot="10800000" flipH="1">
              <a:off x="358215231" y="1417577662"/>
              <a:ext cx="594465117" cy="20871615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21" name="Shape 121"/>
            <p:cNvSpPr/>
            <p:nvPr/>
          </p:nvSpPr>
          <p:spPr>
            <a:xfrm rot="-3360000">
              <a:off x="575479124" y="1639430005"/>
              <a:ext cx="424166274" cy="370048092"/>
            </a:xfrm>
            <a:prstGeom prst="rightArrow">
              <a:avLst>
                <a:gd name="adj1" fmla="val 14061"/>
                <a:gd name="adj2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34489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12" y="2205036"/>
            <a:ext cx="6324600" cy="11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Inlet / Outlet venting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794125" y="3563937"/>
            <a:ext cx="1552575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view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844800" y="1317625"/>
            <a:ext cx="3514724" cy="3381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Venting (open ratio=60%)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803650" y="5735637"/>
            <a:ext cx="1554162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 view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4271962"/>
            <a:ext cx="6286499" cy="120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96557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Micron 7100 series Flotherm model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225" y="1277937"/>
            <a:ext cx="5543549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5965825" y="5037137"/>
            <a:ext cx="3017837" cy="1208086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Thermal spec.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: T-junction, 125C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 : T-junction, 85C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: T-junction, 100C</a:t>
            </a:r>
          </a:p>
        </p:txBody>
      </p:sp>
      <p:sp>
        <p:nvSpPr>
          <p:cNvPr id="139" name="Shape 139"/>
          <p:cNvSpPr/>
          <p:nvPr/>
        </p:nvSpPr>
        <p:spPr>
          <a:xfrm>
            <a:off x="2338754" y="2613025"/>
            <a:ext cx="898156" cy="3190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</a:t>
            </a:r>
          </a:p>
        </p:txBody>
      </p:sp>
      <p:sp>
        <p:nvSpPr>
          <p:cNvPr id="140" name="Shape 140"/>
          <p:cNvSpPr/>
          <p:nvPr/>
        </p:nvSpPr>
        <p:spPr>
          <a:xfrm>
            <a:off x="4659312" y="2184400"/>
            <a:ext cx="1213950" cy="3190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</a:p>
        </p:txBody>
      </p:sp>
      <p:sp>
        <p:nvSpPr>
          <p:cNvPr id="141" name="Shape 141"/>
          <p:cNvSpPr/>
          <p:nvPr/>
        </p:nvSpPr>
        <p:spPr>
          <a:xfrm>
            <a:off x="5965825" y="2957511"/>
            <a:ext cx="928686" cy="3206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5753121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7611" y="1358900"/>
            <a:ext cx="4324349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2.5” SSDs Support Location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844800" y="979487"/>
            <a:ext cx="3514724" cy="3381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HDD Q’ty x 24PCS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612" y="3441700"/>
            <a:ext cx="3776661" cy="301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032000" y="4213225"/>
            <a:ext cx="812799" cy="492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Shape 151"/>
          <p:cNvCxnSpPr/>
          <p:nvPr/>
        </p:nvCxnSpPr>
        <p:spPr>
          <a:xfrm rot="10800000">
            <a:off x="2844800" y="4213224"/>
            <a:ext cx="3200399" cy="4921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6045200" y="4565650"/>
            <a:ext cx="1295400" cy="29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Venting for HDD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1054100" y="3257550"/>
            <a:ext cx="431799" cy="10604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406400" y="2965450"/>
            <a:ext cx="1778000" cy="4921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Sponge to prevent air flow bypass</a:t>
            </a:r>
          </a:p>
        </p:txBody>
      </p:sp>
    </p:spTree>
    <p:extLst>
      <p:ext uri="{BB962C8B-B14F-4D97-AF65-F5344CB8AC3E}">
        <p14:creationId xmlns:p14="http://schemas.microsoft.com/office/powerpoint/2010/main" val="393085593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/>
        </p:nvGraphicFramePr>
        <p:xfrm>
          <a:off x="457200" y="1028700"/>
          <a:ext cx="8229575" cy="4370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</a:p>
                  </a:txBody>
                  <a:tcPr marL="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TDP (watts)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Q’ty.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CPU</a:t>
                      </a:r>
                    </a:p>
                  </a:txBody>
                  <a:tcPr marL="7200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Tj, 85C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</a:t>
                      </a:r>
                    </a:p>
                  </a:txBody>
                  <a:tcPr marL="7200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Tc, 85C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NVMe HDD</a:t>
                      </a:r>
                    </a:p>
                  </a:txBody>
                  <a:tcPr marL="7200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configuration_1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NVMe HDD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SSD</a:t>
                      </a:r>
                    </a:p>
                  </a:txBody>
                  <a:tcPr marL="7200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configuration_2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</a:t>
                      </a:r>
                    </a:p>
                  </a:txBody>
                  <a:tcPr marL="7200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14.5 CFM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VTM</a:t>
                      </a:r>
                    </a:p>
                  </a:txBody>
                  <a:tcPr marL="7200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Tc, 110C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6056 Fan</a:t>
                      </a:r>
                    </a:p>
                  </a:txBody>
                  <a:tcPr marL="7200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Brick</a:t>
                      </a:r>
                    </a:p>
                  </a:txBody>
                  <a:tcPr marL="7200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Flotherm Model provided from vendor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0" name="Shape 160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1335860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30375"/>
            <a:ext cx="3462337" cy="295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Thermal solution – Heat-sink</a:t>
            </a:r>
          </a:p>
        </p:txBody>
      </p:sp>
      <p:sp>
        <p:nvSpPr>
          <p:cNvPr id="167" name="Shape 167"/>
          <p:cNvSpPr/>
          <p:nvPr/>
        </p:nvSpPr>
        <p:spPr>
          <a:xfrm>
            <a:off x="900112" y="4718050"/>
            <a:ext cx="3214686" cy="15811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HSK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 x 85x 68.2 mm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Copper base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fin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pipe x4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TIM: Pad K=7.7</a:t>
            </a:r>
          </a:p>
        </p:txBody>
      </p:sp>
      <p:cxnSp>
        <p:nvCxnSpPr>
          <p:cNvPr id="168" name="Shape 168"/>
          <p:cNvCxnSpPr/>
          <p:nvPr/>
        </p:nvCxnSpPr>
        <p:spPr>
          <a:xfrm rot="10800000">
            <a:off x="2312987" y="1706561"/>
            <a:ext cx="1987549" cy="2349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2849561" y="1450975"/>
            <a:ext cx="938212" cy="293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 mm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838200" y="2311400"/>
            <a:ext cx="106362" cy="15525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171" name="Shape 171"/>
          <p:cNvSpPr txBox="1"/>
          <p:nvPr/>
        </p:nvSpPr>
        <p:spPr>
          <a:xfrm>
            <a:off x="107950" y="3206750"/>
            <a:ext cx="782637" cy="29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68.2mm</a:t>
            </a:r>
          </a:p>
        </p:txBody>
      </p:sp>
      <p:cxnSp>
        <p:nvCxnSpPr>
          <p:cNvPr id="172" name="Shape 172"/>
          <p:cNvCxnSpPr/>
          <p:nvPr/>
        </p:nvCxnSpPr>
        <p:spPr>
          <a:xfrm flipH="1">
            <a:off x="890586" y="1730375"/>
            <a:ext cx="1279525" cy="422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838200" y="1584325"/>
            <a:ext cx="938212" cy="29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 mm</a:t>
            </a:r>
          </a:p>
        </p:txBody>
      </p:sp>
      <p:sp>
        <p:nvSpPr>
          <p:cNvPr id="174" name="Shape 174"/>
          <p:cNvSpPr/>
          <p:nvPr/>
        </p:nvSpPr>
        <p:spPr>
          <a:xfrm>
            <a:off x="5549900" y="4699000"/>
            <a:ext cx="2074861" cy="15811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VTM HSK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sz="1400" b="1" i="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x80x25 mm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extrusion (18 fins)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TIM: Pad K=1.75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4725" y="2211386"/>
            <a:ext cx="3390900" cy="199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 flipH="1">
            <a:off x="7748587" y="3435350"/>
            <a:ext cx="427037" cy="7286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177" name="Shape 177"/>
          <p:cNvSpPr txBox="1"/>
          <p:nvPr/>
        </p:nvSpPr>
        <p:spPr>
          <a:xfrm>
            <a:off x="7962900" y="3798887"/>
            <a:ext cx="768349" cy="293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 mm</a:t>
            </a:r>
          </a:p>
        </p:txBody>
      </p:sp>
    </p:spTree>
    <p:extLst>
      <p:ext uri="{BB962C8B-B14F-4D97-AF65-F5344CB8AC3E}">
        <p14:creationId xmlns:p14="http://schemas.microsoft.com/office/powerpoint/2010/main" val="276127756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616</Words>
  <Application>Microsoft Office PowerPoint</Application>
  <PresentationFormat>On-screen Show (4:3)</PresentationFormat>
  <Paragraphs>245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Noto Sans Symbols</vt:lpstr>
      <vt:lpstr>Calibri</vt:lpstr>
      <vt:lpstr>Arial</vt:lpstr>
      <vt:lpstr>1_White</vt:lpstr>
      <vt:lpstr>Barreleye G2 2.0 OU system Thermal Simulation Report rev. R09 </vt:lpstr>
      <vt:lpstr>Revision control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Barreleye G2 2.0 OU system Thermal Simulation Report rev. R09 </dc:title>
  <cp:lastModifiedBy>Aaron Sullivan</cp:lastModifiedBy>
  <cp:revision>2</cp:revision>
  <dcterms:modified xsi:type="dcterms:W3CDTF">2017-03-29T16:46:52Z</dcterms:modified>
</cp:coreProperties>
</file>