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7" r:id="rId4"/>
  </p:sldMasterIdLst>
  <p:sldIdLst>
    <p:sldId id="256" r:id="rId5"/>
    <p:sldId id="272" r:id="rId6"/>
    <p:sldId id="321" r:id="rId7"/>
    <p:sldId id="274" r:id="rId8"/>
    <p:sldId id="308" r:id="rId9"/>
    <p:sldId id="297" r:id="rId10"/>
    <p:sldId id="322" r:id="rId11"/>
    <p:sldId id="333" r:id="rId12"/>
    <p:sldId id="273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64" r:id="rId26"/>
    <p:sldId id="350" r:id="rId27"/>
    <p:sldId id="353" r:id="rId28"/>
    <p:sldId id="356" r:id="rId29"/>
    <p:sldId id="357" r:id="rId30"/>
    <p:sldId id="358" r:id="rId31"/>
    <p:sldId id="360" r:id="rId32"/>
    <p:sldId id="359" r:id="rId33"/>
    <p:sldId id="298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7ADDB"/>
    <a:srgbClr val="4C93DF"/>
    <a:srgbClr val="558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666"/>
      </p:cViewPr>
      <p:guideLst>
        <p:guide orient="horz" pos="24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GIF"/><Relationship Id="rId1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2.GIF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image" Target="../media/image14.GI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GIF"/><Relationship Id="rId2" Type="http://schemas.openxmlformats.org/officeDocument/2006/relationships/image" Target="../media/image18.GIF"/><Relationship Id="rId1" Type="http://schemas.openxmlformats.org/officeDocument/2006/relationships/image" Target="../media/image15.GI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GIF"/><Relationship Id="rId2" Type="http://schemas.openxmlformats.org/officeDocument/2006/relationships/image" Target="../media/image19.GIF"/><Relationship Id="rId1" Type="http://schemas.openxmlformats.org/officeDocument/2006/relationships/image" Target="../media/image12.GI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GIF"/><Relationship Id="rId2" Type="http://schemas.openxmlformats.org/officeDocument/2006/relationships/image" Target="../media/image17.GIF"/><Relationship Id="rId1" Type="http://schemas.openxmlformats.org/officeDocument/2006/relationships/image" Target="../media/image12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56910" y="1178243"/>
            <a:ext cx="5972175" cy="2214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500" b="1" dirty="0">
                <a:solidFill>
                  <a:schemeClr val="bg1"/>
                </a:solidFill>
                <a:cs typeface="Arial" panose="020B0604020202020204" pitchFamily="34" charset="0"/>
              </a:rPr>
              <a:t>Introduction Stats </a:t>
            </a:r>
            <a:endParaRPr lang="en-US" altLang="ko-KR" sz="45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4500" b="1" dirty="0">
                <a:solidFill>
                  <a:schemeClr val="bg1"/>
                </a:solidFill>
                <a:cs typeface="Arial" panose="020B0604020202020204" pitchFamily="34" charset="0"/>
              </a:rPr>
              <a:t>for Machine Learning</a:t>
            </a:r>
            <a:endParaRPr lang="en-US" altLang="ko-KR" sz="45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anose="020B0604020202020204" pitchFamily="34" charset="0"/>
              </a:rPr>
              <a:t>Case Study: What's process behind the R lm() function??</a:t>
            </a:r>
            <a:endParaRPr lang="en-US" altLang="ko-KR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7390" y="5504815"/>
            <a:ext cx="5806440" cy="9531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5" dirty="0" err="1">
                <a:solidFill>
                  <a:schemeClr val="bg1"/>
                </a:solidFill>
                <a:cs typeface="Arial" panose="020B0604020202020204" pitchFamily="34" charset="0"/>
              </a:rPr>
              <a:t>Oleh</a:t>
            </a:r>
            <a:r>
              <a:rPr lang="en-US" altLang="ko-KR" sz="1865" dirty="0">
                <a:solidFill>
                  <a:schemeClr val="bg1"/>
                </a:solidFill>
                <a:cs typeface="Arial" panose="020B0604020202020204" pitchFamily="34" charset="0"/>
              </a:rPr>
              <a:t>: </a:t>
            </a:r>
            <a:endParaRPr lang="en-US" altLang="ko-KR" sz="1865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865" dirty="0" err="1">
                <a:solidFill>
                  <a:schemeClr val="bg1"/>
                </a:solidFill>
                <a:cs typeface="Arial" panose="020B0604020202020204" pitchFamily="34" charset="0"/>
              </a:rPr>
              <a:t>Safiera</a:t>
            </a:r>
            <a:r>
              <a:rPr lang="en-US" altLang="ko-KR" sz="1865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865" dirty="0" err="1">
                <a:solidFill>
                  <a:schemeClr val="bg1"/>
                </a:solidFill>
                <a:cs typeface="Arial" panose="020B0604020202020204" pitchFamily="34" charset="0"/>
              </a:rPr>
              <a:t>Nurul</a:t>
            </a:r>
            <a:r>
              <a:rPr lang="en-US" altLang="ko-KR" sz="1865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865" dirty="0" err="1">
                <a:solidFill>
                  <a:schemeClr val="bg1"/>
                </a:solidFill>
                <a:cs typeface="Arial" panose="020B0604020202020204" pitchFamily="34" charset="0"/>
              </a:rPr>
              <a:t>Valen</a:t>
            </a:r>
            <a:endParaRPr lang="en-US" altLang="ko-KR" sz="1865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865" dirty="0" err="1">
                <a:solidFill>
                  <a:schemeClr val="bg1"/>
                </a:solidFill>
                <a:cs typeface="Arial" panose="020B0604020202020204" pitchFamily="34" charset="0"/>
              </a:rPr>
              <a:t>Devina</a:t>
            </a:r>
            <a:r>
              <a:rPr lang="en-US" altLang="ko-KR" sz="1865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865" dirty="0" err="1">
                <a:solidFill>
                  <a:schemeClr val="bg1"/>
                </a:solidFill>
                <a:cs typeface="Arial" panose="020B0604020202020204" pitchFamily="34" charset="0"/>
              </a:rPr>
              <a:t>Gilar</a:t>
            </a:r>
            <a:r>
              <a:rPr lang="en-US" altLang="ko-KR" sz="1865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865" dirty="0" err="1">
                <a:solidFill>
                  <a:schemeClr val="bg1"/>
                </a:solidFill>
                <a:cs typeface="Arial" panose="020B0604020202020204" pitchFamily="34" charset="0"/>
              </a:rPr>
              <a:t>Fitri</a:t>
            </a:r>
            <a:r>
              <a:rPr lang="en-US" altLang="ko-KR" sz="1865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865" dirty="0" err="1">
                <a:solidFill>
                  <a:schemeClr val="bg1"/>
                </a:solidFill>
                <a:cs typeface="Arial" panose="020B0604020202020204" pitchFamily="34" charset="0"/>
              </a:rPr>
              <a:t>Ayu</a:t>
            </a:r>
            <a:r>
              <a:rPr lang="en-US" altLang="ko-KR" sz="1865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865" dirty="0" err="1">
                <a:solidFill>
                  <a:schemeClr val="bg1"/>
                </a:solidFill>
                <a:cs typeface="Arial" panose="020B0604020202020204" pitchFamily="34" charset="0"/>
              </a:rPr>
              <a:t>Sumardi</a:t>
            </a:r>
            <a:endParaRPr lang="en-US" altLang="ko-KR" sz="1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9539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/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/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/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/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/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/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Rounded Rectangle 8"/>
          <p:cNvSpPr/>
          <p:nvPr/>
        </p:nvSpPr>
        <p:spPr>
          <a:xfrm>
            <a:off x="178435" y="5834380"/>
            <a:ext cx="292735" cy="29337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-1" fmla="*/ 554477 w 3888432"/>
              <a:gd name="connsiteY0-2" fmla="*/ 1512168 h 3960440"/>
              <a:gd name="connsiteX1-3" fmla="*/ 554477 w 3888432"/>
              <a:gd name="connsiteY1-4" fmla="*/ 3312368 h 3960440"/>
              <a:gd name="connsiteX2-5" fmla="*/ 1201638 w 3888432"/>
              <a:gd name="connsiteY2-6" fmla="*/ 3312368 h 3960440"/>
              <a:gd name="connsiteX3-7" fmla="*/ 1201638 w 3888432"/>
              <a:gd name="connsiteY3-8" fmla="*/ 1512168 h 3960440"/>
              <a:gd name="connsiteX4-9" fmla="*/ 554477 w 3888432"/>
              <a:gd name="connsiteY4-10" fmla="*/ 1512168 h 3960440"/>
              <a:gd name="connsiteX5-11" fmla="*/ 2840340 w 3888432"/>
              <a:gd name="connsiteY5-12" fmla="*/ 1479943 h 3960440"/>
              <a:gd name="connsiteX6-13" fmla="*/ 2136833 w 3888432"/>
              <a:gd name="connsiteY6-14" fmla="*/ 1785510 h 3960440"/>
              <a:gd name="connsiteX7-15" fmla="*/ 2136833 w 3888432"/>
              <a:gd name="connsiteY7-16" fmla="*/ 1510185 h 3960440"/>
              <a:gd name="connsiteX8-17" fmla="*/ 1489672 w 3888432"/>
              <a:gd name="connsiteY8-18" fmla="*/ 1510185 h 3960440"/>
              <a:gd name="connsiteX9-19" fmla="*/ 1489672 w 3888432"/>
              <a:gd name="connsiteY9-20" fmla="*/ 3310385 h 3960440"/>
              <a:gd name="connsiteX10-21" fmla="*/ 2136833 w 3888432"/>
              <a:gd name="connsiteY10-22" fmla="*/ 3310385 h 3960440"/>
              <a:gd name="connsiteX11-23" fmla="*/ 2136833 w 3888432"/>
              <a:gd name="connsiteY11-24" fmla="*/ 2084121 h 3960440"/>
              <a:gd name="connsiteX12-25" fmla="*/ 2673919 w 3888432"/>
              <a:gd name="connsiteY12-26" fmla="*/ 2138897 h 3960440"/>
              <a:gd name="connsiteX13-27" fmla="*/ 2679688 w 3888432"/>
              <a:gd name="connsiteY13-28" fmla="*/ 3312366 h 3960440"/>
              <a:gd name="connsiteX14-29" fmla="*/ 3326849 w 3888432"/>
              <a:gd name="connsiteY14-30" fmla="*/ 3312366 h 3960440"/>
              <a:gd name="connsiteX15-31" fmla="*/ 3333768 w 3888432"/>
              <a:gd name="connsiteY15-32" fmla="*/ 2128613 h 3960440"/>
              <a:gd name="connsiteX16-33" fmla="*/ 2840340 w 3888432"/>
              <a:gd name="connsiteY16-34" fmla="*/ 1479943 h 3960440"/>
              <a:gd name="connsiteX17-35" fmla="*/ 878058 w 3888432"/>
              <a:gd name="connsiteY17-36" fmla="*/ 648072 h 3960440"/>
              <a:gd name="connsiteX18-37" fmla="*/ 554477 w 3888432"/>
              <a:gd name="connsiteY18-38" fmla="*/ 971653 h 3960440"/>
              <a:gd name="connsiteX19-39" fmla="*/ 878058 w 3888432"/>
              <a:gd name="connsiteY19-40" fmla="*/ 1295234 h 3960440"/>
              <a:gd name="connsiteX20-41" fmla="*/ 1201639 w 3888432"/>
              <a:gd name="connsiteY20-42" fmla="*/ 971653 h 3960440"/>
              <a:gd name="connsiteX21-43" fmla="*/ 878058 w 3888432"/>
              <a:gd name="connsiteY21-44" fmla="*/ 648072 h 3960440"/>
              <a:gd name="connsiteX22-45" fmla="*/ 333511 w 3888432"/>
              <a:gd name="connsiteY22-46" fmla="*/ 0 h 3960440"/>
              <a:gd name="connsiteX23-47" fmla="*/ 3554921 w 3888432"/>
              <a:gd name="connsiteY23-48" fmla="*/ 0 h 3960440"/>
              <a:gd name="connsiteX24-49" fmla="*/ 3888432 w 3888432"/>
              <a:gd name="connsiteY24-50" fmla="*/ 333511 h 3960440"/>
              <a:gd name="connsiteX25-51" fmla="*/ 3888432 w 3888432"/>
              <a:gd name="connsiteY25-52" fmla="*/ 3626929 h 3960440"/>
              <a:gd name="connsiteX26-53" fmla="*/ 3554921 w 3888432"/>
              <a:gd name="connsiteY26-54" fmla="*/ 3960440 h 3960440"/>
              <a:gd name="connsiteX27-55" fmla="*/ 333511 w 3888432"/>
              <a:gd name="connsiteY27-56" fmla="*/ 3960440 h 3960440"/>
              <a:gd name="connsiteX28-57" fmla="*/ 0 w 3888432"/>
              <a:gd name="connsiteY28-58" fmla="*/ 3626929 h 3960440"/>
              <a:gd name="connsiteX29-59" fmla="*/ 0 w 3888432"/>
              <a:gd name="connsiteY29-60" fmla="*/ 333511 h 3960440"/>
              <a:gd name="connsiteX30-61" fmla="*/ 333511 w 3888432"/>
              <a:gd name="connsiteY30-62" fmla="*/ 0 h 3960440"/>
              <a:gd name="connsiteX0-63" fmla="*/ 554477 w 3888432"/>
              <a:gd name="connsiteY0-64" fmla="*/ 1512168 h 3960440"/>
              <a:gd name="connsiteX1-65" fmla="*/ 554477 w 3888432"/>
              <a:gd name="connsiteY1-66" fmla="*/ 3312368 h 3960440"/>
              <a:gd name="connsiteX2-67" fmla="*/ 1201638 w 3888432"/>
              <a:gd name="connsiteY2-68" fmla="*/ 3312368 h 3960440"/>
              <a:gd name="connsiteX3-69" fmla="*/ 1201638 w 3888432"/>
              <a:gd name="connsiteY3-70" fmla="*/ 1512168 h 3960440"/>
              <a:gd name="connsiteX4-71" fmla="*/ 554477 w 3888432"/>
              <a:gd name="connsiteY4-72" fmla="*/ 1512168 h 3960440"/>
              <a:gd name="connsiteX5-73" fmla="*/ 2840340 w 3888432"/>
              <a:gd name="connsiteY5-74" fmla="*/ 1479943 h 3960440"/>
              <a:gd name="connsiteX6-75" fmla="*/ 2136833 w 3888432"/>
              <a:gd name="connsiteY6-76" fmla="*/ 1785510 h 3960440"/>
              <a:gd name="connsiteX7-77" fmla="*/ 2136833 w 3888432"/>
              <a:gd name="connsiteY7-78" fmla="*/ 1510185 h 3960440"/>
              <a:gd name="connsiteX8-79" fmla="*/ 1489672 w 3888432"/>
              <a:gd name="connsiteY8-80" fmla="*/ 1510185 h 3960440"/>
              <a:gd name="connsiteX9-81" fmla="*/ 1489672 w 3888432"/>
              <a:gd name="connsiteY9-82" fmla="*/ 3310385 h 3960440"/>
              <a:gd name="connsiteX10-83" fmla="*/ 2136833 w 3888432"/>
              <a:gd name="connsiteY10-84" fmla="*/ 3310385 h 3960440"/>
              <a:gd name="connsiteX11-85" fmla="*/ 2136833 w 3888432"/>
              <a:gd name="connsiteY11-86" fmla="*/ 2084121 h 3960440"/>
              <a:gd name="connsiteX12-87" fmla="*/ 2673919 w 3888432"/>
              <a:gd name="connsiteY12-88" fmla="*/ 2138897 h 3960440"/>
              <a:gd name="connsiteX13-89" fmla="*/ 2679688 w 3888432"/>
              <a:gd name="connsiteY13-90" fmla="*/ 3312366 h 3960440"/>
              <a:gd name="connsiteX14-91" fmla="*/ 3326849 w 3888432"/>
              <a:gd name="connsiteY14-92" fmla="*/ 3312366 h 3960440"/>
              <a:gd name="connsiteX15-93" fmla="*/ 3333768 w 3888432"/>
              <a:gd name="connsiteY15-94" fmla="*/ 2128613 h 3960440"/>
              <a:gd name="connsiteX16-95" fmla="*/ 2840340 w 3888432"/>
              <a:gd name="connsiteY16-96" fmla="*/ 1479943 h 3960440"/>
              <a:gd name="connsiteX17-97" fmla="*/ 878058 w 3888432"/>
              <a:gd name="connsiteY17-98" fmla="*/ 648072 h 3960440"/>
              <a:gd name="connsiteX18-99" fmla="*/ 554477 w 3888432"/>
              <a:gd name="connsiteY18-100" fmla="*/ 971653 h 3960440"/>
              <a:gd name="connsiteX19-101" fmla="*/ 878058 w 3888432"/>
              <a:gd name="connsiteY19-102" fmla="*/ 1295234 h 3960440"/>
              <a:gd name="connsiteX20-103" fmla="*/ 1201639 w 3888432"/>
              <a:gd name="connsiteY20-104" fmla="*/ 971653 h 3960440"/>
              <a:gd name="connsiteX21-105" fmla="*/ 878058 w 3888432"/>
              <a:gd name="connsiteY21-106" fmla="*/ 648072 h 3960440"/>
              <a:gd name="connsiteX22-107" fmla="*/ 333511 w 3888432"/>
              <a:gd name="connsiteY22-108" fmla="*/ 0 h 3960440"/>
              <a:gd name="connsiteX23-109" fmla="*/ 3554921 w 3888432"/>
              <a:gd name="connsiteY23-110" fmla="*/ 0 h 3960440"/>
              <a:gd name="connsiteX24-111" fmla="*/ 3888432 w 3888432"/>
              <a:gd name="connsiteY24-112" fmla="*/ 333511 h 3960440"/>
              <a:gd name="connsiteX25-113" fmla="*/ 3888432 w 3888432"/>
              <a:gd name="connsiteY25-114" fmla="*/ 3626929 h 3960440"/>
              <a:gd name="connsiteX26-115" fmla="*/ 3554921 w 3888432"/>
              <a:gd name="connsiteY26-116" fmla="*/ 3960440 h 3960440"/>
              <a:gd name="connsiteX27-117" fmla="*/ 333511 w 3888432"/>
              <a:gd name="connsiteY27-118" fmla="*/ 3960440 h 3960440"/>
              <a:gd name="connsiteX28-119" fmla="*/ 0 w 3888432"/>
              <a:gd name="connsiteY28-120" fmla="*/ 3626929 h 3960440"/>
              <a:gd name="connsiteX29-121" fmla="*/ 0 w 3888432"/>
              <a:gd name="connsiteY29-122" fmla="*/ 333511 h 3960440"/>
              <a:gd name="connsiteX30-123" fmla="*/ 333511 w 3888432"/>
              <a:gd name="connsiteY30-124" fmla="*/ 0 h 3960440"/>
              <a:gd name="connsiteX0-125" fmla="*/ 554477 w 3888432"/>
              <a:gd name="connsiteY0-126" fmla="*/ 1512168 h 3960440"/>
              <a:gd name="connsiteX1-127" fmla="*/ 554477 w 3888432"/>
              <a:gd name="connsiteY1-128" fmla="*/ 3312368 h 3960440"/>
              <a:gd name="connsiteX2-129" fmla="*/ 1201638 w 3888432"/>
              <a:gd name="connsiteY2-130" fmla="*/ 3312368 h 3960440"/>
              <a:gd name="connsiteX3-131" fmla="*/ 1201638 w 3888432"/>
              <a:gd name="connsiteY3-132" fmla="*/ 1512168 h 3960440"/>
              <a:gd name="connsiteX4-133" fmla="*/ 554477 w 3888432"/>
              <a:gd name="connsiteY4-134" fmla="*/ 1512168 h 3960440"/>
              <a:gd name="connsiteX5-135" fmla="*/ 2840340 w 3888432"/>
              <a:gd name="connsiteY5-136" fmla="*/ 1479943 h 3960440"/>
              <a:gd name="connsiteX6-137" fmla="*/ 2136833 w 3888432"/>
              <a:gd name="connsiteY6-138" fmla="*/ 1785510 h 3960440"/>
              <a:gd name="connsiteX7-139" fmla="*/ 2136833 w 3888432"/>
              <a:gd name="connsiteY7-140" fmla="*/ 1510185 h 3960440"/>
              <a:gd name="connsiteX8-141" fmla="*/ 1489672 w 3888432"/>
              <a:gd name="connsiteY8-142" fmla="*/ 1510185 h 3960440"/>
              <a:gd name="connsiteX9-143" fmla="*/ 1489672 w 3888432"/>
              <a:gd name="connsiteY9-144" fmla="*/ 3310385 h 3960440"/>
              <a:gd name="connsiteX10-145" fmla="*/ 2136833 w 3888432"/>
              <a:gd name="connsiteY10-146" fmla="*/ 3310385 h 3960440"/>
              <a:gd name="connsiteX11-147" fmla="*/ 2136833 w 3888432"/>
              <a:gd name="connsiteY11-148" fmla="*/ 2084121 h 3960440"/>
              <a:gd name="connsiteX12-149" fmla="*/ 2673919 w 3888432"/>
              <a:gd name="connsiteY12-150" fmla="*/ 2138897 h 3960440"/>
              <a:gd name="connsiteX13-151" fmla="*/ 2679688 w 3888432"/>
              <a:gd name="connsiteY13-152" fmla="*/ 3312366 h 3960440"/>
              <a:gd name="connsiteX14-153" fmla="*/ 3326849 w 3888432"/>
              <a:gd name="connsiteY14-154" fmla="*/ 3312366 h 3960440"/>
              <a:gd name="connsiteX15-155" fmla="*/ 3333768 w 3888432"/>
              <a:gd name="connsiteY15-156" fmla="*/ 2128613 h 3960440"/>
              <a:gd name="connsiteX16-157" fmla="*/ 2840340 w 3888432"/>
              <a:gd name="connsiteY16-158" fmla="*/ 1479943 h 3960440"/>
              <a:gd name="connsiteX17-159" fmla="*/ 878058 w 3888432"/>
              <a:gd name="connsiteY17-160" fmla="*/ 648072 h 3960440"/>
              <a:gd name="connsiteX18-161" fmla="*/ 554477 w 3888432"/>
              <a:gd name="connsiteY18-162" fmla="*/ 971653 h 3960440"/>
              <a:gd name="connsiteX19-163" fmla="*/ 878058 w 3888432"/>
              <a:gd name="connsiteY19-164" fmla="*/ 1295234 h 3960440"/>
              <a:gd name="connsiteX20-165" fmla="*/ 1201639 w 3888432"/>
              <a:gd name="connsiteY20-166" fmla="*/ 971653 h 3960440"/>
              <a:gd name="connsiteX21-167" fmla="*/ 878058 w 3888432"/>
              <a:gd name="connsiteY21-168" fmla="*/ 648072 h 3960440"/>
              <a:gd name="connsiteX22-169" fmla="*/ 333511 w 3888432"/>
              <a:gd name="connsiteY22-170" fmla="*/ 0 h 3960440"/>
              <a:gd name="connsiteX23-171" fmla="*/ 3554921 w 3888432"/>
              <a:gd name="connsiteY23-172" fmla="*/ 0 h 3960440"/>
              <a:gd name="connsiteX24-173" fmla="*/ 3888432 w 3888432"/>
              <a:gd name="connsiteY24-174" fmla="*/ 333511 h 3960440"/>
              <a:gd name="connsiteX25-175" fmla="*/ 3888432 w 3888432"/>
              <a:gd name="connsiteY25-176" fmla="*/ 3626929 h 3960440"/>
              <a:gd name="connsiteX26-177" fmla="*/ 3554921 w 3888432"/>
              <a:gd name="connsiteY26-178" fmla="*/ 3960440 h 3960440"/>
              <a:gd name="connsiteX27-179" fmla="*/ 333511 w 3888432"/>
              <a:gd name="connsiteY27-180" fmla="*/ 3960440 h 3960440"/>
              <a:gd name="connsiteX28-181" fmla="*/ 0 w 3888432"/>
              <a:gd name="connsiteY28-182" fmla="*/ 3626929 h 3960440"/>
              <a:gd name="connsiteX29-183" fmla="*/ 0 w 3888432"/>
              <a:gd name="connsiteY29-184" fmla="*/ 333511 h 3960440"/>
              <a:gd name="connsiteX30-185" fmla="*/ 333511 w 3888432"/>
              <a:gd name="connsiteY30-186" fmla="*/ 0 h 3960440"/>
              <a:gd name="connsiteX0-187" fmla="*/ 554477 w 3888432"/>
              <a:gd name="connsiteY0-188" fmla="*/ 1512168 h 3960440"/>
              <a:gd name="connsiteX1-189" fmla="*/ 554477 w 3888432"/>
              <a:gd name="connsiteY1-190" fmla="*/ 3312368 h 3960440"/>
              <a:gd name="connsiteX2-191" fmla="*/ 1201638 w 3888432"/>
              <a:gd name="connsiteY2-192" fmla="*/ 3312368 h 3960440"/>
              <a:gd name="connsiteX3-193" fmla="*/ 1201638 w 3888432"/>
              <a:gd name="connsiteY3-194" fmla="*/ 1512168 h 3960440"/>
              <a:gd name="connsiteX4-195" fmla="*/ 554477 w 3888432"/>
              <a:gd name="connsiteY4-196" fmla="*/ 1512168 h 3960440"/>
              <a:gd name="connsiteX5-197" fmla="*/ 2840340 w 3888432"/>
              <a:gd name="connsiteY5-198" fmla="*/ 1479943 h 3960440"/>
              <a:gd name="connsiteX6-199" fmla="*/ 2136833 w 3888432"/>
              <a:gd name="connsiteY6-200" fmla="*/ 1785510 h 3960440"/>
              <a:gd name="connsiteX7-201" fmla="*/ 2136833 w 3888432"/>
              <a:gd name="connsiteY7-202" fmla="*/ 1510185 h 3960440"/>
              <a:gd name="connsiteX8-203" fmla="*/ 1489672 w 3888432"/>
              <a:gd name="connsiteY8-204" fmla="*/ 1510185 h 3960440"/>
              <a:gd name="connsiteX9-205" fmla="*/ 1489672 w 3888432"/>
              <a:gd name="connsiteY9-206" fmla="*/ 3310385 h 3960440"/>
              <a:gd name="connsiteX10-207" fmla="*/ 2136833 w 3888432"/>
              <a:gd name="connsiteY10-208" fmla="*/ 3310385 h 3960440"/>
              <a:gd name="connsiteX11-209" fmla="*/ 2136833 w 3888432"/>
              <a:gd name="connsiteY11-210" fmla="*/ 2084121 h 3960440"/>
              <a:gd name="connsiteX12-211" fmla="*/ 2673919 w 3888432"/>
              <a:gd name="connsiteY12-212" fmla="*/ 2138897 h 3960440"/>
              <a:gd name="connsiteX13-213" fmla="*/ 2679688 w 3888432"/>
              <a:gd name="connsiteY13-214" fmla="*/ 3312366 h 3960440"/>
              <a:gd name="connsiteX14-215" fmla="*/ 3326849 w 3888432"/>
              <a:gd name="connsiteY14-216" fmla="*/ 3312366 h 3960440"/>
              <a:gd name="connsiteX15-217" fmla="*/ 3333768 w 3888432"/>
              <a:gd name="connsiteY15-218" fmla="*/ 2128613 h 3960440"/>
              <a:gd name="connsiteX16-219" fmla="*/ 2840340 w 3888432"/>
              <a:gd name="connsiteY16-220" fmla="*/ 1479943 h 3960440"/>
              <a:gd name="connsiteX17-221" fmla="*/ 878058 w 3888432"/>
              <a:gd name="connsiteY17-222" fmla="*/ 648072 h 3960440"/>
              <a:gd name="connsiteX18-223" fmla="*/ 554477 w 3888432"/>
              <a:gd name="connsiteY18-224" fmla="*/ 971653 h 3960440"/>
              <a:gd name="connsiteX19-225" fmla="*/ 878058 w 3888432"/>
              <a:gd name="connsiteY19-226" fmla="*/ 1295234 h 3960440"/>
              <a:gd name="connsiteX20-227" fmla="*/ 1201639 w 3888432"/>
              <a:gd name="connsiteY20-228" fmla="*/ 971653 h 3960440"/>
              <a:gd name="connsiteX21-229" fmla="*/ 878058 w 3888432"/>
              <a:gd name="connsiteY21-230" fmla="*/ 648072 h 3960440"/>
              <a:gd name="connsiteX22-231" fmla="*/ 333511 w 3888432"/>
              <a:gd name="connsiteY22-232" fmla="*/ 0 h 3960440"/>
              <a:gd name="connsiteX23-233" fmla="*/ 3554921 w 3888432"/>
              <a:gd name="connsiteY23-234" fmla="*/ 0 h 3960440"/>
              <a:gd name="connsiteX24-235" fmla="*/ 3888432 w 3888432"/>
              <a:gd name="connsiteY24-236" fmla="*/ 333511 h 3960440"/>
              <a:gd name="connsiteX25-237" fmla="*/ 3888432 w 3888432"/>
              <a:gd name="connsiteY25-238" fmla="*/ 3626929 h 3960440"/>
              <a:gd name="connsiteX26-239" fmla="*/ 3554921 w 3888432"/>
              <a:gd name="connsiteY26-240" fmla="*/ 3960440 h 3960440"/>
              <a:gd name="connsiteX27-241" fmla="*/ 333511 w 3888432"/>
              <a:gd name="connsiteY27-242" fmla="*/ 3960440 h 3960440"/>
              <a:gd name="connsiteX28-243" fmla="*/ 0 w 3888432"/>
              <a:gd name="connsiteY28-244" fmla="*/ 3626929 h 3960440"/>
              <a:gd name="connsiteX29-245" fmla="*/ 0 w 3888432"/>
              <a:gd name="connsiteY29-246" fmla="*/ 333511 h 3960440"/>
              <a:gd name="connsiteX30-247" fmla="*/ 333511 w 3888432"/>
              <a:gd name="connsiteY30-248" fmla="*/ 0 h 3960440"/>
              <a:gd name="connsiteX0-249" fmla="*/ 554477 w 3888432"/>
              <a:gd name="connsiteY0-250" fmla="*/ 1512168 h 3960440"/>
              <a:gd name="connsiteX1-251" fmla="*/ 554477 w 3888432"/>
              <a:gd name="connsiteY1-252" fmla="*/ 3312368 h 3960440"/>
              <a:gd name="connsiteX2-253" fmla="*/ 1201638 w 3888432"/>
              <a:gd name="connsiteY2-254" fmla="*/ 3312368 h 3960440"/>
              <a:gd name="connsiteX3-255" fmla="*/ 1201638 w 3888432"/>
              <a:gd name="connsiteY3-256" fmla="*/ 1512168 h 3960440"/>
              <a:gd name="connsiteX4-257" fmla="*/ 554477 w 3888432"/>
              <a:gd name="connsiteY4-258" fmla="*/ 1512168 h 3960440"/>
              <a:gd name="connsiteX5-259" fmla="*/ 2840340 w 3888432"/>
              <a:gd name="connsiteY5-260" fmla="*/ 1479943 h 3960440"/>
              <a:gd name="connsiteX6-261" fmla="*/ 2136833 w 3888432"/>
              <a:gd name="connsiteY6-262" fmla="*/ 1785510 h 3960440"/>
              <a:gd name="connsiteX7-263" fmla="*/ 2136833 w 3888432"/>
              <a:gd name="connsiteY7-264" fmla="*/ 1510185 h 3960440"/>
              <a:gd name="connsiteX8-265" fmla="*/ 1489672 w 3888432"/>
              <a:gd name="connsiteY8-266" fmla="*/ 1510185 h 3960440"/>
              <a:gd name="connsiteX9-267" fmla="*/ 1489672 w 3888432"/>
              <a:gd name="connsiteY9-268" fmla="*/ 3310385 h 3960440"/>
              <a:gd name="connsiteX10-269" fmla="*/ 2136833 w 3888432"/>
              <a:gd name="connsiteY10-270" fmla="*/ 3310385 h 3960440"/>
              <a:gd name="connsiteX11-271" fmla="*/ 2136833 w 3888432"/>
              <a:gd name="connsiteY11-272" fmla="*/ 2084121 h 3960440"/>
              <a:gd name="connsiteX12-273" fmla="*/ 2673919 w 3888432"/>
              <a:gd name="connsiteY12-274" fmla="*/ 2138897 h 3960440"/>
              <a:gd name="connsiteX13-275" fmla="*/ 2679688 w 3888432"/>
              <a:gd name="connsiteY13-276" fmla="*/ 3312366 h 3960440"/>
              <a:gd name="connsiteX14-277" fmla="*/ 3326849 w 3888432"/>
              <a:gd name="connsiteY14-278" fmla="*/ 3312366 h 3960440"/>
              <a:gd name="connsiteX15-279" fmla="*/ 3333768 w 3888432"/>
              <a:gd name="connsiteY15-280" fmla="*/ 2128613 h 3960440"/>
              <a:gd name="connsiteX16-281" fmla="*/ 2840340 w 3888432"/>
              <a:gd name="connsiteY16-282" fmla="*/ 1479943 h 3960440"/>
              <a:gd name="connsiteX17-283" fmla="*/ 878058 w 3888432"/>
              <a:gd name="connsiteY17-284" fmla="*/ 648072 h 3960440"/>
              <a:gd name="connsiteX18-285" fmla="*/ 554477 w 3888432"/>
              <a:gd name="connsiteY18-286" fmla="*/ 971653 h 3960440"/>
              <a:gd name="connsiteX19-287" fmla="*/ 878058 w 3888432"/>
              <a:gd name="connsiteY19-288" fmla="*/ 1295234 h 3960440"/>
              <a:gd name="connsiteX20-289" fmla="*/ 1201639 w 3888432"/>
              <a:gd name="connsiteY20-290" fmla="*/ 971653 h 3960440"/>
              <a:gd name="connsiteX21-291" fmla="*/ 878058 w 3888432"/>
              <a:gd name="connsiteY21-292" fmla="*/ 648072 h 3960440"/>
              <a:gd name="connsiteX22-293" fmla="*/ 333511 w 3888432"/>
              <a:gd name="connsiteY22-294" fmla="*/ 0 h 3960440"/>
              <a:gd name="connsiteX23-295" fmla="*/ 3554921 w 3888432"/>
              <a:gd name="connsiteY23-296" fmla="*/ 0 h 3960440"/>
              <a:gd name="connsiteX24-297" fmla="*/ 3888432 w 3888432"/>
              <a:gd name="connsiteY24-298" fmla="*/ 333511 h 3960440"/>
              <a:gd name="connsiteX25-299" fmla="*/ 3888432 w 3888432"/>
              <a:gd name="connsiteY25-300" fmla="*/ 3626929 h 3960440"/>
              <a:gd name="connsiteX26-301" fmla="*/ 3554921 w 3888432"/>
              <a:gd name="connsiteY26-302" fmla="*/ 3960440 h 3960440"/>
              <a:gd name="connsiteX27-303" fmla="*/ 333511 w 3888432"/>
              <a:gd name="connsiteY27-304" fmla="*/ 3960440 h 3960440"/>
              <a:gd name="connsiteX28-305" fmla="*/ 0 w 3888432"/>
              <a:gd name="connsiteY28-306" fmla="*/ 3626929 h 3960440"/>
              <a:gd name="connsiteX29-307" fmla="*/ 0 w 3888432"/>
              <a:gd name="connsiteY29-308" fmla="*/ 333511 h 3960440"/>
              <a:gd name="connsiteX30-309" fmla="*/ 333511 w 3888432"/>
              <a:gd name="connsiteY30-310" fmla="*/ 0 h 3960440"/>
              <a:gd name="connsiteX0-311" fmla="*/ 554477 w 3888432"/>
              <a:gd name="connsiteY0-312" fmla="*/ 1512168 h 3960440"/>
              <a:gd name="connsiteX1-313" fmla="*/ 554477 w 3888432"/>
              <a:gd name="connsiteY1-314" fmla="*/ 3312368 h 3960440"/>
              <a:gd name="connsiteX2-315" fmla="*/ 1201638 w 3888432"/>
              <a:gd name="connsiteY2-316" fmla="*/ 3312368 h 3960440"/>
              <a:gd name="connsiteX3-317" fmla="*/ 1201638 w 3888432"/>
              <a:gd name="connsiteY3-318" fmla="*/ 1512168 h 3960440"/>
              <a:gd name="connsiteX4-319" fmla="*/ 554477 w 3888432"/>
              <a:gd name="connsiteY4-320" fmla="*/ 1512168 h 3960440"/>
              <a:gd name="connsiteX5-321" fmla="*/ 2840340 w 3888432"/>
              <a:gd name="connsiteY5-322" fmla="*/ 1479943 h 3960440"/>
              <a:gd name="connsiteX6-323" fmla="*/ 2136833 w 3888432"/>
              <a:gd name="connsiteY6-324" fmla="*/ 1785510 h 3960440"/>
              <a:gd name="connsiteX7-325" fmla="*/ 2136833 w 3888432"/>
              <a:gd name="connsiteY7-326" fmla="*/ 1510185 h 3960440"/>
              <a:gd name="connsiteX8-327" fmla="*/ 1489672 w 3888432"/>
              <a:gd name="connsiteY8-328" fmla="*/ 1510185 h 3960440"/>
              <a:gd name="connsiteX9-329" fmla="*/ 1489672 w 3888432"/>
              <a:gd name="connsiteY9-330" fmla="*/ 3310385 h 3960440"/>
              <a:gd name="connsiteX10-331" fmla="*/ 2136833 w 3888432"/>
              <a:gd name="connsiteY10-332" fmla="*/ 3310385 h 3960440"/>
              <a:gd name="connsiteX11-333" fmla="*/ 2147184 w 3888432"/>
              <a:gd name="connsiteY11-334" fmla="*/ 2155564 h 3960440"/>
              <a:gd name="connsiteX12-335" fmla="*/ 2673919 w 3888432"/>
              <a:gd name="connsiteY12-336" fmla="*/ 2138897 h 3960440"/>
              <a:gd name="connsiteX13-337" fmla="*/ 2679688 w 3888432"/>
              <a:gd name="connsiteY13-338" fmla="*/ 3312366 h 3960440"/>
              <a:gd name="connsiteX14-339" fmla="*/ 3326849 w 3888432"/>
              <a:gd name="connsiteY14-340" fmla="*/ 3312366 h 3960440"/>
              <a:gd name="connsiteX15-341" fmla="*/ 3333768 w 3888432"/>
              <a:gd name="connsiteY15-342" fmla="*/ 2128613 h 3960440"/>
              <a:gd name="connsiteX16-343" fmla="*/ 2840340 w 3888432"/>
              <a:gd name="connsiteY16-344" fmla="*/ 1479943 h 3960440"/>
              <a:gd name="connsiteX17-345" fmla="*/ 878058 w 3888432"/>
              <a:gd name="connsiteY17-346" fmla="*/ 648072 h 3960440"/>
              <a:gd name="connsiteX18-347" fmla="*/ 554477 w 3888432"/>
              <a:gd name="connsiteY18-348" fmla="*/ 971653 h 3960440"/>
              <a:gd name="connsiteX19-349" fmla="*/ 878058 w 3888432"/>
              <a:gd name="connsiteY19-350" fmla="*/ 1295234 h 3960440"/>
              <a:gd name="connsiteX20-351" fmla="*/ 1201639 w 3888432"/>
              <a:gd name="connsiteY20-352" fmla="*/ 971653 h 3960440"/>
              <a:gd name="connsiteX21-353" fmla="*/ 878058 w 3888432"/>
              <a:gd name="connsiteY21-354" fmla="*/ 648072 h 3960440"/>
              <a:gd name="connsiteX22-355" fmla="*/ 333511 w 3888432"/>
              <a:gd name="connsiteY22-356" fmla="*/ 0 h 3960440"/>
              <a:gd name="connsiteX23-357" fmla="*/ 3554921 w 3888432"/>
              <a:gd name="connsiteY23-358" fmla="*/ 0 h 3960440"/>
              <a:gd name="connsiteX24-359" fmla="*/ 3888432 w 3888432"/>
              <a:gd name="connsiteY24-360" fmla="*/ 333511 h 3960440"/>
              <a:gd name="connsiteX25-361" fmla="*/ 3888432 w 3888432"/>
              <a:gd name="connsiteY25-362" fmla="*/ 3626929 h 3960440"/>
              <a:gd name="connsiteX26-363" fmla="*/ 3554921 w 3888432"/>
              <a:gd name="connsiteY26-364" fmla="*/ 3960440 h 3960440"/>
              <a:gd name="connsiteX27-365" fmla="*/ 333511 w 3888432"/>
              <a:gd name="connsiteY27-366" fmla="*/ 3960440 h 3960440"/>
              <a:gd name="connsiteX28-367" fmla="*/ 0 w 3888432"/>
              <a:gd name="connsiteY28-368" fmla="*/ 3626929 h 3960440"/>
              <a:gd name="connsiteX29-369" fmla="*/ 0 w 3888432"/>
              <a:gd name="connsiteY29-370" fmla="*/ 333511 h 3960440"/>
              <a:gd name="connsiteX30-371" fmla="*/ 333511 w 3888432"/>
              <a:gd name="connsiteY30-372" fmla="*/ 0 h 3960440"/>
              <a:gd name="connsiteX0-373" fmla="*/ 554477 w 3888432"/>
              <a:gd name="connsiteY0-374" fmla="*/ 1512168 h 3960440"/>
              <a:gd name="connsiteX1-375" fmla="*/ 554477 w 3888432"/>
              <a:gd name="connsiteY1-376" fmla="*/ 3312368 h 3960440"/>
              <a:gd name="connsiteX2-377" fmla="*/ 1201638 w 3888432"/>
              <a:gd name="connsiteY2-378" fmla="*/ 3312368 h 3960440"/>
              <a:gd name="connsiteX3-379" fmla="*/ 1201638 w 3888432"/>
              <a:gd name="connsiteY3-380" fmla="*/ 1512168 h 3960440"/>
              <a:gd name="connsiteX4-381" fmla="*/ 554477 w 3888432"/>
              <a:gd name="connsiteY4-382" fmla="*/ 1512168 h 3960440"/>
              <a:gd name="connsiteX5-383" fmla="*/ 2840340 w 3888432"/>
              <a:gd name="connsiteY5-384" fmla="*/ 1479943 h 3960440"/>
              <a:gd name="connsiteX6-385" fmla="*/ 2136833 w 3888432"/>
              <a:gd name="connsiteY6-386" fmla="*/ 1785510 h 3960440"/>
              <a:gd name="connsiteX7-387" fmla="*/ 2136833 w 3888432"/>
              <a:gd name="connsiteY7-388" fmla="*/ 1510185 h 3960440"/>
              <a:gd name="connsiteX8-389" fmla="*/ 1489672 w 3888432"/>
              <a:gd name="connsiteY8-390" fmla="*/ 1510185 h 3960440"/>
              <a:gd name="connsiteX9-391" fmla="*/ 1489672 w 3888432"/>
              <a:gd name="connsiteY9-392" fmla="*/ 3310385 h 3960440"/>
              <a:gd name="connsiteX10-393" fmla="*/ 2136833 w 3888432"/>
              <a:gd name="connsiteY10-394" fmla="*/ 3310385 h 3960440"/>
              <a:gd name="connsiteX11-395" fmla="*/ 2147184 w 3888432"/>
              <a:gd name="connsiteY11-396" fmla="*/ 2155564 h 3960440"/>
              <a:gd name="connsiteX12-397" fmla="*/ 2673919 w 3888432"/>
              <a:gd name="connsiteY12-398" fmla="*/ 2138897 h 3960440"/>
              <a:gd name="connsiteX13-399" fmla="*/ 2679688 w 3888432"/>
              <a:gd name="connsiteY13-400" fmla="*/ 3312366 h 3960440"/>
              <a:gd name="connsiteX14-401" fmla="*/ 3326849 w 3888432"/>
              <a:gd name="connsiteY14-402" fmla="*/ 3312366 h 3960440"/>
              <a:gd name="connsiteX15-403" fmla="*/ 3333768 w 3888432"/>
              <a:gd name="connsiteY15-404" fmla="*/ 2128613 h 3960440"/>
              <a:gd name="connsiteX16-405" fmla="*/ 2840340 w 3888432"/>
              <a:gd name="connsiteY16-406" fmla="*/ 1479943 h 3960440"/>
              <a:gd name="connsiteX17-407" fmla="*/ 878058 w 3888432"/>
              <a:gd name="connsiteY17-408" fmla="*/ 648072 h 3960440"/>
              <a:gd name="connsiteX18-409" fmla="*/ 554477 w 3888432"/>
              <a:gd name="connsiteY18-410" fmla="*/ 971653 h 3960440"/>
              <a:gd name="connsiteX19-411" fmla="*/ 878058 w 3888432"/>
              <a:gd name="connsiteY19-412" fmla="*/ 1295234 h 3960440"/>
              <a:gd name="connsiteX20-413" fmla="*/ 1201639 w 3888432"/>
              <a:gd name="connsiteY20-414" fmla="*/ 971653 h 3960440"/>
              <a:gd name="connsiteX21-415" fmla="*/ 878058 w 3888432"/>
              <a:gd name="connsiteY21-416" fmla="*/ 648072 h 3960440"/>
              <a:gd name="connsiteX22-417" fmla="*/ 333511 w 3888432"/>
              <a:gd name="connsiteY22-418" fmla="*/ 0 h 3960440"/>
              <a:gd name="connsiteX23-419" fmla="*/ 3554921 w 3888432"/>
              <a:gd name="connsiteY23-420" fmla="*/ 0 h 3960440"/>
              <a:gd name="connsiteX24-421" fmla="*/ 3888432 w 3888432"/>
              <a:gd name="connsiteY24-422" fmla="*/ 333511 h 3960440"/>
              <a:gd name="connsiteX25-423" fmla="*/ 3888432 w 3888432"/>
              <a:gd name="connsiteY25-424" fmla="*/ 3626929 h 3960440"/>
              <a:gd name="connsiteX26-425" fmla="*/ 3554921 w 3888432"/>
              <a:gd name="connsiteY26-426" fmla="*/ 3960440 h 3960440"/>
              <a:gd name="connsiteX27-427" fmla="*/ 333511 w 3888432"/>
              <a:gd name="connsiteY27-428" fmla="*/ 3960440 h 3960440"/>
              <a:gd name="connsiteX28-429" fmla="*/ 0 w 3888432"/>
              <a:gd name="connsiteY28-430" fmla="*/ 3626929 h 3960440"/>
              <a:gd name="connsiteX29-431" fmla="*/ 0 w 3888432"/>
              <a:gd name="connsiteY29-432" fmla="*/ 333511 h 3960440"/>
              <a:gd name="connsiteX30-433" fmla="*/ 333511 w 3888432"/>
              <a:gd name="connsiteY30-434" fmla="*/ 0 h 3960440"/>
              <a:gd name="connsiteX0-435" fmla="*/ 554477 w 3888432"/>
              <a:gd name="connsiteY0-436" fmla="*/ 1512168 h 3960440"/>
              <a:gd name="connsiteX1-437" fmla="*/ 554477 w 3888432"/>
              <a:gd name="connsiteY1-438" fmla="*/ 3312368 h 3960440"/>
              <a:gd name="connsiteX2-439" fmla="*/ 1201638 w 3888432"/>
              <a:gd name="connsiteY2-440" fmla="*/ 3312368 h 3960440"/>
              <a:gd name="connsiteX3-441" fmla="*/ 1201638 w 3888432"/>
              <a:gd name="connsiteY3-442" fmla="*/ 1512168 h 3960440"/>
              <a:gd name="connsiteX4-443" fmla="*/ 554477 w 3888432"/>
              <a:gd name="connsiteY4-444" fmla="*/ 1512168 h 3960440"/>
              <a:gd name="connsiteX5-445" fmla="*/ 2840340 w 3888432"/>
              <a:gd name="connsiteY5-446" fmla="*/ 1479943 h 3960440"/>
              <a:gd name="connsiteX6-447" fmla="*/ 2136833 w 3888432"/>
              <a:gd name="connsiteY6-448" fmla="*/ 1785510 h 3960440"/>
              <a:gd name="connsiteX7-449" fmla="*/ 2136833 w 3888432"/>
              <a:gd name="connsiteY7-450" fmla="*/ 1510185 h 3960440"/>
              <a:gd name="connsiteX8-451" fmla="*/ 1489672 w 3888432"/>
              <a:gd name="connsiteY8-452" fmla="*/ 1510185 h 3960440"/>
              <a:gd name="connsiteX9-453" fmla="*/ 1489672 w 3888432"/>
              <a:gd name="connsiteY9-454" fmla="*/ 3310385 h 3960440"/>
              <a:gd name="connsiteX10-455" fmla="*/ 2136833 w 3888432"/>
              <a:gd name="connsiteY10-456" fmla="*/ 3310385 h 3960440"/>
              <a:gd name="connsiteX11-457" fmla="*/ 2147184 w 3888432"/>
              <a:gd name="connsiteY11-458" fmla="*/ 2155564 h 3960440"/>
              <a:gd name="connsiteX12-459" fmla="*/ 2673919 w 3888432"/>
              <a:gd name="connsiteY12-460" fmla="*/ 2138897 h 3960440"/>
              <a:gd name="connsiteX13-461" fmla="*/ 2679688 w 3888432"/>
              <a:gd name="connsiteY13-462" fmla="*/ 3312366 h 3960440"/>
              <a:gd name="connsiteX14-463" fmla="*/ 3326849 w 3888432"/>
              <a:gd name="connsiteY14-464" fmla="*/ 3312366 h 3960440"/>
              <a:gd name="connsiteX15-465" fmla="*/ 3333768 w 3888432"/>
              <a:gd name="connsiteY15-466" fmla="*/ 2128613 h 3960440"/>
              <a:gd name="connsiteX16-467" fmla="*/ 2840340 w 3888432"/>
              <a:gd name="connsiteY16-468" fmla="*/ 1479943 h 3960440"/>
              <a:gd name="connsiteX17-469" fmla="*/ 878058 w 3888432"/>
              <a:gd name="connsiteY17-470" fmla="*/ 648072 h 3960440"/>
              <a:gd name="connsiteX18-471" fmla="*/ 554477 w 3888432"/>
              <a:gd name="connsiteY18-472" fmla="*/ 971653 h 3960440"/>
              <a:gd name="connsiteX19-473" fmla="*/ 878058 w 3888432"/>
              <a:gd name="connsiteY19-474" fmla="*/ 1295234 h 3960440"/>
              <a:gd name="connsiteX20-475" fmla="*/ 1201639 w 3888432"/>
              <a:gd name="connsiteY20-476" fmla="*/ 971653 h 3960440"/>
              <a:gd name="connsiteX21-477" fmla="*/ 878058 w 3888432"/>
              <a:gd name="connsiteY21-478" fmla="*/ 648072 h 3960440"/>
              <a:gd name="connsiteX22-479" fmla="*/ 333511 w 3888432"/>
              <a:gd name="connsiteY22-480" fmla="*/ 0 h 3960440"/>
              <a:gd name="connsiteX23-481" fmla="*/ 3554921 w 3888432"/>
              <a:gd name="connsiteY23-482" fmla="*/ 0 h 3960440"/>
              <a:gd name="connsiteX24-483" fmla="*/ 3888432 w 3888432"/>
              <a:gd name="connsiteY24-484" fmla="*/ 333511 h 3960440"/>
              <a:gd name="connsiteX25-485" fmla="*/ 3888432 w 3888432"/>
              <a:gd name="connsiteY25-486" fmla="*/ 3626929 h 3960440"/>
              <a:gd name="connsiteX26-487" fmla="*/ 3554921 w 3888432"/>
              <a:gd name="connsiteY26-488" fmla="*/ 3960440 h 3960440"/>
              <a:gd name="connsiteX27-489" fmla="*/ 333511 w 3888432"/>
              <a:gd name="connsiteY27-490" fmla="*/ 3960440 h 3960440"/>
              <a:gd name="connsiteX28-491" fmla="*/ 0 w 3888432"/>
              <a:gd name="connsiteY28-492" fmla="*/ 3626929 h 3960440"/>
              <a:gd name="connsiteX29-493" fmla="*/ 0 w 3888432"/>
              <a:gd name="connsiteY29-494" fmla="*/ 333511 h 3960440"/>
              <a:gd name="connsiteX30-495" fmla="*/ 333511 w 3888432"/>
              <a:gd name="connsiteY30-496" fmla="*/ 0 h 3960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81965" y="5797550"/>
            <a:ext cx="2418080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GB" altLang="ko-KR" dirty="0">
                <a:solidFill>
                  <a:schemeClr val="bg1"/>
                </a:solidFill>
                <a:cs typeface="Arial" panose="020B0604020202020204" pitchFamily="34" charset="0"/>
              </a:rPr>
              <a:t>in/safiera-nurul-valen/</a:t>
            </a:r>
            <a:endParaRPr lang="en-GB" altLang="ko-K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44"/>
          <p:cNvSpPr txBox="1"/>
          <p:nvPr/>
        </p:nvSpPr>
        <p:spPr>
          <a:xfrm>
            <a:off x="438785" y="6128385"/>
            <a:ext cx="472884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GB" altLang="ko-KR" dirty="0">
                <a:solidFill>
                  <a:schemeClr val="bg1"/>
                </a:solidFill>
                <a:cs typeface="Arial" panose="020B0604020202020204" pitchFamily="34" charset="0"/>
              </a:rPr>
              <a:t>in/devina-gilar-fitri-ayu-sumardi-940954150/</a:t>
            </a:r>
            <a:endParaRPr lang="en-GB" altLang="ko-K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78435" y="6165850"/>
            <a:ext cx="292735" cy="29337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-1" fmla="*/ 554477 w 3888432"/>
              <a:gd name="connsiteY0-2" fmla="*/ 1512168 h 3960440"/>
              <a:gd name="connsiteX1-3" fmla="*/ 554477 w 3888432"/>
              <a:gd name="connsiteY1-4" fmla="*/ 3312368 h 3960440"/>
              <a:gd name="connsiteX2-5" fmla="*/ 1201638 w 3888432"/>
              <a:gd name="connsiteY2-6" fmla="*/ 3312368 h 3960440"/>
              <a:gd name="connsiteX3-7" fmla="*/ 1201638 w 3888432"/>
              <a:gd name="connsiteY3-8" fmla="*/ 1512168 h 3960440"/>
              <a:gd name="connsiteX4-9" fmla="*/ 554477 w 3888432"/>
              <a:gd name="connsiteY4-10" fmla="*/ 1512168 h 3960440"/>
              <a:gd name="connsiteX5-11" fmla="*/ 2840340 w 3888432"/>
              <a:gd name="connsiteY5-12" fmla="*/ 1479943 h 3960440"/>
              <a:gd name="connsiteX6-13" fmla="*/ 2136833 w 3888432"/>
              <a:gd name="connsiteY6-14" fmla="*/ 1785510 h 3960440"/>
              <a:gd name="connsiteX7-15" fmla="*/ 2136833 w 3888432"/>
              <a:gd name="connsiteY7-16" fmla="*/ 1510185 h 3960440"/>
              <a:gd name="connsiteX8-17" fmla="*/ 1489672 w 3888432"/>
              <a:gd name="connsiteY8-18" fmla="*/ 1510185 h 3960440"/>
              <a:gd name="connsiteX9-19" fmla="*/ 1489672 w 3888432"/>
              <a:gd name="connsiteY9-20" fmla="*/ 3310385 h 3960440"/>
              <a:gd name="connsiteX10-21" fmla="*/ 2136833 w 3888432"/>
              <a:gd name="connsiteY10-22" fmla="*/ 3310385 h 3960440"/>
              <a:gd name="connsiteX11-23" fmla="*/ 2136833 w 3888432"/>
              <a:gd name="connsiteY11-24" fmla="*/ 2084121 h 3960440"/>
              <a:gd name="connsiteX12-25" fmla="*/ 2673919 w 3888432"/>
              <a:gd name="connsiteY12-26" fmla="*/ 2138897 h 3960440"/>
              <a:gd name="connsiteX13-27" fmla="*/ 2679688 w 3888432"/>
              <a:gd name="connsiteY13-28" fmla="*/ 3312366 h 3960440"/>
              <a:gd name="connsiteX14-29" fmla="*/ 3326849 w 3888432"/>
              <a:gd name="connsiteY14-30" fmla="*/ 3312366 h 3960440"/>
              <a:gd name="connsiteX15-31" fmla="*/ 3333768 w 3888432"/>
              <a:gd name="connsiteY15-32" fmla="*/ 2128613 h 3960440"/>
              <a:gd name="connsiteX16-33" fmla="*/ 2840340 w 3888432"/>
              <a:gd name="connsiteY16-34" fmla="*/ 1479943 h 3960440"/>
              <a:gd name="connsiteX17-35" fmla="*/ 878058 w 3888432"/>
              <a:gd name="connsiteY17-36" fmla="*/ 648072 h 3960440"/>
              <a:gd name="connsiteX18-37" fmla="*/ 554477 w 3888432"/>
              <a:gd name="connsiteY18-38" fmla="*/ 971653 h 3960440"/>
              <a:gd name="connsiteX19-39" fmla="*/ 878058 w 3888432"/>
              <a:gd name="connsiteY19-40" fmla="*/ 1295234 h 3960440"/>
              <a:gd name="connsiteX20-41" fmla="*/ 1201639 w 3888432"/>
              <a:gd name="connsiteY20-42" fmla="*/ 971653 h 3960440"/>
              <a:gd name="connsiteX21-43" fmla="*/ 878058 w 3888432"/>
              <a:gd name="connsiteY21-44" fmla="*/ 648072 h 3960440"/>
              <a:gd name="connsiteX22-45" fmla="*/ 333511 w 3888432"/>
              <a:gd name="connsiteY22-46" fmla="*/ 0 h 3960440"/>
              <a:gd name="connsiteX23-47" fmla="*/ 3554921 w 3888432"/>
              <a:gd name="connsiteY23-48" fmla="*/ 0 h 3960440"/>
              <a:gd name="connsiteX24-49" fmla="*/ 3888432 w 3888432"/>
              <a:gd name="connsiteY24-50" fmla="*/ 333511 h 3960440"/>
              <a:gd name="connsiteX25-51" fmla="*/ 3888432 w 3888432"/>
              <a:gd name="connsiteY25-52" fmla="*/ 3626929 h 3960440"/>
              <a:gd name="connsiteX26-53" fmla="*/ 3554921 w 3888432"/>
              <a:gd name="connsiteY26-54" fmla="*/ 3960440 h 3960440"/>
              <a:gd name="connsiteX27-55" fmla="*/ 333511 w 3888432"/>
              <a:gd name="connsiteY27-56" fmla="*/ 3960440 h 3960440"/>
              <a:gd name="connsiteX28-57" fmla="*/ 0 w 3888432"/>
              <a:gd name="connsiteY28-58" fmla="*/ 3626929 h 3960440"/>
              <a:gd name="connsiteX29-59" fmla="*/ 0 w 3888432"/>
              <a:gd name="connsiteY29-60" fmla="*/ 333511 h 3960440"/>
              <a:gd name="connsiteX30-61" fmla="*/ 333511 w 3888432"/>
              <a:gd name="connsiteY30-62" fmla="*/ 0 h 3960440"/>
              <a:gd name="connsiteX0-63" fmla="*/ 554477 w 3888432"/>
              <a:gd name="connsiteY0-64" fmla="*/ 1512168 h 3960440"/>
              <a:gd name="connsiteX1-65" fmla="*/ 554477 w 3888432"/>
              <a:gd name="connsiteY1-66" fmla="*/ 3312368 h 3960440"/>
              <a:gd name="connsiteX2-67" fmla="*/ 1201638 w 3888432"/>
              <a:gd name="connsiteY2-68" fmla="*/ 3312368 h 3960440"/>
              <a:gd name="connsiteX3-69" fmla="*/ 1201638 w 3888432"/>
              <a:gd name="connsiteY3-70" fmla="*/ 1512168 h 3960440"/>
              <a:gd name="connsiteX4-71" fmla="*/ 554477 w 3888432"/>
              <a:gd name="connsiteY4-72" fmla="*/ 1512168 h 3960440"/>
              <a:gd name="connsiteX5-73" fmla="*/ 2840340 w 3888432"/>
              <a:gd name="connsiteY5-74" fmla="*/ 1479943 h 3960440"/>
              <a:gd name="connsiteX6-75" fmla="*/ 2136833 w 3888432"/>
              <a:gd name="connsiteY6-76" fmla="*/ 1785510 h 3960440"/>
              <a:gd name="connsiteX7-77" fmla="*/ 2136833 w 3888432"/>
              <a:gd name="connsiteY7-78" fmla="*/ 1510185 h 3960440"/>
              <a:gd name="connsiteX8-79" fmla="*/ 1489672 w 3888432"/>
              <a:gd name="connsiteY8-80" fmla="*/ 1510185 h 3960440"/>
              <a:gd name="connsiteX9-81" fmla="*/ 1489672 w 3888432"/>
              <a:gd name="connsiteY9-82" fmla="*/ 3310385 h 3960440"/>
              <a:gd name="connsiteX10-83" fmla="*/ 2136833 w 3888432"/>
              <a:gd name="connsiteY10-84" fmla="*/ 3310385 h 3960440"/>
              <a:gd name="connsiteX11-85" fmla="*/ 2136833 w 3888432"/>
              <a:gd name="connsiteY11-86" fmla="*/ 2084121 h 3960440"/>
              <a:gd name="connsiteX12-87" fmla="*/ 2673919 w 3888432"/>
              <a:gd name="connsiteY12-88" fmla="*/ 2138897 h 3960440"/>
              <a:gd name="connsiteX13-89" fmla="*/ 2679688 w 3888432"/>
              <a:gd name="connsiteY13-90" fmla="*/ 3312366 h 3960440"/>
              <a:gd name="connsiteX14-91" fmla="*/ 3326849 w 3888432"/>
              <a:gd name="connsiteY14-92" fmla="*/ 3312366 h 3960440"/>
              <a:gd name="connsiteX15-93" fmla="*/ 3333768 w 3888432"/>
              <a:gd name="connsiteY15-94" fmla="*/ 2128613 h 3960440"/>
              <a:gd name="connsiteX16-95" fmla="*/ 2840340 w 3888432"/>
              <a:gd name="connsiteY16-96" fmla="*/ 1479943 h 3960440"/>
              <a:gd name="connsiteX17-97" fmla="*/ 878058 w 3888432"/>
              <a:gd name="connsiteY17-98" fmla="*/ 648072 h 3960440"/>
              <a:gd name="connsiteX18-99" fmla="*/ 554477 w 3888432"/>
              <a:gd name="connsiteY18-100" fmla="*/ 971653 h 3960440"/>
              <a:gd name="connsiteX19-101" fmla="*/ 878058 w 3888432"/>
              <a:gd name="connsiteY19-102" fmla="*/ 1295234 h 3960440"/>
              <a:gd name="connsiteX20-103" fmla="*/ 1201639 w 3888432"/>
              <a:gd name="connsiteY20-104" fmla="*/ 971653 h 3960440"/>
              <a:gd name="connsiteX21-105" fmla="*/ 878058 w 3888432"/>
              <a:gd name="connsiteY21-106" fmla="*/ 648072 h 3960440"/>
              <a:gd name="connsiteX22-107" fmla="*/ 333511 w 3888432"/>
              <a:gd name="connsiteY22-108" fmla="*/ 0 h 3960440"/>
              <a:gd name="connsiteX23-109" fmla="*/ 3554921 w 3888432"/>
              <a:gd name="connsiteY23-110" fmla="*/ 0 h 3960440"/>
              <a:gd name="connsiteX24-111" fmla="*/ 3888432 w 3888432"/>
              <a:gd name="connsiteY24-112" fmla="*/ 333511 h 3960440"/>
              <a:gd name="connsiteX25-113" fmla="*/ 3888432 w 3888432"/>
              <a:gd name="connsiteY25-114" fmla="*/ 3626929 h 3960440"/>
              <a:gd name="connsiteX26-115" fmla="*/ 3554921 w 3888432"/>
              <a:gd name="connsiteY26-116" fmla="*/ 3960440 h 3960440"/>
              <a:gd name="connsiteX27-117" fmla="*/ 333511 w 3888432"/>
              <a:gd name="connsiteY27-118" fmla="*/ 3960440 h 3960440"/>
              <a:gd name="connsiteX28-119" fmla="*/ 0 w 3888432"/>
              <a:gd name="connsiteY28-120" fmla="*/ 3626929 h 3960440"/>
              <a:gd name="connsiteX29-121" fmla="*/ 0 w 3888432"/>
              <a:gd name="connsiteY29-122" fmla="*/ 333511 h 3960440"/>
              <a:gd name="connsiteX30-123" fmla="*/ 333511 w 3888432"/>
              <a:gd name="connsiteY30-124" fmla="*/ 0 h 3960440"/>
              <a:gd name="connsiteX0-125" fmla="*/ 554477 w 3888432"/>
              <a:gd name="connsiteY0-126" fmla="*/ 1512168 h 3960440"/>
              <a:gd name="connsiteX1-127" fmla="*/ 554477 w 3888432"/>
              <a:gd name="connsiteY1-128" fmla="*/ 3312368 h 3960440"/>
              <a:gd name="connsiteX2-129" fmla="*/ 1201638 w 3888432"/>
              <a:gd name="connsiteY2-130" fmla="*/ 3312368 h 3960440"/>
              <a:gd name="connsiteX3-131" fmla="*/ 1201638 w 3888432"/>
              <a:gd name="connsiteY3-132" fmla="*/ 1512168 h 3960440"/>
              <a:gd name="connsiteX4-133" fmla="*/ 554477 w 3888432"/>
              <a:gd name="connsiteY4-134" fmla="*/ 1512168 h 3960440"/>
              <a:gd name="connsiteX5-135" fmla="*/ 2840340 w 3888432"/>
              <a:gd name="connsiteY5-136" fmla="*/ 1479943 h 3960440"/>
              <a:gd name="connsiteX6-137" fmla="*/ 2136833 w 3888432"/>
              <a:gd name="connsiteY6-138" fmla="*/ 1785510 h 3960440"/>
              <a:gd name="connsiteX7-139" fmla="*/ 2136833 w 3888432"/>
              <a:gd name="connsiteY7-140" fmla="*/ 1510185 h 3960440"/>
              <a:gd name="connsiteX8-141" fmla="*/ 1489672 w 3888432"/>
              <a:gd name="connsiteY8-142" fmla="*/ 1510185 h 3960440"/>
              <a:gd name="connsiteX9-143" fmla="*/ 1489672 w 3888432"/>
              <a:gd name="connsiteY9-144" fmla="*/ 3310385 h 3960440"/>
              <a:gd name="connsiteX10-145" fmla="*/ 2136833 w 3888432"/>
              <a:gd name="connsiteY10-146" fmla="*/ 3310385 h 3960440"/>
              <a:gd name="connsiteX11-147" fmla="*/ 2136833 w 3888432"/>
              <a:gd name="connsiteY11-148" fmla="*/ 2084121 h 3960440"/>
              <a:gd name="connsiteX12-149" fmla="*/ 2673919 w 3888432"/>
              <a:gd name="connsiteY12-150" fmla="*/ 2138897 h 3960440"/>
              <a:gd name="connsiteX13-151" fmla="*/ 2679688 w 3888432"/>
              <a:gd name="connsiteY13-152" fmla="*/ 3312366 h 3960440"/>
              <a:gd name="connsiteX14-153" fmla="*/ 3326849 w 3888432"/>
              <a:gd name="connsiteY14-154" fmla="*/ 3312366 h 3960440"/>
              <a:gd name="connsiteX15-155" fmla="*/ 3333768 w 3888432"/>
              <a:gd name="connsiteY15-156" fmla="*/ 2128613 h 3960440"/>
              <a:gd name="connsiteX16-157" fmla="*/ 2840340 w 3888432"/>
              <a:gd name="connsiteY16-158" fmla="*/ 1479943 h 3960440"/>
              <a:gd name="connsiteX17-159" fmla="*/ 878058 w 3888432"/>
              <a:gd name="connsiteY17-160" fmla="*/ 648072 h 3960440"/>
              <a:gd name="connsiteX18-161" fmla="*/ 554477 w 3888432"/>
              <a:gd name="connsiteY18-162" fmla="*/ 971653 h 3960440"/>
              <a:gd name="connsiteX19-163" fmla="*/ 878058 w 3888432"/>
              <a:gd name="connsiteY19-164" fmla="*/ 1295234 h 3960440"/>
              <a:gd name="connsiteX20-165" fmla="*/ 1201639 w 3888432"/>
              <a:gd name="connsiteY20-166" fmla="*/ 971653 h 3960440"/>
              <a:gd name="connsiteX21-167" fmla="*/ 878058 w 3888432"/>
              <a:gd name="connsiteY21-168" fmla="*/ 648072 h 3960440"/>
              <a:gd name="connsiteX22-169" fmla="*/ 333511 w 3888432"/>
              <a:gd name="connsiteY22-170" fmla="*/ 0 h 3960440"/>
              <a:gd name="connsiteX23-171" fmla="*/ 3554921 w 3888432"/>
              <a:gd name="connsiteY23-172" fmla="*/ 0 h 3960440"/>
              <a:gd name="connsiteX24-173" fmla="*/ 3888432 w 3888432"/>
              <a:gd name="connsiteY24-174" fmla="*/ 333511 h 3960440"/>
              <a:gd name="connsiteX25-175" fmla="*/ 3888432 w 3888432"/>
              <a:gd name="connsiteY25-176" fmla="*/ 3626929 h 3960440"/>
              <a:gd name="connsiteX26-177" fmla="*/ 3554921 w 3888432"/>
              <a:gd name="connsiteY26-178" fmla="*/ 3960440 h 3960440"/>
              <a:gd name="connsiteX27-179" fmla="*/ 333511 w 3888432"/>
              <a:gd name="connsiteY27-180" fmla="*/ 3960440 h 3960440"/>
              <a:gd name="connsiteX28-181" fmla="*/ 0 w 3888432"/>
              <a:gd name="connsiteY28-182" fmla="*/ 3626929 h 3960440"/>
              <a:gd name="connsiteX29-183" fmla="*/ 0 w 3888432"/>
              <a:gd name="connsiteY29-184" fmla="*/ 333511 h 3960440"/>
              <a:gd name="connsiteX30-185" fmla="*/ 333511 w 3888432"/>
              <a:gd name="connsiteY30-186" fmla="*/ 0 h 3960440"/>
              <a:gd name="connsiteX0-187" fmla="*/ 554477 w 3888432"/>
              <a:gd name="connsiteY0-188" fmla="*/ 1512168 h 3960440"/>
              <a:gd name="connsiteX1-189" fmla="*/ 554477 w 3888432"/>
              <a:gd name="connsiteY1-190" fmla="*/ 3312368 h 3960440"/>
              <a:gd name="connsiteX2-191" fmla="*/ 1201638 w 3888432"/>
              <a:gd name="connsiteY2-192" fmla="*/ 3312368 h 3960440"/>
              <a:gd name="connsiteX3-193" fmla="*/ 1201638 w 3888432"/>
              <a:gd name="connsiteY3-194" fmla="*/ 1512168 h 3960440"/>
              <a:gd name="connsiteX4-195" fmla="*/ 554477 w 3888432"/>
              <a:gd name="connsiteY4-196" fmla="*/ 1512168 h 3960440"/>
              <a:gd name="connsiteX5-197" fmla="*/ 2840340 w 3888432"/>
              <a:gd name="connsiteY5-198" fmla="*/ 1479943 h 3960440"/>
              <a:gd name="connsiteX6-199" fmla="*/ 2136833 w 3888432"/>
              <a:gd name="connsiteY6-200" fmla="*/ 1785510 h 3960440"/>
              <a:gd name="connsiteX7-201" fmla="*/ 2136833 w 3888432"/>
              <a:gd name="connsiteY7-202" fmla="*/ 1510185 h 3960440"/>
              <a:gd name="connsiteX8-203" fmla="*/ 1489672 w 3888432"/>
              <a:gd name="connsiteY8-204" fmla="*/ 1510185 h 3960440"/>
              <a:gd name="connsiteX9-205" fmla="*/ 1489672 w 3888432"/>
              <a:gd name="connsiteY9-206" fmla="*/ 3310385 h 3960440"/>
              <a:gd name="connsiteX10-207" fmla="*/ 2136833 w 3888432"/>
              <a:gd name="connsiteY10-208" fmla="*/ 3310385 h 3960440"/>
              <a:gd name="connsiteX11-209" fmla="*/ 2136833 w 3888432"/>
              <a:gd name="connsiteY11-210" fmla="*/ 2084121 h 3960440"/>
              <a:gd name="connsiteX12-211" fmla="*/ 2673919 w 3888432"/>
              <a:gd name="connsiteY12-212" fmla="*/ 2138897 h 3960440"/>
              <a:gd name="connsiteX13-213" fmla="*/ 2679688 w 3888432"/>
              <a:gd name="connsiteY13-214" fmla="*/ 3312366 h 3960440"/>
              <a:gd name="connsiteX14-215" fmla="*/ 3326849 w 3888432"/>
              <a:gd name="connsiteY14-216" fmla="*/ 3312366 h 3960440"/>
              <a:gd name="connsiteX15-217" fmla="*/ 3333768 w 3888432"/>
              <a:gd name="connsiteY15-218" fmla="*/ 2128613 h 3960440"/>
              <a:gd name="connsiteX16-219" fmla="*/ 2840340 w 3888432"/>
              <a:gd name="connsiteY16-220" fmla="*/ 1479943 h 3960440"/>
              <a:gd name="connsiteX17-221" fmla="*/ 878058 w 3888432"/>
              <a:gd name="connsiteY17-222" fmla="*/ 648072 h 3960440"/>
              <a:gd name="connsiteX18-223" fmla="*/ 554477 w 3888432"/>
              <a:gd name="connsiteY18-224" fmla="*/ 971653 h 3960440"/>
              <a:gd name="connsiteX19-225" fmla="*/ 878058 w 3888432"/>
              <a:gd name="connsiteY19-226" fmla="*/ 1295234 h 3960440"/>
              <a:gd name="connsiteX20-227" fmla="*/ 1201639 w 3888432"/>
              <a:gd name="connsiteY20-228" fmla="*/ 971653 h 3960440"/>
              <a:gd name="connsiteX21-229" fmla="*/ 878058 w 3888432"/>
              <a:gd name="connsiteY21-230" fmla="*/ 648072 h 3960440"/>
              <a:gd name="connsiteX22-231" fmla="*/ 333511 w 3888432"/>
              <a:gd name="connsiteY22-232" fmla="*/ 0 h 3960440"/>
              <a:gd name="connsiteX23-233" fmla="*/ 3554921 w 3888432"/>
              <a:gd name="connsiteY23-234" fmla="*/ 0 h 3960440"/>
              <a:gd name="connsiteX24-235" fmla="*/ 3888432 w 3888432"/>
              <a:gd name="connsiteY24-236" fmla="*/ 333511 h 3960440"/>
              <a:gd name="connsiteX25-237" fmla="*/ 3888432 w 3888432"/>
              <a:gd name="connsiteY25-238" fmla="*/ 3626929 h 3960440"/>
              <a:gd name="connsiteX26-239" fmla="*/ 3554921 w 3888432"/>
              <a:gd name="connsiteY26-240" fmla="*/ 3960440 h 3960440"/>
              <a:gd name="connsiteX27-241" fmla="*/ 333511 w 3888432"/>
              <a:gd name="connsiteY27-242" fmla="*/ 3960440 h 3960440"/>
              <a:gd name="connsiteX28-243" fmla="*/ 0 w 3888432"/>
              <a:gd name="connsiteY28-244" fmla="*/ 3626929 h 3960440"/>
              <a:gd name="connsiteX29-245" fmla="*/ 0 w 3888432"/>
              <a:gd name="connsiteY29-246" fmla="*/ 333511 h 3960440"/>
              <a:gd name="connsiteX30-247" fmla="*/ 333511 w 3888432"/>
              <a:gd name="connsiteY30-248" fmla="*/ 0 h 3960440"/>
              <a:gd name="connsiteX0-249" fmla="*/ 554477 w 3888432"/>
              <a:gd name="connsiteY0-250" fmla="*/ 1512168 h 3960440"/>
              <a:gd name="connsiteX1-251" fmla="*/ 554477 w 3888432"/>
              <a:gd name="connsiteY1-252" fmla="*/ 3312368 h 3960440"/>
              <a:gd name="connsiteX2-253" fmla="*/ 1201638 w 3888432"/>
              <a:gd name="connsiteY2-254" fmla="*/ 3312368 h 3960440"/>
              <a:gd name="connsiteX3-255" fmla="*/ 1201638 w 3888432"/>
              <a:gd name="connsiteY3-256" fmla="*/ 1512168 h 3960440"/>
              <a:gd name="connsiteX4-257" fmla="*/ 554477 w 3888432"/>
              <a:gd name="connsiteY4-258" fmla="*/ 1512168 h 3960440"/>
              <a:gd name="connsiteX5-259" fmla="*/ 2840340 w 3888432"/>
              <a:gd name="connsiteY5-260" fmla="*/ 1479943 h 3960440"/>
              <a:gd name="connsiteX6-261" fmla="*/ 2136833 w 3888432"/>
              <a:gd name="connsiteY6-262" fmla="*/ 1785510 h 3960440"/>
              <a:gd name="connsiteX7-263" fmla="*/ 2136833 w 3888432"/>
              <a:gd name="connsiteY7-264" fmla="*/ 1510185 h 3960440"/>
              <a:gd name="connsiteX8-265" fmla="*/ 1489672 w 3888432"/>
              <a:gd name="connsiteY8-266" fmla="*/ 1510185 h 3960440"/>
              <a:gd name="connsiteX9-267" fmla="*/ 1489672 w 3888432"/>
              <a:gd name="connsiteY9-268" fmla="*/ 3310385 h 3960440"/>
              <a:gd name="connsiteX10-269" fmla="*/ 2136833 w 3888432"/>
              <a:gd name="connsiteY10-270" fmla="*/ 3310385 h 3960440"/>
              <a:gd name="connsiteX11-271" fmla="*/ 2136833 w 3888432"/>
              <a:gd name="connsiteY11-272" fmla="*/ 2084121 h 3960440"/>
              <a:gd name="connsiteX12-273" fmla="*/ 2673919 w 3888432"/>
              <a:gd name="connsiteY12-274" fmla="*/ 2138897 h 3960440"/>
              <a:gd name="connsiteX13-275" fmla="*/ 2679688 w 3888432"/>
              <a:gd name="connsiteY13-276" fmla="*/ 3312366 h 3960440"/>
              <a:gd name="connsiteX14-277" fmla="*/ 3326849 w 3888432"/>
              <a:gd name="connsiteY14-278" fmla="*/ 3312366 h 3960440"/>
              <a:gd name="connsiteX15-279" fmla="*/ 3333768 w 3888432"/>
              <a:gd name="connsiteY15-280" fmla="*/ 2128613 h 3960440"/>
              <a:gd name="connsiteX16-281" fmla="*/ 2840340 w 3888432"/>
              <a:gd name="connsiteY16-282" fmla="*/ 1479943 h 3960440"/>
              <a:gd name="connsiteX17-283" fmla="*/ 878058 w 3888432"/>
              <a:gd name="connsiteY17-284" fmla="*/ 648072 h 3960440"/>
              <a:gd name="connsiteX18-285" fmla="*/ 554477 w 3888432"/>
              <a:gd name="connsiteY18-286" fmla="*/ 971653 h 3960440"/>
              <a:gd name="connsiteX19-287" fmla="*/ 878058 w 3888432"/>
              <a:gd name="connsiteY19-288" fmla="*/ 1295234 h 3960440"/>
              <a:gd name="connsiteX20-289" fmla="*/ 1201639 w 3888432"/>
              <a:gd name="connsiteY20-290" fmla="*/ 971653 h 3960440"/>
              <a:gd name="connsiteX21-291" fmla="*/ 878058 w 3888432"/>
              <a:gd name="connsiteY21-292" fmla="*/ 648072 h 3960440"/>
              <a:gd name="connsiteX22-293" fmla="*/ 333511 w 3888432"/>
              <a:gd name="connsiteY22-294" fmla="*/ 0 h 3960440"/>
              <a:gd name="connsiteX23-295" fmla="*/ 3554921 w 3888432"/>
              <a:gd name="connsiteY23-296" fmla="*/ 0 h 3960440"/>
              <a:gd name="connsiteX24-297" fmla="*/ 3888432 w 3888432"/>
              <a:gd name="connsiteY24-298" fmla="*/ 333511 h 3960440"/>
              <a:gd name="connsiteX25-299" fmla="*/ 3888432 w 3888432"/>
              <a:gd name="connsiteY25-300" fmla="*/ 3626929 h 3960440"/>
              <a:gd name="connsiteX26-301" fmla="*/ 3554921 w 3888432"/>
              <a:gd name="connsiteY26-302" fmla="*/ 3960440 h 3960440"/>
              <a:gd name="connsiteX27-303" fmla="*/ 333511 w 3888432"/>
              <a:gd name="connsiteY27-304" fmla="*/ 3960440 h 3960440"/>
              <a:gd name="connsiteX28-305" fmla="*/ 0 w 3888432"/>
              <a:gd name="connsiteY28-306" fmla="*/ 3626929 h 3960440"/>
              <a:gd name="connsiteX29-307" fmla="*/ 0 w 3888432"/>
              <a:gd name="connsiteY29-308" fmla="*/ 333511 h 3960440"/>
              <a:gd name="connsiteX30-309" fmla="*/ 333511 w 3888432"/>
              <a:gd name="connsiteY30-310" fmla="*/ 0 h 3960440"/>
              <a:gd name="connsiteX0-311" fmla="*/ 554477 w 3888432"/>
              <a:gd name="connsiteY0-312" fmla="*/ 1512168 h 3960440"/>
              <a:gd name="connsiteX1-313" fmla="*/ 554477 w 3888432"/>
              <a:gd name="connsiteY1-314" fmla="*/ 3312368 h 3960440"/>
              <a:gd name="connsiteX2-315" fmla="*/ 1201638 w 3888432"/>
              <a:gd name="connsiteY2-316" fmla="*/ 3312368 h 3960440"/>
              <a:gd name="connsiteX3-317" fmla="*/ 1201638 w 3888432"/>
              <a:gd name="connsiteY3-318" fmla="*/ 1512168 h 3960440"/>
              <a:gd name="connsiteX4-319" fmla="*/ 554477 w 3888432"/>
              <a:gd name="connsiteY4-320" fmla="*/ 1512168 h 3960440"/>
              <a:gd name="connsiteX5-321" fmla="*/ 2840340 w 3888432"/>
              <a:gd name="connsiteY5-322" fmla="*/ 1479943 h 3960440"/>
              <a:gd name="connsiteX6-323" fmla="*/ 2136833 w 3888432"/>
              <a:gd name="connsiteY6-324" fmla="*/ 1785510 h 3960440"/>
              <a:gd name="connsiteX7-325" fmla="*/ 2136833 w 3888432"/>
              <a:gd name="connsiteY7-326" fmla="*/ 1510185 h 3960440"/>
              <a:gd name="connsiteX8-327" fmla="*/ 1489672 w 3888432"/>
              <a:gd name="connsiteY8-328" fmla="*/ 1510185 h 3960440"/>
              <a:gd name="connsiteX9-329" fmla="*/ 1489672 w 3888432"/>
              <a:gd name="connsiteY9-330" fmla="*/ 3310385 h 3960440"/>
              <a:gd name="connsiteX10-331" fmla="*/ 2136833 w 3888432"/>
              <a:gd name="connsiteY10-332" fmla="*/ 3310385 h 3960440"/>
              <a:gd name="connsiteX11-333" fmla="*/ 2147184 w 3888432"/>
              <a:gd name="connsiteY11-334" fmla="*/ 2155564 h 3960440"/>
              <a:gd name="connsiteX12-335" fmla="*/ 2673919 w 3888432"/>
              <a:gd name="connsiteY12-336" fmla="*/ 2138897 h 3960440"/>
              <a:gd name="connsiteX13-337" fmla="*/ 2679688 w 3888432"/>
              <a:gd name="connsiteY13-338" fmla="*/ 3312366 h 3960440"/>
              <a:gd name="connsiteX14-339" fmla="*/ 3326849 w 3888432"/>
              <a:gd name="connsiteY14-340" fmla="*/ 3312366 h 3960440"/>
              <a:gd name="connsiteX15-341" fmla="*/ 3333768 w 3888432"/>
              <a:gd name="connsiteY15-342" fmla="*/ 2128613 h 3960440"/>
              <a:gd name="connsiteX16-343" fmla="*/ 2840340 w 3888432"/>
              <a:gd name="connsiteY16-344" fmla="*/ 1479943 h 3960440"/>
              <a:gd name="connsiteX17-345" fmla="*/ 878058 w 3888432"/>
              <a:gd name="connsiteY17-346" fmla="*/ 648072 h 3960440"/>
              <a:gd name="connsiteX18-347" fmla="*/ 554477 w 3888432"/>
              <a:gd name="connsiteY18-348" fmla="*/ 971653 h 3960440"/>
              <a:gd name="connsiteX19-349" fmla="*/ 878058 w 3888432"/>
              <a:gd name="connsiteY19-350" fmla="*/ 1295234 h 3960440"/>
              <a:gd name="connsiteX20-351" fmla="*/ 1201639 w 3888432"/>
              <a:gd name="connsiteY20-352" fmla="*/ 971653 h 3960440"/>
              <a:gd name="connsiteX21-353" fmla="*/ 878058 w 3888432"/>
              <a:gd name="connsiteY21-354" fmla="*/ 648072 h 3960440"/>
              <a:gd name="connsiteX22-355" fmla="*/ 333511 w 3888432"/>
              <a:gd name="connsiteY22-356" fmla="*/ 0 h 3960440"/>
              <a:gd name="connsiteX23-357" fmla="*/ 3554921 w 3888432"/>
              <a:gd name="connsiteY23-358" fmla="*/ 0 h 3960440"/>
              <a:gd name="connsiteX24-359" fmla="*/ 3888432 w 3888432"/>
              <a:gd name="connsiteY24-360" fmla="*/ 333511 h 3960440"/>
              <a:gd name="connsiteX25-361" fmla="*/ 3888432 w 3888432"/>
              <a:gd name="connsiteY25-362" fmla="*/ 3626929 h 3960440"/>
              <a:gd name="connsiteX26-363" fmla="*/ 3554921 w 3888432"/>
              <a:gd name="connsiteY26-364" fmla="*/ 3960440 h 3960440"/>
              <a:gd name="connsiteX27-365" fmla="*/ 333511 w 3888432"/>
              <a:gd name="connsiteY27-366" fmla="*/ 3960440 h 3960440"/>
              <a:gd name="connsiteX28-367" fmla="*/ 0 w 3888432"/>
              <a:gd name="connsiteY28-368" fmla="*/ 3626929 h 3960440"/>
              <a:gd name="connsiteX29-369" fmla="*/ 0 w 3888432"/>
              <a:gd name="connsiteY29-370" fmla="*/ 333511 h 3960440"/>
              <a:gd name="connsiteX30-371" fmla="*/ 333511 w 3888432"/>
              <a:gd name="connsiteY30-372" fmla="*/ 0 h 3960440"/>
              <a:gd name="connsiteX0-373" fmla="*/ 554477 w 3888432"/>
              <a:gd name="connsiteY0-374" fmla="*/ 1512168 h 3960440"/>
              <a:gd name="connsiteX1-375" fmla="*/ 554477 w 3888432"/>
              <a:gd name="connsiteY1-376" fmla="*/ 3312368 h 3960440"/>
              <a:gd name="connsiteX2-377" fmla="*/ 1201638 w 3888432"/>
              <a:gd name="connsiteY2-378" fmla="*/ 3312368 h 3960440"/>
              <a:gd name="connsiteX3-379" fmla="*/ 1201638 w 3888432"/>
              <a:gd name="connsiteY3-380" fmla="*/ 1512168 h 3960440"/>
              <a:gd name="connsiteX4-381" fmla="*/ 554477 w 3888432"/>
              <a:gd name="connsiteY4-382" fmla="*/ 1512168 h 3960440"/>
              <a:gd name="connsiteX5-383" fmla="*/ 2840340 w 3888432"/>
              <a:gd name="connsiteY5-384" fmla="*/ 1479943 h 3960440"/>
              <a:gd name="connsiteX6-385" fmla="*/ 2136833 w 3888432"/>
              <a:gd name="connsiteY6-386" fmla="*/ 1785510 h 3960440"/>
              <a:gd name="connsiteX7-387" fmla="*/ 2136833 w 3888432"/>
              <a:gd name="connsiteY7-388" fmla="*/ 1510185 h 3960440"/>
              <a:gd name="connsiteX8-389" fmla="*/ 1489672 w 3888432"/>
              <a:gd name="connsiteY8-390" fmla="*/ 1510185 h 3960440"/>
              <a:gd name="connsiteX9-391" fmla="*/ 1489672 w 3888432"/>
              <a:gd name="connsiteY9-392" fmla="*/ 3310385 h 3960440"/>
              <a:gd name="connsiteX10-393" fmla="*/ 2136833 w 3888432"/>
              <a:gd name="connsiteY10-394" fmla="*/ 3310385 h 3960440"/>
              <a:gd name="connsiteX11-395" fmla="*/ 2147184 w 3888432"/>
              <a:gd name="connsiteY11-396" fmla="*/ 2155564 h 3960440"/>
              <a:gd name="connsiteX12-397" fmla="*/ 2673919 w 3888432"/>
              <a:gd name="connsiteY12-398" fmla="*/ 2138897 h 3960440"/>
              <a:gd name="connsiteX13-399" fmla="*/ 2679688 w 3888432"/>
              <a:gd name="connsiteY13-400" fmla="*/ 3312366 h 3960440"/>
              <a:gd name="connsiteX14-401" fmla="*/ 3326849 w 3888432"/>
              <a:gd name="connsiteY14-402" fmla="*/ 3312366 h 3960440"/>
              <a:gd name="connsiteX15-403" fmla="*/ 3333768 w 3888432"/>
              <a:gd name="connsiteY15-404" fmla="*/ 2128613 h 3960440"/>
              <a:gd name="connsiteX16-405" fmla="*/ 2840340 w 3888432"/>
              <a:gd name="connsiteY16-406" fmla="*/ 1479943 h 3960440"/>
              <a:gd name="connsiteX17-407" fmla="*/ 878058 w 3888432"/>
              <a:gd name="connsiteY17-408" fmla="*/ 648072 h 3960440"/>
              <a:gd name="connsiteX18-409" fmla="*/ 554477 w 3888432"/>
              <a:gd name="connsiteY18-410" fmla="*/ 971653 h 3960440"/>
              <a:gd name="connsiteX19-411" fmla="*/ 878058 w 3888432"/>
              <a:gd name="connsiteY19-412" fmla="*/ 1295234 h 3960440"/>
              <a:gd name="connsiteX20-413" fmla="*/ 1201639 w 3888432"/>
              <a:gd name="connsiteY20-414" fmla="*/ 971653 h 3960440"/>
              <a:gd name="connsiteX21-415" fmla="*/ 878058 w 3888432"/>
              <a:gd name="connsiteY21-416" fmla="*/ 648072 h 3960440"/>
              <a:gd name="connsiteX22-417" fmla="*/ 333511 w 3888432"/>
              <a:gd name="connsiteY22-418" fmla="*/ 0 h 3960440"/>
              <a:gd name="connsiteX23-419" fmla="*/ 3554921 w 3888432"/>
              <a:gd name="connsiteY23-420" fmla="*/ 0 h 3960440"/>
              <a:gd name="connsiteX24-421" fmla="*/ 3888432 w 3888432"/>
              <a:gd name="connsiteY24-422" fmla="*/ 333511 h 3960440"/>
              <a:gd name="connsiteX25-423" fmla="*/ 3888432 w 3888432"/>
              <a:gd name="connsiteY25-424" fmla="*/ 3626929 h 3960440"/>
              <a:gd name="connsiteX26-425" fmla="*/ 3554921 w 3888432"/>
              <a:gd name="connsiteY26-426" fmla="*/ 3960440 h 3960440"/>
              <a:gd name="connsiteX27-427" fmla="*/ 333511 w 3888432"/>
              <a:gd name="connsiteY27-428" fmla="*/ 3960440 h 3960440"/>
              <a:gd name="connsiteX28-429" fmla="*/ 0 w 3888432"/>
              <a:gd name="connsiteY28-430" fmla="*/ 3626929 h 3960440"/>
              <a:gd name="connsiteX29-431" fmla="*/ 0 w 3888432"/>
              <a:gd name="connsiteY29-432" fmla="*/ 333511 h 3960440"/>
              <a:gd name="connsiteX30-433" fmla="*/ 333511 w 3888432"/>
              <a:gd name="connsiteY30-434" fmla="*/ 0 h 3960440"/>
              <a:gd name="connsiteX0-435" fmla="*/ 554477 w 3888432"/>
              <a:gd name="connsiteY0-436" fmla="*/ 1512168 h 3960440"/>
              <a:gd name="connsiteX1-437" fmla="*/ 554477 w 3888432"/>
              <a:gd name="connsiteY1-438" fmla="*/ 3312368 h 3960440"/>
              <a:gd name="connsiteX2-439" fmla="*/ 1201638 w 3888432"/>
              <a:gd name="connsiteY2-440" fmla="*/ 3312368 h 3960440"/>
              <a:gd name="connsiteX3-441" fmla="*/ 1201638 w 3888432"/>
              <a:gd name="connsiteY3-442" fmla="*/ 1512168 h 3960440"/>
              <a:gd name="connsiteX4-443" fmla="*/ 554477 w 3888432"/>
              <a:gd name="connsiteY4-444" fmla="*/ 1512168 h 3960440"/>
              <a:gd name="connsiteX5-445" fmla="*/ 2840340 w 3888432"/>
              <a:gd name="connsiteY5-446" fmla="*/ 1479943 h 3960440"/>
              <a:gd name="connsiteX6-447" fmla="*/ 2136833 w 3888432"/>
              <a:gd name="connsiteY6-448" fmla="*/ 1785510 h 3960440"/>
              <a:gd name="connsiteX7-449" fmla="*/ 2136833 w 3888432"/>
              <a:gd name="connsiteY7-450" fmla="*/ 1510185 h 3960440"/>
              <a:gd name="connsiteX8-451" fmla="*/ 1489672 w 3888432"/>
              <a:gd name="connsiteY8-452" fmla="*/ 1510185 h 3960440"/>
              <a:gd name="connsiteX9-453" fmla="*/ 1489672 w 3888432"/>
              <a:gd name="connsiteY9-454" fmla="*/ 3310385 h 3960440"/>
              <a:gd name="connsiteX10-455" fmla="*/ 2136833 w 3888432"/>
              <a:gd name="connsiteY10-456" fmla="*/ 3310385 h 3960440"/>
              <a:gd name="connsiteX11-457" fmla="*/ 2147184 w 3888432"/>
              <a:gd name="connsiteY11-458" fmla="*/ 2155564 h 3960440"/>
              <a:gd name="connsiteX12-459" fmla="*/ 2673919 w 3888432"/>
              <a:gd name="connsiteY12-460" fmla="*/ 2138897 h 3960440"/>
              <a:gd name="connsiteX13-461" fmla="*/ 2679688 w 3888432"/>
              <a:gd name="connsiteY13-462" fmla="*/ 3312366 h 3960440"/>
              <a:gd name="connsiteX14-463" fmla="*/ 3326849 w 3888432"/>
              <a:gd name="connsiteY14-464" fmla="*/ 3312366 h 3960440"/>
              <a:gd name="connsiteX15-465" fmla="*/ 3333768 w 3888432"/>
              <a:gd name="connsiteY15-466" fmla="*/ 2128613 h 3960440"/>
              <a:gd name="connsiteX16-467" fmla="*/ 2840340 w 3888432"/>
              <a:gd name="connsiteY16-468" fmla="*/ 1479943 h 3960440"/>
              <a:gd name="connsiteX17-469" fmla="*/ 878058 w 3888432"/>
              <a:gd name="connsiteY17-470" fmla="*/ 648072 h 3960440"/>
              <a:gd name="connsiteX18-471" fmla="*/ 554477 w 3888432"/>
              <a:gd name="connsiteY18-472" fmla="*/ 971653 h 3960440"/>
              <a:gd name="connsiteX19-473" fmla="*/ 878058 w 3888432"/>
              <a:gd name="connsiteY19-474" fmla="*/ 1295234 h 3960440"/>
              <a:gd name="connsiteX20-475" fmla="*/ 1201639 w 3888432"/>
              <a:gd name="connsiteY20-476" fmla="*/ 971653 h 3960440"/>
              <a:gd name="connsiteX21-477" fmla="*/ 878058 w 3888432"/>
              <a:gd name="connsiteY21-478" fmla="*/ 648072 h 3960440"/>
              <a:gd name="connsiteX22-479" fmla="*/ 333511 w 3888432"/>
              <a:gd name="connsiteY22-480" fmla="*/ 0 h 3960440"/>
              <a:gd name="connsiteX23-481" fmla="*/ 3554921 w 3888432"/>
              <a:gd name="connsiteY23-482" fmla="*/ 0 h 3960440"/>
              <a:gd name="connsiteX24-483" fmla="*/ 3888432 w 3888432"/>
              <a:gd name="connsiteY24-484" fmla="*/ 333511 h 3960440"/>
              <a:gd name="connsiteX25-485" fmla="*/ 3888432 w 3888432"/>
              <a:gd name="connsiteY25-486" fmla="*/ 3626929 h 3960440"/>
              <a:gd name="connsiteX26-487" fmla="*/ 3554921 w 3888432"/>
              <a:gd name="connsiteY26-488" fmla="*/ 3960440 h 3960440"/>
              <a:gd name="connsiteX27-489" fmla="*/ 333511 w 3888432"/>
              <a:gd name="connsiteY27-490" fmla="*/ 3960440 h 3960440"/>
              <a:gd name="connsiteX28-491" fmla="*/ 0 w 3888432"/>
              <a:gd name="connsiteY28-492" fmla="*/ 3626929 h 3960440"/>
              <a:gd name="connsiteX29-493" fmla="*/ 0 w 3888432"/>
              <a:gd name="connsiteY29-494" fmla="*/ 333511 h 3960440"/>
              <a:gd name="connsiteX30-495" fmla="*/ 333511 w 3888432"/>
              <a:gd name="connsiteY30-496" fmla="*/ 0 h 3960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/>
          <p:cNvSpPr/>
          <p:nvPr/>
        </p:nvSpPr>
        <p:spPr>
          <a:xfrm>
            <a:off x="3033395" y="2221865"/>
            <a:ext cx="6125210" cy="2756535"/>
          </a:xfrm>
          <a:prstGeom prst="hexagon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Basic from OLS (</a:t>
            </a:r>
            <a:r>
              <a:rPr lang="en-US" altLang="ko-KR" sz="4400" b="1" dirty="0">
                <a:solidFill>
                  <a:schemeClr val="accent1"/>
                </a:solidFill>
                <a:sym typeface="+mn-ea"/>
              </a:rPr>
              <a:t>Linear Regression)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10" name="Picture Placeholder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25" y="2754630"/>
            <a:ext cx="4858385" cy="169100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Case Study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2" name="Picture 1" descr="Tabel"/>
          <p:cNvPicPr>
            <a:picLocks noChangeAspect="1"/>
          </p:cNvPicPr>
          <p:nvPr/>
        </p:nvPicPr>
        <p:blipFill>
          <a:blip r:embed="rId1"/>
          <a:srcRect r="62908" b="11722"/>
          <a:stretch>
            <a:fillRect/>
          </a:stretch>
        </p:blipFill>
        <p:spPr>
          <a:xfrm>
            <a:off x="1193800" y="1691640"/>
            <a:ext cx="2812415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8310" y="2875280"/>
            <a:ext cx="7639685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  = Banyak Penjualan Novel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X1 = Banyak Penyebaran Brosur di Universitas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X2 = Banyak Penyebaran Brosur di Sekolah Menengah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/>
          <p:cNvSpPr/>
          <p:nvPr/>
        </p:nvSpPr>
        <p:spPr>
          <a:xfrm>
            <a:off x="250825" y="2323465"/>
            <a:ext cx="5539740" cy="2211070"/>
          </a:xfrm>
          <a:prstGeom prst="hexagon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Equation and Matrix for 2 Variables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2" name="Picture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2728595"/>
            <a:ext cx="4644390" cy="140081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6083300" y="3096260"/>
            <a:ext cx="1104900" cy="66611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95" y="2814955"/>
            <a:ext cx="4549775" cy="1482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Data Preparation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2687320"/>
            <a:ext cx="4549775" cy="1482725"/>
          </a:xfrm>
          <a:prstGeom prst="rect">
            <a:avLst/>
          </a:prstGeom>
        </p:spPr>
      </p:pic>
      <p:pic>
        <p:nvPicPr>
          <p:cNvPr id="6" name="Picture 5" descr="Tab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60" y="1854200"/>
            <a:ext cx="6068060" cy="315023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42485" y="2949575"/>
            <a:ext cx="1104900" cy="66611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Data Preparation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ab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854200"/>
            <a:ext cx="6068060" cy="31502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6655435" y="2449195"/>
            <a:ext cx="399161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655435" y="2018665"/>
            <a:ext cx="215138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800" b="1" dirty="0">
                <a:solidFill>
                  <a:schemeClr val="accent1"/>
                </a:solidFill>
              </a:rPr>
              <a:t>Tutorial</a:t>
            </a:r>
            <a:endParaRPr lang="en-US" altLang="ko-KR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Data Preparation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ab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2313940"/>
            <a:ext cx="6068060" cy="31502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8170" y="1283335"/>
            <a:ext cx="8366760" cy="10306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25740" y="2636520"/>
            <a:ext cx="2089150" cy="337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Y=sum(data$Y)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Data Preparation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ab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2313940"/>
            <a:ext cx="6068060" cy="31502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1264285" y="1283335"/>
            <a:ext cx="7700645" cy="10306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59065" y="2636520"/>
            <a:ext cx="2393950" cy="337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X1=sum(data$X1)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Data Preparation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ab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2313940"/>
            <a:ext cx="6068060" cy="31502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1956435" y="1283335"/>
            <a:ext cx="7008495" cy="10306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59065" y="2636520"/>
            <a:ext cx="2393950" cy="337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X2=sum(data$X2)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Data Preparation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ab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2313940"/>
            <a:ext cx="6068060" cy="31502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2755265" y="1283335"/>
            <a:ext cx="6209665" cy="10306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59065" y="2636520"/>
            <a:ext cx="2167890" cy="337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n=dim(data)[1]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9065" y="3070225"/>
            <a:ext cx="4204970" cy="1076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X1Y=numeric(n)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for(i in 1:n){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+ X1Y[i]=data$X1[i]*data$Y[i]}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X1Y=sum(X1Y)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Data Preparation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ab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2313940"/>
            <a:ext cx="6068060" cy="31502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3554730" y="1283335"/>
            <a:ext cx="5410200" cy="10306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0220" y="2510790"/>
            <a:ext cx="4204970" cy="1076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X2Y=numeric(n)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for(i in 1:n){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+ X2Y[i]=data$X2[i]*data$Y[i]}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X2Y=sum(X2Y)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/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5439"/>
            <a:ext cx="6923766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Materials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Introduction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80768" y="2841953"/>
            <a:ext cx="5681728" cy="769441"/>
            <a:chOff x="1848112" y="1575921"/>
            <a:chExt cx="5681728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2705935" y="1789403"/>
              <a:ext cx="4823905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Case Study</a:t>
              </a:r>
              <a:endPara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80768" y="3976931"/>
            <a:ext cx="5365516" cy="769441"/>
            <a:chOff x="1848112" y="1575921"/>
            <a:chExt cx="5365516" cy="769441"/>
          </a:xfrm>
        </p:grpSpPr>
        <p:sp>
          <p:nvSpPr>
            <p:cNvPr id="23" name="TextBox 22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Practice</a:t>
              </a:r>
              <a:endPara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80768" y="5111908"/>
            <a:ext cx="5383988" cy="914978"/>
            <a:chOff x="1848112" y="1575921"/>
            <a:chExt cx="5383988" cy="914978"/>
          </a:xfrm>
        </p:grpSpPr>
        <p:sp>
          <p:nvSpPr>
            <p:cNvPr id="26" name="TextBox 25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Conclusion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aphic 421"/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/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Data Preparation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ab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2313940"/>
            <a:ext cx="6068060" cy="31502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4340225" y="1283335"/>
            <a:ext cx="4624705" cy="10306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0220" y="2510790"/>
            <a:ext cx="4204970" cy="1076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X1X2=numeric(n)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for(i in 1:n){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+ X1X2[i]=data$X1[i]*data$X2[i]}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X1X2=sum(X1X2)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Data Preparation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Tab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2313940"/>
            <a:ext cx="6068060" cy="31502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019040" y="1283335"/>
            <a:ext cx="3945890" cy="10306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0220" y="2497455"/>
            <a:ext cx="4204970" cy="1076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X12=numeric(n)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for(i in 1:n){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+ X12[i]=data$X1[i]^2}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X12=sum(X12)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Model Regression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Object 6"/>
          <p:cNvGraphicFramePr/>
          <p:nvPr/>
        </p:nvGraphicFramePr>
        <p:xfrm>
          <a:off x="3346450" y="2561590"/>
          <a:ext cx="5499735" cy="7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499735" imgH="765810" progId="Equation.DSMT4">
                  <p:embed/>
                </p:oleObj>
              </mc:Choice>
              <mc:Fallback>
                <p:oleObj name="" r:id="rId1" imgW="5499735" imgH="765810" progId="Equation.DSMT4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0" y="2561590"/>
                        <a:ext cx="5499735" cy="76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Calculate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0</a:t>
            </a:r>
            <a:r>
              <a:rPr lang="en-US" altLang="ko-KR" sz="4400" b="1" dirty="0">
                <a:solidFill>
                  <a:schemeClr val="accent1"/>
                </a:solidFill>
              </a:rPr>
              <a:t>,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1</a:t>
            </a:r>
            <a:r>
              <a:rPr lang="en-US" altLang="ko-KR" sz="4400" b="1" dirty="0">
                <a:solidFill>
                  <a:schemeClr val="accent1"/>
                </a:solidFill>
              </a:rPr>
              <a:t>,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2</a:t>
            </a:r>
            <a:endParaRPr lang="en-US" altLang="ko-KR" sz="4400" b="1" baseline="-25000" dirty="0">
              <a:solidFill>
                <a:schemeClr val="accent1"/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6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4168775"/>
            <a:ext cx="1968500" cy="1103630"/>
          </a:xfrm>
          <a:prstGeom prst="rect">
            <a:avLst/>
          </a:prstGeom>
        </p:spPr>
      </p:pic>
      <p:pic>
        <p:nvPicPr>
          <p:cNvPr id="8" name="Picture 7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" y="1927860"/>
            <a:ext cx="1483360" cy="805815"/>
          </a:xfrm>
          <a:prstGeom prst="rect">
            <a:avLst/>
          </a:prstGeom>
        </p:spPr>
      </p:pic>
      <p:pic>
        <p:nvPicPr>
          <p:cNvPr id="9" name="Picture 8" descr="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70" y="1927860"/>
            <a:ext cx="1483360" cy="805815"/>
          </a:xfrm>
          <a:prstGeom prst="rect">
            <a:avLst/>
          </a:prstGeom>
        </p:spPr>
      </p:pic>
      <p:pic>
        <p:nvPicPr>
          <p:cNvPr id="10" name="Picture 9" descr="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40" y="1927860"/>
            <a:ext cx="1501140" cy="805815"/>
          </a:xfrm>
          <a:prstGeom prst="rect">
            <a:avLst/>
          </a:prstGeom>
        </p:spPr>
      </p:pic>
      <p:pic>
        <p:nvPicPr>
          <p:cNvPr id="11" name="Picture 10" descr="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4168775"/>
            <a:ext cx="1938655" cy="1103630"/>
          </a:xfrm>
          <a:prstGeom prst="rect">
            <a:avLst/>
          </a:prstGeom>
        </p:spPr>
      </p:pic>
      <p:pic>
        <p:nvPicPr>
          <p:cNvPr id="12" name="Picture 11" descr="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300" y="4169410"/>
            <a:ext cx="1968500" cy="1103630"/>
          </a:xfrm>
          <a:prstGeom prst="rect">
            <a:avLst/>
          </a:prstGeom>
        </p:spPr>
      </p:pic>
      <p:pic>
        <p:nvPicPr>
          <p:cNvPr id="15" name="Picture Placeholder 14" descr="11"/>
          <p:cNvPicPr>
            <a:picLocks noChangeAspect="1"/>
          </p:cNvPicPr>
          <p:nvPr>
            <p:ph type="pic" sz="quarter" idx="10"/>
          </p:nvPr>
        </p:nvPicPr>
        <p:blipFill>
          <a:blip r:embed="rId7"/>
          <a:stretch>
            <a:fillRect/>
          </a:stretch>
        </p:blipFill>
        <p:spPr>
          <a:xfrm>
            <a:off x="8321040" y="4168775"/>
            <a:ext cx="3800475" cy="1238250"/>
          </a:xfrm>
          <a:prstGeom prst="rect">
            <a:avLst/>
          </a:prstGeom>
        </p:spPr>
      </p:pic>
      <p:sp>
        <p:nvSpPr>
          <p:cNvPr id="16" name="Left-Right Arrow 15"/>
          <p:cNvSpPr/>
          <p:nvPr/>
        </p:nvSpPr>
        <p:spPr>
          <a:xfrm rot="5400000">
            <a:off x="3239770" y="3168650"/>
            <a:ext cx="1052195" cy="520065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10800000">
            <a:off x="7033260" y="4460875"/>
            <a:ext cx="1052195" cy="520065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Calculate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0</a:t>
            </a:r>
            <a:r>
              <a:rPr lang="en-US" altLang="ko-KR" sz="4400" b="1" dirty="0">
                <a:solidFill>
                  <a:schemeClr val="accent1"/>
                </a:solidFill>
              </a:rPr>
              <a:t>,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1</a:t>
            </a:r>
            <a:r>
              <a:rPr lang="en-US" altLang="ko-KR" sz="4400" b="1" dirty="0">
                <a:solidFill>
                  <a:schemeClr val="accent1"/>
                </a:solidFill>
              </a:rPr>
              <a:t>,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2</a:t>
            </a:r>
            <a:endParaRPr lang="en-US" altLang="ko-KR" sz="4400" b="1" baseline="-25000" dirty="0">
              <a:solidFill>
                <a:schemeClr val="accent1"/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1540" y="3707130"/>
            <a:ext cx="1483360" cy="805815"/>
          </a:xfrm>
          <a:prstGeom prst="rect">
            <a:avLst/>
          </a:prstGeom>
        </p:spPr>
      </p:pic>
      <p:pic>
        <p:nvPicPr>
          <p:cNvPr id="11" name="Picture 10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154680"/>
            <a:ext cx="1938655" cy="1103630"/>
          </a:xfrm>
          <a:prstGeom prst="rect">
            <a:avLst/>
          </a:prstGeom>
        </p:spPr>
      </p:pic>
      <p:pic>
        <p:nvPicPr>
          <p:cNvPr id="15" name="Picture Placeholder 14" descr="11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388620" y="4512945"/>
            <a:ext cx="3800475" cy="123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48175" y="3054985"/>
            <a:ext cx="3246120" cy="829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&gt;A1=matrix(c(Y,X1,X2,X1Y,X12,X1X2,X2Y,X1X2,X22), nrow=3, byrow=T)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75" y="4512945"/>
            <a:ext cx="3246120" cy="829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&gt;A=matrix(c(n,X1,X2,X1,X12,X1X2,X2,X1X2,X22), nrow=3, byrow = T)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6200000" flipV="1">
            <a:off x="2321561" y="4182358"/>
            <a:ext cx="3749040" cy="14108"/>
          </a:xfrm>
          <a:prstGeom prst="line">
            <a:avLst/>
          </a:prstGeom>
          <a:ln w="15875">
            <a:solidFill>
              <a:srgbClr val="00206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106796" y="4182358"/>
            <a:ext cx="3749040" cy="14108"/>
          </a:xfrm>
          <a:prstGeom prst="line">
            <a:avLst/>
          </a:prstGeom>
          <a:ln w="15875">
            <a:solidFill>
              <a:srgbClr val="00206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Down Arrow 17"/>
          <p:cNvSpPr/>
          <p:nvPr/>
        </p:nvSpPr>
        <p:spPr>
          <a:xfrm>
            <a:off x="1597660" y="1283335"/>
            <a:ext cx="3834765" cy="150558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6891655" y="1283335"/>
            <a:ext cx="3834765" cy="150558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31655" y="3054985"/>
            <a:ext cx="2182495" cy="337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&gt;det(A1)/det(A)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Calculate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0</a:t>
            </a:r>
            <a:r>
              <a:rPr lang="en-US" altLang="ko-KR" sz="4400" b="1" dirty="0">
                <a:solidFill>
                  <a:schemeClr val="accent1"/>
                </a:solidFill>
              </a:rPr>
              <a:t>,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1</a:t>
            </a:r>
            <a:r>
              <a:rPr lang="en-US" altLang="ko-KR" sz="4400" b="1" dirty="0">
                <a:solidFill>
                  <a:schemeClr val="accent1"/>
                </a:solidFill>
              </a:rPr>
              <a:t>,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2</a:t>
            </a:r>
            <a:endParaRPr lang="en-US" altLang="ko-KR" sz="4400" b="1" baseline="-25000" dirty="0">
              <a:solidFill>
                <a:schemeClr val="accent1"/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pic>
        <p:nvPicPr>
          <p:cNvPr id="15" name="Picture Placeholder 14" descr="1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88620" y="4512945"/>
            <a:ext cx="3800475" cy="123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72940" y="3961130"/>
            <a:ext cx="3246120" cy="829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&gt;A2=matrix(c(n,Y,X2,X1,X1Y,X1X2,X2,X2Y,X22), nrow=3, byrow=T)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6200000" flipV="1">
            <a:off x="2321561" y="4182358"/>
            <a:ext cx="3749040" cy="14108"/>
          </a:xfrm>
          <a:prstGeom prst="line">
            <a:avLst/>
          </a:prstGeom>
          <a:ln w="15875">
            <a:solidFill>
              <a:srgbClr val="00206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106796" y="4182358"/>
            <a:ext cx="3749040" cy="14108"/>
          </a:xfrm>
          <a:prstGeom prst="line">
            <a:avLst/>
          </a:prstGeom>
          <a:ln w="15875">
            <a:solidFill>
              <a:srgbClr val="00206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Down Arrow 17"/>
          <p:cNvSpPr/>
          <p:nvPr/>
        </p:nvSpPr>
        <p:spPr>
          <a:xfrm>
            <a:off x="1597660" y="1283335"/>
            <a:ext cx="3834765" cy="150558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6891655" y="1283335"/>
            <a:ext cx="3834765" cy="150558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31655" y="3054985"/>
            <a:ext cx="2182495" cy="337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&gt;det(A2)/det(A)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2" name="Picture 11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221355"/>
            <a:ext cx="1968500" cy="1103630"/>
          </a:xfrm>
          <a:prstGeom prst="rect">
            <a:avLst/>
          </a:prstGeom>
        </p:spPr>
      </p:pic>
      <p:pic>
        <p:nvPicPr>
          <p:cNvPr id="9" name="Picture 8" descr="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70" y="3707130"/>
            <a:ext cx="1483360" cy="8058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Calculate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0</a:t>
            </a:r>
            <a:r>
              <a:rPr lang="en-US" altLang="ko-KR" sz="4400" b="1" dirty="0">
                <a:solidFill>
                  <a:schemeClr val="accent1"/>
                </a:solidFill>
              </a:rPr>
              <a:t>,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1</a:t>
            </a:r>
            <a:r>
              <a:rPr lang="en-US" altLang="ko-KR" sz="4400" b="1" dirty="0">
                <a:solidFill>
                  <a:schemeClr val="accent1"/>
                </a:solidFill>
              </a:rPr>
              <a:t>, b</a:t>
            </a:r>
            <a:r>
              <a:rPr lang="en-US" altLang="ko-KR" sz="4400" b="1" baseline="-25000" dirty="0">
                <a:solidFill>
                  <a:schemeClr val="accent1"/>
                </a:solidFill>
              </a:rPr>
              <a:t>2</a:t>
            </a:r>
            <a:endParaRPr lang="en-US" altLang="ko-KR" sz="4400" b="1" baseline="-25000" dirty="0">
              <a:solidFill>
                <a:schemeClr val="accent1"/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pic>
        <p:nvPicPr>
          <p:cNvPr id="15" name="Picture Placeholder 14" descr="1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88620" y="4512945"/>
            <a:ext cx="3800475" cy="123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72940" y="3961130"/>
            <a:ext cx="3246120" cy="829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&gt;A3=matrix(c(n,X1,Y,X1,X12,X1Y,X2,X1X2,X2Y), nrow=3, byrow=T)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6200000" flipV="1">
            <a:off x="2321561" y="4182358"/>
            <a:ext cx="3749040" cy="14108"/>
          </a:xfrm>
          <a:prstGeom prst="line">
            <a:avLst/>
          </a:prstGeom>
          <a:ln w="15875">
            <a:solidFill>
              <a:srgbClr val="00206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106796" y="4182358"/>
            <a:ext cx="3749040" cy="14108"/>
          </a:xfrm>
          <a:prstGeom prst="line">
            <a:avLst/>
          </a:prstGeom>
          <a:ln w="15875">
            <a:solidFill>
              <a:srgbClr val="00206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Down Arrow 17"/>
          <p:cNvSpPr/>
          <p:nvPr/>
        </p:nvSpPr>
        <p:spPr>
          <a:xfrm>
            <a:off x="1597660" y="1283335"/>
            <a:ext cx="3834765" cy="150558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6891655" y="1283335"/>
            <a:ext cx="3834765" cy="150558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31655" y="3054985"/>
            <a:ext cx="2182495" cy="337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&gt;det(A3)/det(A)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" name="Picture 9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015" y="3519170"/>
            <a:ext cx="1501140" cy="805815"/>
          </a:xfrm>
          <a:prstGeom prst="rect">
            <a:avLst/>
          </a:prstGeom>
        </p:spPr>
      </p:pic>
      <p:pic>
        <p:nvPicPr>
          <p:cNvPr id="7" name="Picture 6" descr="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3054985"/>
            <a:ext cx="1968500" cy="11036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R lm() Function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9060" y="1576070"/>
            <a:ext cx="4204970" cy="5835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regresi=lm(Y~X1+X2, data=data)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summary(regresi)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7" name="Rectangle 18"/>
          <p:cNvSpPr/>
          <p:nvPr/>
        </p:nvSpPr>
        <p:spPr>
          <a:xfrm>
            <a:off x="2263775" y="1283970"/>
            <a:ext cx="7649845" cy="509397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6530" y="2159635"/>
            <a:ext cx="4204335" cy="24523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R lm() Function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77" name="Rectangle 18"/>
          <p:cNvSpPr/>
          <p:nvPr/>
        </p:nvSpPr>
        <p:spPr>
          <a:xfrm>
            <a:off x="208915" y="1283335"/>
            <a:ext cx="7649845" cy="509397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945" y="1629410"/>
            <a:ext cx="5137150" cy="299656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7973762" y="1629190"/>
            <a:ext cx="3020295" cy="181483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H</a:t>
            </a:r>
            <a:r>
              <a:rPr lang="en-U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 : Tidak terdapat variabel X yang berpengaruh secara signifikan terhadap variabel Y </a:t>
            </a:r>
            <a:endParaRPr lang="en-US" sz="1600" dirty="0" err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just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H</a:t>
            </a:r>
            <a:r>
              <a:rPr lang="en-U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1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 : Minimal terdapat 1 variabel X yang berpengaruh secara signifikan terhadap variabel Y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67040" y="1322070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Uji Overall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73762" y="4008535"/>
            <a:ext cx="3020295" cy="181483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H</a:t>
            </a:r>
            <a:r>
              <a:rPr lang="en-U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 : Koefisien variabel X tidak berpengaruh secara signifikan terhadap variabel Y </a:t>
            </a:r>
            <a:endParaRPr lang="en-US" sz="1600" dirty="0" err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just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H</a:t>
            </a:r>
            <a:r>
              <a:rPr lang="en-U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1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 : Koefisien variabel X berpengaruh secara signifikan terhadap variabel Y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8067040" y="370141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Uji Parsial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/>
        </p:nvSpPr>
        <p:spPr>
          <a:xfrm>
            <a:off x="0" y="490855"/>
            <a:ext cx="12192000" cy="7924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R lm() Function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239250" y="6377305"/>
            <a:ext cx="28733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http://bit.ly/intro-stats-for-ML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239250" y="6069965"/>
            <a:ext cx="21513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2000" b="1" dirty="0">
                <a:solidFill>
                  <a:schemeClr val="accent1"/>
                </a:solidFill>
              </a:rPr>
              <a:t>Tutorial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9060" y="1576070"/>
            <a:ext cx="4884420" cy="5835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regresi.new=lm(Y~X1, data=data)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&gt; summary(regresi.new)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7" name="Rectangle 18"/>
          <p:cNvSpPr/>
          <p:nvPr/>
        </p:nvSpPr>
        <p:spPr>
          <a:xfrm>
            <a:off x="2263775" y="1283970"/>
            <a:ext cx="7649845" cy="509397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/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952875" y="2148205"/>
            <a:ext cx="4189730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0269" y="2946654"/>
            <a:ext cx="3310877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WHY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84026" y="2096535"/>
            <a:ext cx="4709648" cy="3723835"/>
            <a:chOff x="2228055" y="1971102"/>
            <a:chExt cx="4575969" cy="361813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Freeform 18"/>
            <p:cNvSpPr/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7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ounded Rectangle 13"/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Chord 25"/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7" name="Freeform 18"/>
            <p:cNvSpPr/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700" dirty="0"/>
            </a:p>
          </p:txBody>
        </p:sp>
      </p:grpSp>
      <p:sp>
        <p:nvSpPr>
          <p:cNvPr id="28" name="TextBox 3"/>
          <p:cNvSpPr txBox="1"/>
          <p:nvPr/>
        </p:nvSpPr>
        <p:spPr>
          <a:xfrm>
            <a:off x="373094" y="2276729"/>
            <a:ext cx="3310877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STATISTIKA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8393779" y="2276729"/>
            <a:ext cx="3310877" cy="1076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MACHINE LEARNING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4440269" y="747014"/>
            <a:ext cx="3310877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PROBLEM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C</a:t>
            </a:r>
            <a:r>
              <a:rPr lang="en-US" dirty="0"/>
              <a:t>ONCLUSION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8" name="Freeform: Shape 7"/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 14"/>
          <p:cNvSpPr/>
          <p:nvPr/>
        </p:nvSpPr>
        <p:spPr>
          <a:xfrm flipV="1">
            <a:off x="1697305" y="2044925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Freeform 13"/>
          <p:cNvSpPr/>
          <p:nvPr/>
        </p:nvSpPr>
        <p:spPr>
          <a:xfrm flipV="1">
            <a:off x="7826612" y="5082010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45"/>
          <p:cNvGrpSpPr/>
          <p:nvPr/>
        </p:nvGrpSpPr>
        <p:grpSpPr>
          <a:xfrm>
            <a:off x="8426517" y="3648260"/>
            <a:ext cx="3111048" cy="2283690"/>
            <a:chOff x="5578554" y="1872653"/>
            <a:chExt cx="2521928" cy="2283690"/>
          </a:xfrm>
        </p:grpSpPr>
        <p:sp>
          <p:nvSpPr>
            <p:cNvPr id="47" name="Rectangle 46"/>
            <p:cNvSpPr/>
            <p:nvPr/>
          </p:nvSpPr>
          <p:spPr>
            <a:xfrm>
              <a:off x="5578554" y="2095133"/>
              <a:ext cx="2448360" cy="2061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machine learning adalah bagian dari statistika, namun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statistika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lebih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arah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pengambilan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kesimpulan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dari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sampel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mewakili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populasi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sedangkan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machine learning membuat model untuk memprediksi data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baru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74686" y="2103148"/>
            <a:ext cx="2848149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Dalam melakukan analisis harus menggunakan pengujian hipotesis dan asumsi untuk mendapatkan model terbaik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/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/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758485" y="989695"/>
              <a:ext cx="2800591" cy="3631621"/>
              <a:chOff x="793462" y="2316205"/>
              <a:chExt cx="1391944" cy="1804981"/>
            </a:xfrm>
            <a:grpFill/>
          </p:grpSpPr>
          <p:sp>
            <p:nvSpPr>
              <p:cNvPr id="40" name="Graphic 2"/>
              <p:cNvSpPr/>
              <p:nvPr/>
            </p:nvSpPr>
            <p:spPr>
              <a:xfrm>
                <a:off x="793462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-1" fmla="*/ 173835 w 788240"/>
                  <a:gd name="connsiteY0-2" fmla="*/ 1023975 h 1023975"/>
                  <a:gd name="connsiteX1-3" fmla="*/ 639815 w 788240"/>
                  <a:gd name="connsiteY1-4" fmla="*/ 954560 h 1023975"/>
                  <a:gd name="connsiteX2-5" fmla="*/ 603620 w 788240"/>
                  <a:gd name="connsiteY2-6" fmla="*/ 878360 h 1023975"/>
                  <a:gd name="connsiteX3-7" fmla="*/ 679820 w 788240"/>
                  <a:gd name="connsiteY3-8" fmla="*/ 618328 h 1023975"/>
                  <a:gd name="connsiteX4-9" fmla="*/ 778880 w 788240"/>
                  <a:gd name="connsiteY4-10" fmla="*/ 276380 h 1023975"/>
                  <a:gd name="connsiteX5-11" fmla="*/ 352160 w 788240"/>
                  <a:gd name="connsiteY5-12" fmla="*/ 7775 h 1023975"/>
                  <a:gd name="connsiteX6-13" fmla="*/ 116893 w 788240"/>
                  <a:gd name="connsiteY6-14" fmla="*/ 203990 h 1023975"/>
                  <a:gd name="connsiteX7-15" fmla="*/ 109273 w 788240"/>
                  <a:gd name="connsiteY7-16" fmla="*/ 263045 h 1023975"/>
                  <a:gd name="connsiteX8-17" fmla="*/ 52123 w 788240"/>
                  <a:gd name="connsiteY8-18" fmla="*/ 360200 h 1023975"/>
                  <a:gd name="connsiteX9-19" fmla="*/ 6403 w 788240"/>
                  <a:gd name="connsiteY9-20" fmla="*/ 420208 h 1023975"/>
                  <a:gd name="connsiteX10-21" fmla="*/ 16880 w 788240"/>
                  <a:gd name="connsiteY10-22" fmla="*/ 508790 h 1023975"/>
                  <a:gd name="connsiteX11-23" fmla="*/ 55933 w 788240"/>
                  <a:gd name="connsiteY11-24" fmla="*/ 544985 h 1023975"/>
                  <a:gd name="connsiteX12-25" fmla="*/ 11165 w 788240"/>
                  <a:gd name="connsiteY12-26" fmla="*/ 563083 h 1023975"/>
                  <a:gd name="connsiteX13-27" fmla="*/ 23548 w 788240"/>
                  <a:gd name="connsiteY13-28" fmla="*/ 602135 h 1023975"/>
                  <a:gd name="connsiteX14-29" fmla="*/ 22595 w 788240"/>
                  <a:gd name="connsiteY14-30" fmla="*/ 665953 h 1023975"/>
                  <a:gd name="connsiteX15-31" fmla="*/ 78793 w 788240"/>
                  <a:gd name="connsiteY15-32" fmla="*/ 737390 h 1023975"/>
                  <a:gd name="connsiteX16-33" fmla="*/ 217858 w 788240"/>
                  <a:gd name="connsiteY16-34" fmla="*/ 757393 h 1023975"/>
                  <a:gd name="connsiteX17-35" fmla="*/ 173835 w 788240"/>
                  <a:gd name="connsiteY17-36" fmla="*/ 1023975 h 1023975"/>
                  <a:gd name="connsiteX0-37" fmla="*/ 173835 w 788240"/>
                  <a:gd name="connsiteY0-38" fmla="*/ 1023975 h 1028932"/>
                  <a:gd name="connsiteX1-39" fmla="*/ 654690 w 788240"/>
                  <a:gd name="connsiteY1-40" fmla="*/ 1028932 h 1028932"/>
                  <a:gd name="connsiteX2-41" fmla="*/ 603620 w 788240"/>
                  <a:gd name="connsiteY2-42" fmla="*/ 878360 h 1028932"/>
                  <a:gd name="connsiteX3-43" fmla="*/ 679820 w 788240"/>
                  <a:gd name="connsiteY3-44" fmla="*/ 618328 h 1028932"/>
                  <a:gd name="connsiteX4-45" fmla="*/ 778880 w 788240"/>
                  <a:gd name="connsiteY4-46" fmla="*/ 276380 h 1028932"/>
                  <a:gd name="connsiteX5-47" fmla="*/ 352160 w 788240"/>
                  <a:gd name="connsiteY5-48" fmla="*/ 7775 h 1028932"/>
                  <a:gd name="connsiteX6-49" fmla="*/ 116893 w 788240"/>
                  <a:gd name="connsiteY6-50" fmla="*/ 203990 h 1028932"/>
                  <a:gd name="connsiteX7-51" fmla="*/ 109273 w 788240"/>
                  <a:gd name="connsiteY7-52" fmla="*/ 263045 h 1028932"/>
                  <a:gd name="connsiteX8-53" fmla="*/ 52123 w 788240"/>
                  <a:gd name="connsiteY8-54" fmla="*/ 360200 h 1028932"/>
                  <a:gd name="connsiteX9-55" fmla="*/ 6403 w 788240"/>
                  <a:gd name="connsiteY9-56" fmla="*/ 420208 h 1028932"/>
                  <a:gd name="connsiteX10-57" fmla="*/ 16880 w 788240"/>
                  <a:gd name="connsiteY10-58" fmla="*/ 508790 h 1028932"/>
                  <a:gd name="connsiteX11-59" fmla="*/ 55933 w 788240"/>
                  <a:gd name="connsiteY11-60" fmla="*/ 544985 h 1028932"/>
                  <a:gd name="connsiteX12-61" fmla="*/ 11165 w 788240"/>
                  <a:gd name="connsiteY12-62" fmla="*/ 563083 h 1028932"/>
                  <a:gd name="connsiteX13-63" fmla="*/ 23548 w 788240"/>
                  <a:gd name="connsiteY13-64" fmla="*/ 602135 h 1028932"/>
                  <a:gd name="connsiteX14-65" fmla="*/ 22595 w 788240"/>
                  <a:gd name="connsiteY14-66" fmla="*/ 665953 h 1028932"/>
                  <a:gd name="connsiteX15-67" fmla="*/ 78793 w 788240"/>
                  <a:gd name="connsiteY15-68" fmla="*/ 737390 h 1028932"/>
                  <a:gd name="connsiteX16-69" fmla="*/ 217858 w 788240"/>
                  <a:gd name="connsiteY16-70" fmla="*/ 757393 h 1028932"/>
                  <a:gd name="connsiteX17-71" fmla="*/ 173835 w 788240"/>
                  <a:gd name="connsiteY17-72" fmla="*/ 1023975 h 1028932"/>
                  <a:gd name="connsiteX0-73" fmla="*/ 173835 w 788240"/>
                  <a:gd name="connsiteY0-74" fmla="*/ 1023975 h 1023975"/>
                  <a:gd name="connsiteX1-75" fmla="*/ 674523 w 788240"/>
                  <a:gd name="connsiteY1-76" fmla="*/ 1023974 h 1023975"/>
                  <a:gd name="connsiteX2-77" fmla="*/ 603620 w 788240"/>
                  <a:gd name="connsiteY2-78" fmla="*/ 878360 h 1023975"/>
                  <a:gd name="connsiteX3-79" fmla="*/ 679820 w 788240"/>
                  <a:gd name="connsiteY3-80" fmla="*/ 618328 h 1023975"/>
                  <a:gd name="connsiteX4-81" fmla="*/ 778880 w 788240"/>
                  <a:gd name="connsiteY4-82" fmla="*/ 276380 h 1023975"/>
                  <a:gd name="connsiteX5-83" fmla="*/ 352160 w 788240"/>
                  <a:gd name="connsiteY5-84" fmla="*/ 7775 h 1023975"/>
                  <a:gd name="connsiteX6-85" fmla="*/ 116893 w 788240"/>
                  <a:gd name="connsiteY6-86" fmla="*/ 203990 h 1023975"/>
                  <a:gd name="connsiteX7-87" fmla="*/ 109273 w 788240"/>
                  <a:gd name="connsiteY7-88" fmla="*/ 263045 h 1023975"/>
                  <a:gd name="connsiteX8-89" fmla="*/ 52123 w 788240"/>
                  <a:gd name="connsiteY8-90" fmla="*/ 360200 h 1023975"/>
                  <a:gd name="connsiteX9-91" fmla="*/ 6403 w 788240"/>
                  <a:gd name="connsiteY9-92" fmla="*/ 420208 h 1023975"/>
                  <a:gd name="connsiteX10-93" fmla="*/ 16880 w 788240"/>
                  <a:gd name="connsiteY10-94" fmla="*/ 508790 h 1023975"/>
                  <a:gd name="connsiteX11-95" fmla="*/ 55933 w 788240"/>
                  <a:gd name="connsiteY11-96" fmla="*/ 544985 h 1023975"/>
                  <a:gd name="connsiteX12-97" fmla="*/ 11165 w 788240"/>
                  <a:gd name="connsiteY12-98" fmla="*/ 563083 h 1023975"/>
                  <a:gd name="connsiteX13-99" fmla="*/ 23548 w 788240"/>
                  <a:gd name="connsiteY13-100" fmla="*/ 602135 h 1023975"/>
                  <a:gd name="connsiteX14-101" fmla="*/ 22595 w 788240"/>
                  <a:gd name="connsiteY14-102" fmla="*/ 665953 h 1023975"/>
                  <a:gd name="connsiteX15-103" fmla="*/ 78793 w 788240"/>
                  <a:gd name="connsiteY15-104" fmla="*/ 737390 h 1023975"/>
                  <a:gd name="connsiteX16-105" fmla="*/ 217858 w 788240"/>
                  <a:gd name="connsiteY16-106" fmla="*/ 757393 h 1023975"/>
                  <a:gd name="connsiteX17-107" fmla="*/ 173835 w 788240"/>
                  <a:gd name="connsiteY17-108" fmla="*/ 1023975 h 1023975"/>
                  <a:gd name="connsiteX0-109" fmla="*/ 173835 w 788240"/>
                  <a:gd name="connsiteY0-110" fmla="*/ 1023975 h 1023975"/>
                  <a:gd name="connsiteX1-111" fmla="*/ 679481 w 788240"/>
                  <a:gd name="connsiteY1-112" fmla="*/ 1014058 h 1023975"/>
                  <a:gd name="connsiteX2-113" fmla="*/ 603620 w 788240"/>
                  <a:gd name="connsiteY2-114" fmla="*/ 878360 h 1023975"/>
                  <a:gd name="connsiteX3-115" fmla="*/ 679820 w 788240"/>
                  <a:gd name="connsiteY3-116" fmla="*/ 618328 h 1023975"/>
                  <a:gd name="connsiteX4-117" fmla="*/ 778880 w 788240"/>
                  <a:gd name="connsiteY4-118" fmla="*/ 276380 h 1023975"/>
                  <a:gd name="connsiteX5-119" fmla="*/ 352160 w 788240"/>
                  <a:gd name="connsiteY5-120" fmla="*/ 7775 h 1023975"/>
                  <a:gd name="connsiteX6-121" fmla="*/ 116893 w 788240"/>
                  <a:gd name="connsiteY6-122" fmla="*/ 203990 h 1023975"/>
                  <a:gd name="connsiteX7-123" fmla="*/ 109273 w 788240"/>
                  <a:gd name="connsiteY7-124" fmla="*/ 263045 h 1023975"/>
                  <a:gd name="connsiteX8-125" fmla="*/ 52123 w 788240"/>
                  <a:gd name="connsiteY8-126" fmla="*/ 360200 h 1023975"/>
                  <a:gd name="connsiteX9-127" fmla="*/ 6403 w 788240"/>
                  <a:gd name="connsiteY9-128" fmla="*/ 420208 h 1023975"/>
                  <a:gd name="connsiteX10-129" fmla="*/ 16880 w 788240"/>
                  <a:gd name="connsiteY10-130" fmla="*/ 508790 h 1023975"/>
                  <a:gd name="connsiteX11-131" fmla="*/ 55933 w 788240"/>
                  <a:gd name="connsiteY11-132" fmla="*/ 544985 h 1023975"/>
                  <a:gd name="connsiteX12-133" fmla="*/ 11165 w 788240"/>
                  <a:gd name="connsiteY12-134" fmla="*/ 563083 h 1023975"/>
                  <a:gd name="connsiteX13-135" fmla="*/ 23548 w 788240"/>
                  <a:gd name="connsiteY13-136" fmla="*/ 602135 h 1023975"/>
                  <a:gd name="connsiteX14-137" fmla="*/ 22595 w 788240"/>
                  <a:gd name="connsiteY14-138" fmla="*/ 665953 h 1023975"/>
                  <a:gd name="connsiteX15-139" fmla="*/ 78793 w 788240"/>
                  <a:gd name="connsiteY15-140" fmla="*/ 737390 h 1023975"/>
                  <a:gd name="connsiteX16-141" fmla="*/ 217858 w 788240"/>
                  <a:gd name="connsiteY16-142" fmla="*/ 757393 h 1023975"/>
                  <a:gd name="connsiteX17-143" fmla="*/ 173835 w 788240"/>
                  <a:gd name="connsiteY17-144" fmla="*/ 1023975 h 1023975"/>
                  <a:gd name="connsiteX0-145" fmla="*/ 173835 w 788240"/>
                  <a:gd name="connsiteY0-146" fmla="*/ 1023975 h 1023975"/>
                  <a:gd name="connsiteX1-147" fmla="*/ 679481 w 788240"/>
                  <a:gd name="connsiteY1-148" fmla="*/ 1019016 h 1023975"/>
                  <a:gd name="connsiteX2-149" fmla="*/ 603620 w 788240"/>
                  <a:gd name="connsiteY2-150" fmla="*/ 878360 h 1023975"/>
                  <a:gd name="connsiteX3-151" fmla="*/ 679820 w 788240"/>
                  <a:gd name="connsiteY3-152" fmla="*/ 618328 h 1023975"/>
                  <a:gd name="connsiteX4-153" fmla="*/ 778880 w 788240"/>
                  <a:gd name="connsiteY4-154" fmla="*/ 276380 h 1023975"/>
                  <a:gd name="connsiteX5-155" fmla="*/ 352160 w 788240"/>
                  <a:gd name="connsiteY5-156" fmla="*/ 7775 h 1023975"/>
                  <a:gd name="connsiteX6-157" fmla="*/ 116893 w 788240"/>
                  <a:gd name="connsiteY6-158" fmla="*/ 203990 h 1023975"/>
                  <a:gd name="connsiteX7-159" fmla="*/ 109273 w 788240"/>
                  <a:gd name="connsiteY7-160" fmla="*/ 263045 h 1023975"/>
                  <a:gd name="connsiteX8-161" fmla="*/ 52123 w 788240"/>
                  <a:gd name="connsiteY8-162" fmla="*/ 360200 h 1023975"/>
                  <a:gd name="connsiteX9-163" fmla="*/ 6403 w 788240"/>
                  <a:gd name="connsiteY9-164" fmla="*/ 420208 h 1023975"/>
                  <a:gd name="connsiteX10-165" fmla="*/ 16880 w 788240"/>
                  <a:gd name="connsiteY10-166" fmla="*/ 508790 h 1023975"/>
                  <a:gd name="connsiteX11-167" fmla="*/ 55933 w 788240"/>
                  <a:gd name="connsiteY11-168" fmla="*/ 544985 h 1023975"/>
                  <a:gd name="connsiteX12-169" fmla="*/ 11165 w 788240"/>
                  <a:gd name="connsiteY12-170" fmla="*/ 563083 h 1023975"/>
                  <a:gd name="connsiteX13-171" fmla="*/ 23548 w 788240"/>
                  <a:gd name="connsiteY13-172" fmla="*/ 602135 h 1023975"/>
                  <a:gd name="connsiteX14-173" fmla="*/ 22595 w 788240"/>
                  <a:gd name="connsiteY14-174" fmla="*/ 665953 h 1023975"/>
                  <a:gd name="connsiteX15-175" fmla="*/ 78793 w 788240"/>
                  <a:gd name="connsiteY15-176" fmla="*/ 737390 h 1023975"/>
                  <a:gd name="connsiteX16-177" fmla="*/ 217858 w 788240"/>
                  <a:gd name="connsiteY16-178" fmla="*/ 757393 h 1023975"/>
                  <a:gd name="connsiteX17-179" fmla="*/ 173835 w 788240"/>
                  <a:gd name="connsiteY17-180" fmla="*/ 1023975 h 1023975"/>
                  <a:gd name="connsiteX0-181" fmla="*/ 173835 w 788240"/>
                  <a:gd name="connsiteY0-182" fmla="*/ 1023975 h 1023975"/>
                  <a:gd name="connsiteX1-183" fmla="*/ 679481 w 788240"/>
                  <a:gd name="connsiteY1-184" fmla="*/ 1021495 h 1023975"/>
                  <a:gd name="connsiteX2-185" fmla="*/ 603620 w 788240"/>
                  <a:gd name="connsiteY2-186" fmla="*/ 878360 h 1023975"/>
                  <a:gd name="connsiteX3-187" fmla="*/ 679820 w 788240"/>
                  <a:gd name="connsiteY3-188" fmla="*/ 618328 h 1023975"/>
                  <a:gd name="connsiteX4-189" fmla="*/ 778880 w 788240"/>
                  <a:gd name="connsiteY4-190" fmla="*/ 276380 h 1023975"/>
                  <a:gd name="connsiteX5-191" fmla="*/ 352160 w 788240"/>
                  <a:gd name="connsiteY5-192" fmla="*/ 7775 h 1023975"/>
                  <a:gd name="connsiteX6-193" fmla="*/ 116893 w 788240"/>
                  <a:gd name="connsiteY6-194" fmla="*/ 203990 h 1023975"/>
                  <a:gd name="connsiteX7-195" fmla="*/ 109273 w 788240"/>
                  <a:gd name="connsiteY7-196" fmla="*/ 263045 h 1023975"/>
                  <a:gd name="connsiteX8-197" fmla="*/ 52123 w 788240"/>
                  <a:gd name="connsiteY8-198" fmla="*/ 360200 h 1023975"/>
                  <a:gd name="connsiteX9-199" fmla="*/ 6403 w 788240"/>
                  <a:gd name="connsiteY9-200" fmla="*/ 420208 h 1023975"/>
                  <a:gd name="connsiteX10-201" fmla="*/ 16880 w 788240"/>
                  <a:gd name="connsiteY10-202" fmla="*/ 508790 h 1023975"/>
                  <a:gd name="connsiteX11-203" fmla="*/ 55933 w 788240"/>
                  <a:gd name="connsiteY11-204" fmla="*/ 544985 h 1023975"/>
                  <a:gd name="connsiteX12-205" fmla="*/ 11165 w 788240"/>
                  <a:gd name="connsiteY12-206" fmla="*/ 563083 h 1023975"/>
                  <a:gd name="connsiteX13-207" fmla="*/ 23548 w 788240"/>
                  <a:gd name="connsiteY13-208" fmla="*/ 602135 h 1023975"/>
                  <a:gd name="connsiteX14-209" fmla="*/ 22595 w 788240"/>
                  <a:gd name="connsiteY14-210" fmla="*/ 665953 h 1023975"/>
                  <a:gd name="connsiteX15-211" fmla="*/ 78793 w 788240"/>
                  <a:gd name="connsiteY15-212" fmla="*/ 737390 h 1023975"/>
                  <a:gd name="connsiteX16-213" fmla="*/ 217858 w 788240"/>
                  <a:gd name="connsiteY16-214" fmla="*/ 757393 h 1023975"/>
                  <a:gd name="connsiteX17-215" fmla="*/ 173835 w 788240"/>
                  <a:gd name="connsiteY17-216" fmla="*/ 1023975 h 10239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1855157" y="2765044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Freeform: Shape 37"/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191608" y="4848677"/>
            <a:ext cx="5808784" cy="4305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78147" y="5475018"/>
            <a:ext cx="8435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ANY QUAESTION ???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Graphic 2"/>
          <p:cNvSpPr/>
          <p:nvPr/>
        </p:nvSpPr>
        <p:spPr>
          <a:xfrm flipH="1">
            <a:off x="6009760" y="1136303"/>
            <a:ext cx="2626881" cy="3412491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  <a:gd name="connsiteX0-1" fmla="*/ 173835 w 788240"/>
              <a:gd name="connsiteY0-2" fmla="*/ 1023975 h 1023975"/>
              <a:gd name="connsiteX1-3" fmla="*/ 639815 w 788240"/>
              <a:gd name="connsiteY1-4" fmla="*/ 954560 h 1023975"/>
              <a:gd name="connsiteX2-5" fmla="*/ 603620 w 788240"/>
              <a:gd name="connsiteY2-6" fmla="*/ 878360 h 1023975"/>
              <a:gd name="connsiteX3-7" fmla="*/ 679820 w 788240"/>
              <a:gd name="connsiteY3-8" fmla="*/ 618328 h 1023975"/>
              <a:gd name="connsiteX4-9" fmla="*/ 778880 w 788240"/>
              <a:gd name="connsiteY4-10" fmla="*/ 276380 h 1023975"/>
              <a:gd name="connsiteX5-11" fmla="*/ 352160 w 788240"/>
              <a:gd name="connsiteY5-12" fmla="*/ 7775 h 1023975"/>
              <a:gd name="connsiteX6-13" fmla="*/ 116893 w 788240"/>
              <a:gd name="connsiteY6-14" fmla="*/ 203990 h 1023975"/>
              <a:gd name="connsiteX7-15" fmla="*/ 109273 w 788240"/>
              <a:gd name="connsiteY7-16" fmla="*/ 263045 h 1023975"/>
              <a:gd name="connsiteX8-17" fmla="*/ 52123 w 788240"/>
              <a:gd name="connsiteY8-18" fmla="*/ 360200 h 1023975"/>
              <a:gd name="connsiteX9-19" fmla="*/ 6403 w 788240"/>
              <a:gd name="connsiteY9-20" fmla="*/ 420208 h 1023975"/>
              <a:gd name="connsiteX10-21" fmla="*/ 16880 w 788240"/>
              <a:gd name="connsiteY10-22" fmla="*/ 508790 h 1023975"/>
              <a:gd name="connsiteX11-23" fmla="*/ 55933 w 788240"/>
              <a:gd name="connsiteY11-24" fmla="*/ 544985 h 1023975"/>
              <a:gd name="connsiteX12-25" fmla="*/ 11165 w 788240"/>
              <a:gd name="connsiteY12-26" fmla="*/ 563083 h 1023975"/>
              <a:gd name="connsiteX13-27" fmla="*/ 23548 w 788240"/>
              <a:gd name="connsiteY13-28" fmla="*/ 602135 h 1023975"/>
              <a:gd name="connsiteX14-29" fmla="*/ 22595 w 788240"/>
              <a:gd name="connsiteY14-30" fmla="*/ 665953 h 1023975"/>
              <a:gd name="connsiteX15-31" fmla="*/ 78793 w 788240"/>
              <a:gd name="connsiteY15-32" fmla="*/ 737390 h 1023975"/>
              <a:gd name="connsiteX16-33" fmla="*/ 217858 w 788240"/>
              <a:gd name="connsiteY16-34" fmla="*/ 757393 h 1023975"/>
              <a:gd name="connsiteX17-35" fmla="*/ 173835 w 788240"/>
              <a:gd name="connsiteY17-36" fmla="*/ 1023975 h 1023975"/>
              <a:gd name="connsiteX0-37" fmla="*/ 173835 w 788240"/>
              <a:gd name="connsiteY0-38" fmla="*/ 1023975 h 1028932"/>
              <a:gd name="connsiteX1-39" fmla="*/ 654690 w 788240"/>
              <a:gd name="connsiteY1-40" fmla="*/ 1028932 h 1028932"/>
              <a:gd name="connsiteX2-41" fmla="*/ 603620 w 788240"/>
              <a:gd name="connsiteY2-42" fmla="*/ 878360 h 1028932"/>
              <a:gd name="connsiteX3-43" fmla="*/ 679820 w 788240"/>
              <a:gd name="connsiteY3-44" fmla="*/ 618328 h 1028932"/>
              <a:gd name="connsiteX4-45" fmla="*/ 778880 w 788240"/>
              <a:gd name="connsiteY4-46" fmla="*/ 276380 h 1028932"/>
              <a:gd name="connsiteX5-47" fmla="*/ 352160 w 788240"/>
              <a:gd name="connsiteY5-48" fmla="*/ 7775 h 1028932"/>
              <a:gd name="connsiteX6-49" fmla="*/ 116893 w 788240"/>
              <a:gd name="connsiteY6-50" fmla="*/ 203990 h 1028932"/>
              <a:gd name="connsiteX7-51" fmla="*/ 109273 w 788240"/>
              <a:gd name="connsiteY7-52" fmla="*/ 263045 h 1028932"/>
              <a:gd name="connsiteX8-53" fmla="*/ 52123 w 788240"/>
              <a:gd name="connsiteY8-54" fmla="*/ 360200 h 1028932"/>
              <a:gd name="connsiteX9-55" fmla="*/ 6403 w 788240"/>
              <a:gd name="connsiteY9-56" fmla="*/ 420208 h 1028932"/>
              <a:gd name="connsiteX10-57" fmla="*/ 16880 w 788240"/>
              <a:gd name="connsiteY10-58" fmla="*/ 508790 h 1028932"/>
              <a:gd name="connsiteX11-59" fmla="*/ 55933 w 788240"/>
              <a:gd name="connsiteY11-60" fmla="*/ 544985 h 1028932"/>
              <a:gd name="connsiteX12-61" fmla="*/ 11165 w 788240"/>
              <a:gd name="connsiteY12-62" fmla="*/ 563083 h 1028932"/>
              <a:gd name="connsiteX13-63" fmla="*/ 23548 w 788240"/>
              <a:gd name="connsiteY13-64" fmla="*/ 602135 h 1028932"/>
              <a:gd name="connsiteX14-65" fmla="*/ 22595 w 788240"/>
              <a:gd name="connsiteY14-66" fmla="*/ 665953 h 1028932"/>
              <a:gd name="connsiteX15-67" fmla="*/ 78793 w 788240"/>
              <a:gd name="connsiteY15-68" fmla="*/ 737390 h 1028932"/>
              <a:gd name="connsiteX16-69" fmla="*/ 217858 w 788240"/>
              <a:gd name="connsiteY16-70" fmla="*/ 757393 h 1028932"/>
              <a:gd name="connsiteX17-71" fmla="*/ 173835 w 788240"/>
              <a:gd name="connsiteY17-72" fmla="*/ 1023975 h 1028932"/>
              <a:gd name="connsiteX0-73" fmla="*/ 173835 w 788240"/>
              <a:gd name="connsiteY0-74" fmla="*/ 1023975 h 1023975"/>
              <a:gd name="connsiteX1-75" fmla="*/ 674523 w 788240"/>
              <a:gd name="connsiteY1-76" fmla="*/ 1023974 h 1023975"/>
              <a:gd name="connsiteX2-77" fmla="*/ 603620 w 788240"/>
              <a:gd name="connsiteY2-78" fmla="*/ 878360 h 1023975"/>
              <a:gd name="connsiteX3-79" fmla="*/ 679820 w 788240"/>
              <a:gd name="connsiteY3-80" fmla="*/ 618328 h 1023975"/>
              <a:gd name="connsiteX4-81" fmla="*/ 778880 w 788240"/>
              <a:gd name="connsiteY4-82" fmla="*/ 276380 h 1023975"/>
              <a:gd name="connsiteX5-83" fmla="*/ 352160 w 788240"/>
              <a:gd name="connsiteY5-84" fmla="*/ 7775 h 1023975"/>
              <a:gd name="connsiteX6-85" fmla="*/ 116893 w 788240"/>
              <a:gd name="connsiteY6-86" fmla="*/ 203990 h 1023975"/>
              <a:gd name="connsiteX7-87" fmla="*/ 109273 w 788240"/>
              <a:gd name="connsiteY7-88" fmla="*/ 263045 h 1023975"/>
              <a:gd name="connsiteX8-89" fmla="*/ 52123 w 788240"/>
              <a:gd name="connsiteY8-90" fmla="*/ 360200 h 1023975"/>
              <a:gd name="connsiteX9-91" fmla="*/ 6403 w 788240"/>
              <a:gd name="connsiteY9-92" fmla="*/ 420208 h 1023975"/>
              <a:gd name="connsiteX10-93" fmla="*/ 16880 w 788240"/>
              <a:gd name="connsiteY10-94" fmla="*/ 508790 h 1023975"/>
              <a:gd name="connsiteX11-95" fmla="*/ 55933 w 788240"/>
              <a:gd name="connsiteY11-96" fmla="*/ 544985 h 1023975"/>
              <a:gd name="connsiteX12-97" fmla="*/ 11165 w 788240"/>
              <a:gd name="connsiteY12-98" fmla="*/ 563083 h 1023975"/>
              <a:gd name="connsiteX13-99" fmla="*/ 23548 w 788240"/>
              <a:gd name="connsiteY13-100" fmla="*/ 602135 h 1023975"/>
              <a:gd name="connsiteX14-101" fmla="*/ 22595 w 788240"/>
              <a:gd name="connsiteY14-102" fmla="*/ 665953 h 1023975"/>
              <a:gd name="connsiteX15-103" fmla="*/ 78793 w 788240"/>
              <a:gd name="connsiteY15-104" fmla="*/ 737390 h 1023975"/>
              <a:gd name="connsiteX16-105" fmla="*/ 217858 w 788240"/>
              <a:gd name="connsiteY16-106" fmla="*/ 757393 h 1023975"/>
              <a:gd name="connsiteX17-107" fmla="*/ 173835 w 788240"/>
              <a:gd name="connsiteY17-108" fmla="*/ 1023975 h 1023975"/>
              <a:gd name="connsiteX0-109" fmla="*/ 173835 w 788240"/>
              <a:gd name="connsiteY0-110" fmla="*/ 1023975 h 1023975"/>
              <a:gd name="connsiteX1-111" fmla="*/ 679481 w 788240"/>
              <a:gd name="connsiteY1-112" fmla="*/ 1014058 h 1023975"/>
              <a:gd name="connsiteX2-113" fmla="*/ 603620 w 788240"/>
              <a:gd name="connsiteY2-114" fmla="*/ 878360 h 1023975"/>
              <a:gd name="connsiteX3-115" fmla="*/ 679820 w 788240"/>
              <a:gd name="connsiteY3-116" fmla="*/ 618328 h 1023975"/>
              <a:gd name="connsiteX4-117" fmla="*/ 778880 w 788240"/>
              <a:gd name="connsiteY4-118" fmla="*/ 276380 h 1023975"/>
              <a:gd name="connsiteX5-119" fmla="*/ 352160 w 788240"/>
              <a:gd name="connsiteY5-120" fmla="*/ 7775 h 1023975"/>
              <a:gd name="connsiteX6-121" fmla="*/ 116893 w 788240"/>
              <a:gd name="connsiteY6-122" fmla="*/ 203990 h 1023975"/>
              <a:gd name="connsiteX7-123" fmla="*/ 109273 w 788240"/>
              <a:gd name="connsiteY7-124" fmla="*/ 263045 h 1023975"/>
              <a:gd name="connsiteX8-125" fmla="*/ 52123 w 788240"/>
              <a:gd name="connsiteY8-126" fmla="*/ 360200 h 1023975"/>
              <a:gd name="connsiteX9-127" fmla="*/ 6403 w 788240"/>
              <a:gd name="connsiteY9-128" fmla="*/ 420208 h 1023975"/>
              <a:gd name="connsiteX10-129" fmla="*/ 16880 w 788240"/>
              <a:gd name="connsiteY10-130" fmla="*/ 508790 h 1023975"/>
              <a:gd name="connsiteX11-131" fmla="*/ 55933 w 788240"/>
              <a:gd name="connsiteY11-132" fmla="*/ 544985 h 1023975"/>
              <a:gd name="connsiteX12-133" fmla="*/ 11165 w 788240"/>
              <a:gd name="connsiteY12-134" fmla="*/ 563083 h 1023975"/>
              <a:gd name="connsiteX13-135" fmla="*/ 23548 w 788240"/>
              <a:gd name="connsiteY13-136" fmla="*/ 602135 h 1023975"/>
              <a:gd name="connsiteX14-137" fmla="*/ 22595 w 788240"/>
              <a:gd name="connsiteY14-138" fmla="*/ 665953 h 1023975"/>
              <a:gd name="connsiteX15-139" fmla="*/ 78793 w 788240"/>
              <a:gd name="connsiteY15-140" fmla="*/ 737390 h 1023975"/>
              <a:gd name="connsiteX16-141" fmla="*/ 217858 w 788240"/>
              <a:gd name="connsiteY16-142" fmla="*/ 757393 h 1023975"/>
              <a:gd name="connsiteX17-143" fmla="*/ 173835 w 788240"/>
              <a:gd name="connsiteY17-144" fmla="*/ 1023975 h 1023975"/>
              <a:gd name="connsiteX0-145" fmla="*/ 173835 w 788240"/>
              <a:gd name="connsiteY0-146" fmla="*/ 1023975 h 1023975"/>
              <a:gd name="connsiteX1-147" fmla="*/ 679481 w 788240"/>
              <a:gd name="connsiteY1-148" fmla="*/ 1019016 h 1023975"/>
              <a:gd name="connsiteX2-149" fmla="*/ 603620 w 788240"/>
              <a:gd name="connsiteY2-150" fmla="*/ 878360 h 1023975"/>
              <a:gd name="connsiteX3-151" fmla="*/ 679820 w 788240"/>
              <a:gd name="connsiteY3-152" fmla="*/ 618328 h 1023975"/>
              <a:gd name="connsiteX4-153" fmla="*/ 778880 w 788240"/>
              <a:gd name="connsiteY4-154" fmla="*/ 276380 h 1023975"/>
              <a:gd name="connsiteX5-155" fmla="*/ 352160 w 788240"/>
              <a:gd name="connsiteY5-156" fmla="*/ 7775 h 1023975"/>
              <a:gd name="connsiteX6-157" fmla="*/ 116893 w 788240"/>
              <a:gd name="connsiteY6-158" fmla="*/ 203990 h 1023975"/>
              <a:gd name="connsiteX7-159" fmla="*/ 109273 w 788240"/>
              <a:gd name="connsiteY7-160" fmla="*/ 263045 h 1023975"/>
              <a:gd name="connsiteX8-161" fmla="*/ 52123 w 788240"/>
              <a:gd name="connsiteY8-162" fmla="*/ 360200 h 1023975"/>
              <a:gd name="connsiteX9-163" fmla="*/ 6403 w 788240"/>
              <a:gd name="connsiteY9-164" fmla="*/ 420208 h 1023975"/>
              <a:gd name="connsiteX10-165" fmla="*/ 16880 w 788240"/>
              <a:gd name="connsiteY10-166" fmla="*/ 508790 h 1023975"/>
              <a:gd name="connsiteX11-167" fmla="*/ 55933 w 788240"/>
              <a:gd name="connsiteY11-168" fmla="*/ 544985 h 1023975"/>
              <a:gd name="connsiteX12-169" fmla="*/ 11165 w 788240"/>
              <a:gd name="connsiteY12-170" fmla="*/ 563083 h 1023975"/>
              <a:gd name="connsiteX13-171" fmla="*/ 23548 w 788240"/>
              <a:gd name="connsiteY13-172" fmla="*/ 602135 h 1023975"/>
              <a:gd name="connsiteX14-173" fmla="*/ 22595 w 788240"/>
              <a:gd name="connsiteY14-174" fmla="*/ 665953 h 1023975"/>
              <a:gd name="connsiteX15-175" fmla="*/ 78793 w 788240"/>
              <a:gd name="connsiteY15-176" fmla="*/ 737390 h 1023975"/>
              <a:gd name="connsiteX16-177" fmla="*/ 217858 w 788240"/>
              <a:gd name="connsiteY16-178" fmla="*/ 757393 h 1023975"/>
              <a:gd name="connsiteX17-179" fmla="*/ 173835 w 788240"/>
              <a:gd name="connsiteY17-180" fmla="*/ 1023975 h 1023975"/>
              <a:gd name="connsiteX0-181" fmla="*/ 173835 w 788240"/>
              <a:gd name="connsiteY0-182" fmla="*/ 1023975 h 1023975"/>
              <a:gd name="connsiteX1-183" fmla="*/ 679481 w 788240"/>
              <a:gd name="connsiteY1-184" fmla="*/ 1021495 h 1023975"/>
              <a:gd name="connsiteX2-185" fmla="*/ 603620 w 788240"/>
              <a:gd name="connsiteY2-186" fmla="*/ 878360 h 1023975"/>
              <a:gd name="connsiteX3-187" fmla="*/ 679820 w 788240"/>
              <a:gd name="connsiteY3-188" fmla="*/ 618328 h 1023975"/>
              <a:gd name="connsiteX4-189" fmla="*/ 778880 w 788240"/>
              <a:gd name="connsiteY4-190" fmla="*/ 276380 h 1023975"/>
              <a:gd name="connsiteX5-191" fmla="*/ 352160 w 788240"/>
              <a:gd name="connsiteY5-192" fmla="*/ 7775 h 1023975"/>
              <a:gd name="connsiteX6-193" fmla="*/ 116893 w 788240"/>
              <a:gd name="connsiteY6-194" fmla="*/ 203990 h 1023975"/>
              <a:gd name="connsiteX7-195" fmla="*/ 109273 w 788240"/>
              <a:gd name="connsiteY7-196" fmla="*/ 263045 h 1023975"/>
              <a:gd name="connsiteX8-197" fmla="*/ 52123 w 788240"/>
              <a:gd name="connsiteY8-198" fmla="*/ 360200 h 1023975"/>
              <a:gd name="connsiteX9-199" fmla="*/ 6403 w 788240"/>
              <a:gd name="connsiteY9-200" fmla="*/ 420208 h 1023975"/>
              <a:gd name="connsiteX10-201" fmla="*/ 16880 w 788240"/>
              <a:gd name="connsiteY10-202" fmla="*/ 508790 h 1023975"/>
              <a:gd name="connsiteX11-203" fmla="*/ 55933 w 788240"/>
              <a:gd name="connsiteY11-204" fmla="*/ 544985 h 1023975"/>
              <a:gd name="connsiteX12-205" fmla="*/ 11165 w 788240"/>
              <a:gd name="connsiteY12-206" fmla="*/ 563083 h 1023975"/>
              <a:gd name="connsiteX13-207" fmla="*/ 23548 w 788240"/>
              <a:gd name="connsiteY13-208" fmla="*/ 602135 h 1023975"/>
              <a:gd name="connsiteX14-209" fmla="*/ 22595 w 788240"/>
              <a:gd name="connsiteY14-210" fmla="*/ 665953 h 1023975"/>
              <a:gd name="connsiteX15-211" fmla="*/ 78793 w 788240"/>
              <a:gd name="connsiteY15-212" fmla="*/ 737390 h 1023975"/>
              <a:gd name="connsiteX16-213" fmla="*/ 217858 w 788240"/>
              <a:gd name="connsiteY16-214" fmla="*/ 757393 h 1023975"/>
              <a:gd name="connsiteX17-215" fmla="*/ 173835 w 788240"/>
              <a:gd name="connsiteY17-216" fmla="*/ 1023975 h 10239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788240" h="1023975">
                <a:moveTo>
                  <a:pt x="173835" y="1023975"/>
                </a:moveTo>
                <a:lnTo>
                  <a:pt x="679481" y="1021495"/>
                </a:lnTo>
                <a:cubicBezTo>
                  <a:pt x="666146" y="995778"/>
                  <a:pt x="612193" y="896458"/>
                  <a:pt x="603620" y="878360"/>
                </a:cubicBezTo>
                <a:cubicBezTo>
                  <a:pt x="579808" y="822163"/>
                  <a:pt x="596953" y="699290"/>
                  <a:pt x="679820" y="618328"/>
                </a:cubicBezTo>
                <a:cubicBezTo>
                  <a:pt x="758878" y="541175"/>
                  <a:pt x="810313" y="391633"/>
                  <a:pt x="778880" y="276380"/>
                </a:cubicBezTo>
                <a:cubicBezTo>
                  <a:pt x="727445" y="85880"/>
                  <a:pt x="555995" y="-32230"/>
                  <a:pt x="352160" y="7775"/>
                </a:cubicBezTo>
                <a:cubicBezTo>
                  <a:pt x="352160" y="7775"/>
                  <a:pt x="175948" y="29683"/>
                  <a:pt x="116893" y="203990"/>
                </a:cubicBezTo>
                <a:cubicBezTo>
                  <a:pt x="116893" y="203990"/>
                  <a:pt x="107368" y="229708"/>
                  <a:pt x="109273" y="263045"/>
                </a:cubicBezTo>
                <a:cubicBezTo>
                  <a:pt x="114035" y="316385"/>
                  <a:pt x="75935" y="347818"/>
                  <a:pt x="52123" y="360200"/>
                </a:cubicBezTo>
                <a:cubicBezTo>
                  <a:pt x="27358" y="373535"/>
                  <a:pt x="-16457" y="395443"/>
                  <a:pt x="6403" y="420208"/>
                </a:cubicBezTo>
                <a:cubicBezTo>
                  <a:pt x="34025" y="450688"/>
                  <a:pt x="32120" y="489740"/>
                  <a:pt x="16880" y="508790"/>
                </a:cubicBezTo>
                <a:cubicBezTo>
                  <a:pt x="-2170" y="531650"/>
                  <a:pt x="53075" y="532603"/>
                  <a:pt x="55933" y="544985"/>
                </a:cubicBezTo>
                <a:cubicBezTo>
                  <a:pt x="58790" y="558320"/>
                  <a:pt x="14975" y="547843"/>
                  <a:pt x="11165" y="563083"/>
                </a:cubicBezTo>
                <a:cubicBezTo>
                  <a:pt x="7355" y="579275"/>
                  <a:pt x="19738" y="583085"/>
                  <a:pt x="23548" y="602135"/>
                </a:cubicBezTo>
                <a:cubicBezTo>
                  <a:pt x="27358" y="621185"/>
                  <a:pt x="24500" y="656428"/>
                  <a:pt x="22595" y="665953"/>
                </a:cubicBezTo>
                <a:cubicBezTo>
                  <a:pt x="20690" y="675478"/>
                  <a:pt x="26405" y="732628"/>
                  <a:pt x="78793" y="737390"/>
                </a:cubicBezTo>
                <a:cubicBezTo>
                  <a:pt x="131180" y="742153"/>
                  <a:pt x="196903" y="731675"/>
                  <a:pt x="217858" y="757393"/>
                </a:cubicBezTo>
                <a:cubicBezTo>
                  <a:pt x="236908" y="783110"/>
                  <a:pt x="197647" y="952538"/>
                  <a:pt x="173835" y="102397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8884" y="1639219"/>
            <a:ext cx="3310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anose="020B0604020202020204" pitchFamily="34" charset="0"/>
              </a:rPr>
              <a:t>WHAT IS ???</a:t>
            </a:r>
            <a:endParaRPr lang="ko-KR" altLang="en-US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Freeform: Shape 6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Machine Learning</a:t>
            </a:r>
            <a:endParaRPr lang="en-US" sz="3200" dirty="0">
              <a:solidFill>
                <a:schemeClr val="accent4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66646" y="2408795"/>
            <a:ext cx="4046788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solidFill>
                  <a:schemeClr val="bg1"/>
                </a:solidFill>
                <a:cs typeface="Arial" panose="020B0604020202020204" pitchFamily="34" charset="0"/>
              </a:rPr>
              <a:t>Applications from artificial intelligence (AI) that use statistical techniques to produce an automatic </a:t>
            </a:r>
            <a:r>
              <a:rPr lang="en-US" altLang="ko-KR" sz="2400" b="1" u="sng" dirty="0">
                <a:solidFill>
                  <a:schemeClr val="bg1"/>
                </a:solidFill>
                <a:cs typeface="Arial" panose="020B0604020202020204" pitchFamily="34" charset="0"/>
              </a:rPr>
              <a:t>model</a:t>
            </a:r>
            <a:r>
              <a:rPr lang="en-US" altLang="ko-KR" sz="2400" dirty="0">
                <a:solidFill>
                  <a:schemeClr val="bg1"/>
                </a:solidFill>
                <a:cs typeface="Arial" panose="020B0604020202020204" pitchFamily="34" charset="0"/>
              </a:rPr>
              <a:t> of a set of data with the aim of giving computers the ability to "learn"</a:t>
            </a:r>
            <a:endParaRPr lang="en-US" altLang="ko-KR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029" y="884204"/>
            <a:ext cx="3310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anose="020B0604020202020204" pitchFamily="34" charset="0"/>
              </a:rPr>
              <a:t>WHAT IS ???</a:t>
            </a:r>
            <a:endParaRPr lang="ko-KR" altLang="en-US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Freeform: Shape 6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69286" y="1697557"/>
            <a:ext cx="2021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Statistics</a:t>
            </a:r>
            <a:endParaRPr lang="en-US" sz="3200" dirty="0">
              <a:solidFill>
                <a:schemeClr val="accent4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9346" y="1618220"/>
            <a:ext cx="4046788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Science or art that studies how to plan, </a:t>
            </a:r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collect, </a:t>
            </a:r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analyze</a:t>
            </a:r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interpret, and give a conclusion from data</a:t>
            </a:r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24"/>
          <p:cNvSpPr txBox="1"/>
          <p:nvPr/>
        </p:nvSpPr>
        <p:spPr>
          <a:xfrm>
            <a:off x="979170" y="3830320"/>
            <a:ext cx="42729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Statistics Descriptive</a:t>
            </a:r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,</a:t>
            </a:r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summarize data</a:t>
            </a:r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Statistics Inferens,</a:t>
            </a:r>
            <a:endParaRPr lang="en-US" altLang="ko-KR" sz="20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draw conclusions from sample data to represent the population</a:t>
            </a:r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55015" y="2729230"/>
            <a:ext cx="5715" cy="221043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70255" y="3972560"/>
            <a:ext cx="226060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5810" y="4932045"/>
            <a:ext cx="226060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" y="2747010"/>
            <a:ext cx="16637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2180" y="4940300"/>
            <a:ext cx="199453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20"/>
          <p:cNvSpPr txBox="1"/>
          <p:nvPr/>
        </p:nvSpPr>
        <p:spPr>
          <a:xfrm>
            <a:off x="5510156" y="4516928"/>
            <a:ext cx="2021136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en-US" sz="2400" dirty="0">
                <a:solidFill>
                  <a:schemeClr val="bg1"/>
                </a:solidFill>
              </a:rPr>
              <a:t>Machine Learning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807" y="2043377"/>
            <a:ext cx="2689294" cy="246362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en-US" dirty="0"/>
              <a:t>DIFFERENCE MINDSET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033001" y="3985363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884444" y="333257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/>
          <p:cNvGrpSpPr/>
          <p:nvPr/>
        </p:nvGrpSpPr>
        <p:grpSpPr>
          <a:xfrm>
            <a:off x="649605" y="2563495"/>
            <a:ext cx="3951605" cy="1301115"/>
            <a:chOff x="1187794" y="2191075"/>
            <a:chExt cx="1773004" cy="1301284"/>
          </a:xfrm>
        </p:grpSpPr>
        <p:sp>
          <p:nvSpPr>
            <p:cNvPr id="6" name="TextBox 5"/>
            <p:cNvSpPr txBox="1"/>
            <p:nvPr/>
          </p:nvSpPr>
          <p:spPr>
            <a:xfrm>
              <a:off x="1187794" y="2384775"/>
              <a:ext cx="1773004" cy="1107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Theory 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Hypothesis and Asumption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96204" y="2191075"/>
              <a:ext cx="1652623" cy="430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STATISTIKA</a:t>
              </a:r>
              <a:endParaRPr lang="en-US" altLang="ko-KR" sz="2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그룹 13"/>
          <p:cNvGrpSpPr/>
          <p:nvPr/>
        </p:nvGrpSpPr>
        <p:grpSpPr>
          <a:xfrm>
            <a:off x="3849788" y="3462930"/>
            <a:ext cx="7438389" cy="1958341"/>
            <a:chOff x="9200245" y="2152037"/>
            <a:chExt cx="1690370" cy="1185561"/>
          </a:xfrm>
        </p:grpSpPr>
        <p:sp>
          <p:nvSpPr>
            <p:cNvPr id="9" name="TextBox 8"/>
            <p:cNvSpPr txBox="1"/>
            <p:nvPr/>
          </p:nvSpPr>
          <p:spPr>
            <a:xfrm>
              <a:off x="9741094" y="2443430"/>
              <a:ext cx="1149521" cy="8941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The algorithm performance for model estimation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Faster development model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Big Data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00245" y="2152037"/>
              <a:ext cx="1652623" cy="521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</a:rPr>
                <a:t>MACHINE LEARNING</a:t>
              </a:r>
              <a:endParaRPr lang="en-US" altLang="ko-KR" sz="2800" b="1" dirty="0">
                <a:solidFill>
                  <a:schemeClr val="accent1"/>
                </a:solidFill>
              </a:endParaRPr>
            </a:p>
            <a:p>
              <a:pPr algn="r"/>
              <a:endParaRPr lang="en-US" altLang="ko-KR" sz="28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en-US" sz="3200" dirty="0"/>
              <a:t>HOW IMPORTANT STATISTICS IN MACHINE LEARNING</a:t>
            </a:r>
            <a:endParaRPr lang="en-US" sz="3200" dirty="0"/>
          </a:p>
        </p:txBody>
      </p:sp>
      <p:sp>
        <p:nvSpPr>
          <p:cNvPr id="45" name="Rounded Rectangle 96"/>
          <p:cNvSpPr/>
          <p:nvPr/>
        </p:nvSpPr>
        <p:spPr>
          <a:xfrm>
            <a:off x="2193290" y="5015865"/>
            <a:ext cx="951865" cy="189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78660" y="5039360"/>
            <a:ext cx="1142365" cy="996315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96"/>
          <p:cNvSpPr/>
          <p:nvPr/>
        </p:nvSpPr>
        <p:spPr>
          <a:xfrm>
            <a:off x="-292735" y="5857240"/>
            <a:ext cx="2538730" cy="178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35"/>
          <p:cNvSpPr txBox="1"/>
          <p:nvPr/>
        </p:nvSpPr>
        <p:spPr>
          <a:xfrm>
            <a:off x="6374765" y="1732915"/>
            <a:ext cx="465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atistics in Data Preparation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4" name="Circle: Hollow 43"/>
          <p:cNvSpPr/>
          <p:nvPr/>
        </p:nvSpPr>
        <p:spPr>
          <a:xfrm>
            <a:off x="1699260" y="5024120"/>
            <a:ext cx="1125855" cy="1007745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43"/>
          <p:cNvSpPr/>
          <p:nvPr/>
        </p:nvSpPr>
        <p:spPr>
          <a:xfrm>
            <a:off x="2548890" y="4197985"/>
            <a:ext cx="1125855" cy="1007745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ounded Rectangle 96"/>
          <p:cNvSpPr/>
          <p:nvPr/>
        </p:nvSpPr>
        <p:spPr>
          <a:xfrm>
            <a:off x="2999105" y="4205605"/>
            <a:ext cx="951865" cy="189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Circle: Hollow 43"/>
          <p:cNvSpPr/>
          <p:nvPr/>
        </p:nvSpPr>
        <p:spPr>
          <a:xfrm>
            <a:off x="3420745" y="3387725"/>
            <a:ext cx="1125855" cy="1007745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le 96"/>
          <p:cNvSpPr/>
          <p:nvPr/>
        </p:nvSpPr>
        <p:spPr>
          <a:xfrm>
            <a:off x="3930015" y="3381375"/>
            <a:ext cx="951865" cy="189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Circle: Hollow 43"/>
          <p:cNvSpPr/>
          <p:nvPr/>
        </p:nvSpPr>
        <p:spPr>
          <a:xfrm>
            <a:off x="4351655" y="2563495"/>
            <a:ext cx="1125855" cy="1007745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ounded Rectangle 96"/>
          <p:cNvSpPr/>
          <p:nvPr/>
        </p:nvSpPr>
        <p:spPr>
          <a:xfrm>
            <a:off x="4827270" y="2550795"/>
            <a:ext cx="951865" cy="189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Circle: Hollow 43"/>
          <p:cNvSpPr/>
          <p:nvPr/>
        </p:nvSpPr>
        <p:spPr>
          <a:xfrm>
            <a:off x="5248910" y="1732915"/>
            <a:ext cx="1125855" cy="1007745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35"/>
          <p:cNvSpPr txBox="1"/>
          <p:nvPr/>
        </p:nvSpPr>
        <p:spPr>
          <a:xfrm>
            <a:off x="5531485" y="2769870"/>
            <a:ext cx="465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Statistics in Model Evaluation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5531485" y="2056130"/>
            <a:ext cx="53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1</a:t>
            </a:r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4624070" y="2890520"/>
            <a:ext cx="53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72" name="Text Box 71"/>
          <p:cNvSpPr txBox="1"/>
          <p:nvPr/>
        </p:nvSpPr>
        <p:spPr>
          <a:xfrm>
            <a:off x="3692525" y="3714750"/>
            <a:ext cx="53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73" name="Text Box 72"/>
          <p:cNvSpPr txBox="1"/>
          <p:nvPr/>
        </p:nvSpPr>
        <p:spPr>
          <a:xfrm>
            <a:off x="2821305" y="4525010"/>
            <a:ext cx="53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74" name="Text Box 73"/>
          <p:cNvSpPr txBox="1"/>
          <p:nvPr/>
        </p:nvSpPr>
        <p:spPr>
          <a:xfrm>
            <a:off x="1971040" y="5351145"/>
            <a:ext cx="53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/>
              <a:t>5</a:t>
            </a:r>
            <a:endParaRPr lang="en-US" b="1"/>
          </a:p>
        </p:txBody>
      </p:sp>
      <p:sp>
        <p:nvSpPr>
          <p:cNvPr id="75" name="TextBox 35"/>
          <p:cNvSpPr txBox="1"/>
          <p:nvPr/>
        </p:nvSpPr>
        <p:spPr>
          <a:xfrm>
            <a:off x="4624070" y="3648710"/>
            <a:ext cx="465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Statistics in Model Selection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" name="TextBox 35"/>
          <p:cNvSpPr txBox="1"/>
          <p:nvPr/>
        </p:nvSpPr>
        <p:spPr>
          <a:xfrm>
            <a:off x="3692525" y="4542790"/>
            <a:ext cx="465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Statistics in Model Presentation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7" name="TextBox 35"/>
          <p:cNvSpPr txBox="1"/>
          <p:nvPr/>
        </p:nvSpPr>
        <p:spPr>
          <a:xfrm>
            <a:off x="2821305" y="5272405"/>
            <a:ext cx="465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Statistics in Prediction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2070735"/>
            <a:ext cx="497459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preparation of train &amp; testing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data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your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machine learning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5640070" y="3103245"/>
            <a:ext cx="539242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evaluating the skill of machine learning model on data not seen during training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4711700" y="3961765"/>
            <a:ext cx="497459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Selecting a final model to use for a predictive modeling problem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796030" y="4879340"/>
            <a:ext cx="497459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Presenting the skill of a final model to stakeholder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925445" y="5563870"/>
            <a:ext cx="497459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Selecting a final model to use for a predictive modeling problem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954636" y="4453358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685" y="3448050"/>
            <a:ext cx="1189990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What's process behind the R lm() function??</a:t>
            </a:r>
            <a:endParaRPr lang="en-US" altLang="ko-KR" sz="4400" b="1" dirty="0">
              <a:solidFill>
                <a:schemeClr val="accent1"/>
              </a:solidFill>
            </a:endParaRPr>
          </a:p>
        </p:txBody>
      </p:sp>
      <p:sp>
        <p:nvSpPr>
          <p:cNvPr id="92" name="Rounded Rectangle 51"/>
          <p:cNvSpPr/>
          <p:nvPr/>
        </p:nvSpPr>
        <p:spPr>
          <a:xfrm rot="16200000" flipH="1">
            <a:off x="4966335" y="800100"/>
            <a:ext cx="2259965" cy="237934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608" y="998677"/>
            <a:ext cx="5808784" cy="4305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STUDY CASE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006" y="3079638"/>
            <a:ext cx="47279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altLang="ko-KR" sz="3200" dirty="0">
                <a:solidFill>
                  <a:schemeClr val="bg1"/>
                </a:solidFill>
                <a:cs typeface="Arial" panose="020B0604020202020204" pitchFamily="34" charset="0"/>
              </a:rPr>
              <a:t>LINEAR REGRESSION</a:t>
            </a:r>
            <a:endParaRPr lang="ko-KR" altLang="en-US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23518" y="2671927"/>
            <a:ext cx="589085" cy="589085"/>
            <a:chOff x="1582614" y="2839915"/>
            <a:chExt cx="589085" cy="589085"/>
          </a:xfrm>
        </p:grpSpPr>
        <p:sp>
          <p:nvSpPr>
            <p:cNvPr id="9" name="Rectangle 8"/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5400000">
            <a:off x="4037022" y="2671927"/>
            <a:ext cx="589085" cy="589085"/>
            <a:chOff x="1582614" y="2839915"/>
            <a:chExt cx="589085" cy="589085"/>
          </a:xfrm>
        </p:grpSpPr>
        <p:sp>
          <p:nvSpPr>
            <p:cNvPr id="13" name="Rectangle 12"/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2123518" y="4970710"/>
            <a:ext cx="589085" cy="589085"/>
            <a:chOff x="1582614" y="2839915"/>
            <a:chExt cx="589085" cy="589085"/>
          </a:xfrm>
        </p:grpSpPr>
        <p:sp>
          <p:nvSpPr>
            <p:cNvPr id="16" name="Rectangle 15"/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6200000" flipV="1">
            <a:off x="4059621" y="4970710"/>
            <a:ext cx="589085" cy="589085"/>
            <a:chOff x="1582614" y="2839915"/>
            <a:chExt cx="589085" cy="589085"/>
          </a:xfrm>
        </p:grpSpPr>
        <p:sp>
          <p:nvSpPr>
            <p:cNvPr id="19" name="Rectangle 18"/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409690" y="3745865"/>
            <a:ext cx="56356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The concept of regression analysis deals with finding the best relationship between Y and x, quantifying the strength of that relationship, and using methods that allow for prediction of the response values given values of the regressor x.</a:t>
            </a:r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98837" y="4467965"/>
            <a:ext cx="1037562" cy="756408"/>
            <a:chOff x="3509379" y="4293096"/>
            <a:chExt cx="1008112" cy="734938"/>
          </a:xfrm>
        </p:grpSpPr>
        <p:sp>
          <p:nvSpPr>
            <p:cNvPr id="26" name="Rounded Rectangle 10"/>
            <p:cNvSpPr/>
            <p:nvPr/>
          </p:nvSpPr>
          <p:spPr>
            <a:xfrm>
              <a:off x="3509379" y="4293096"/>
              <a:ext cx="1008112" cy="18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13"/>
            <p:cNvSpPr/>
            <p:nvPr/>
          </p:nvSpPr>
          <p:spPr>
            <a:xfrm>
              <a:off x="3581435" y="4537695"/>
              <a:ext cx="864000" cy="18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Chord 27"/>
            <p:cNvSpPr/>
            <p:nvPr/>
          </p:nvSpPr>
          <p:spPr>
            <a:xfrm>
              <a:off x="3766973" y="4535109"/>
              <a:ext cx="492925" cy="492925"/>
            </a:xfrm>
            <a:prstGeom prst="chord">
              <a:avLst>
                <a:gd name="adj1" fmla="val 21471232"/>
                <a:gd name="adj2" fmla="val 10878117"/>
              </a:avLst>
            </a:pr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9" name="Graphic 33"/>
          <p:cNvGrpSpPr/>
          <p:nvPr/>
        </p:nvGrpSpPr>
        <p:grpSpPr>
          <a:xfrm>
            <a:off x="2718140" y="3060296"/>
            <a:ext cx="1373029" cy="1269683"/>
            <a:chOff x="7424910" y="2405641"/>
            <a:chExt cx="1771650" cy="1638300"/>
          </a:xfrm>
          <a:solidFill>
            <a:schemeClr val="accent4"/>
          </a:solidFill>
        </p:grpSpPr>
        <p:sp>
          <p:nvSpPr>
            <p:cNvPr id="30" name="Freeform: Shape 29"/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4370</Words>
  <Application>WPS Presentation</Application>
  <PresentationFormat>Widescreen</PresentationFormat>
  <Paragraphs>294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Microsoft YaHei</vt:lpstr>
      <vt:lpstr>Arial Unicode MS</vt:lpstr>
      <vt:lpstr>Calibri</vt:lpstr>
      <vt:lpstr>Courier New</vt:lpstr>
      <vt:lpstr>Cover and End Slide Master</vt:lpstr>
      <vt:lpstr>Contents Slide Master</vt:lpstr>
      <vt:lpstr>Section Break Slide Master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LENOVO</cp:lastModifiedBy>
  <cp:revision>281</cp:revision>
  <dcterms:created xsi:type="dcterms:W3CDTF">2018-04-24T17:14:00Z</dcterms:created>
  <dcterms:modified xsi:type="dcterms:W3CDTF">2018-12-29T02:07:24Z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