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656d358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656d358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656d358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656d358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656d358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656d358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656d358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656d358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656d3583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656d3583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656d3583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656d3583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                                                    </a:t>
            </a:r>
            <a:r>
              <a:rPr b="1" i="1" lang="ru" sz="1500">
                <a:latin typeface="Times New Roman"/>
                <a:ea typeface="Times New Roman"/>
                <a:cs typeface="Times New Roman"/>
                <a:sym typeface="Times New Roman"/>
              </a:rPr>
              <a:t>1. Найти таблицу с Id ="age-table".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Решение :document.getElementById('age-table')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" y="2174975"/>
            <a:ext cx="4215851" cy="14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925" y="1990750"/>
            <a:ext cx="4215850" cy="194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444"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r>
              <a:rPr b="1" i="1" lang="ru" sz="1666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ru" sz="1666">
                <a:latin typeface="Times New Roman"/>
                <a:ea typeface="Times New Roman"/>
                <a:cs typeface="Times New Roman"/>
                <a:sym typeface="Times New Roman"/>
              </a:rPr>
              <a:t>. Найти все элементы label внутри этой таблицы (их три).                                                     Решение :document.getElementById('age-table').getElementsTagName('label')</a:t>
            </a:r>
            <a:r>
              <a:rPr lang="ru" sz="1000">
                <a:solidFill>
                  <a:srgbClr val="FFFFFF"/>
                </a:solidFill>
              </a:rPr>
              <a:t>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7425"/>
            <a:ext cx="8839200" cy="251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45200" y="470150"/>
            <a:ext cx="85206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66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1" lang="ru" sz="1666">
                <a:latin typeface="Times New Roman"/>
                <a:ea typeface="Times New Roman"/>
                <a:cs typeface="Times New Roman"/>
                <a:sym typeface="Times New Roman"/>
              </a:rPr>
              <a:t>. Найти  первый td в этой таблице (со словом "Age").</a:t>
            </a:r>
            <a:endParaRPr b="1" i="1" sz="166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66">
                <a:latin typeface="Times New Roman"/>
                <a:ea typeface="Times New Roman"/>
                <a:cs typeface="Times New Roman"/>
                <a:sym typeface="Times New Roman"/>
              </a:rPr>
              <a:t>document.getElementsByTagName('td')[0]</a:t>
            </a:r>
            <a:endParaRPr b="1" i="1" sz="1666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" y="1972200"/>
            <a:ext cx="44838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720975"/>
            <a:ext cx="4267200" cy="200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78200" y="445025"/>
            <a:ext cx="85206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ru" sz="1420">
                <a:latin typeface="Times New Roman"/>
                <a:ea typeface="Times New Roman"/>
                <a:cs typeface="Times New Roman"/>
                <a:sym typeface="Times New Roman"/>
              </a:rPr>
              <a:t>4.Найти форму form с именем name="search".</a:t>
            </a:r>
            <a:endParaRPr b="1" i="1" sz="1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ru" sz="1420">
                <a:latin typeface="Times New Roman"/>
                <a:ea typeface="Times New Roman"/>
                <a:cs typeface="Times New Roman"/>
                <a:sym typeface="Times New Roman"/>
              </a:rPr>
              <a:t>document.getElementsByTagName('form')[0]</a:t>
            </a:r>
            <a:endParaRPr b="1" i="1" sz="1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5" y="1668600"/>
            <a:ext cx="6091525" cy="13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25" y="3311525"/>
            <a:ext cx="6200374" cy="15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latin typeface="Times New Roman"/>
                <a:ea typeface="Times New Roman"/>
                <a:cs typeface="Times New Roman"/>
                <a:sym typeface="Times New Roman"/>
              </a:rPr>
              <a:t>5.Найти первый input в этой форме.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500">
                <a:latin typeface="Times New Roman"/>
                <a:ea typeface="Times New Roman"/>
                <a:cs typeface="Times New Roman"/>
                <a:sym typeface="Times New Roman"/>
              </a:rPr>
              <a:t>document.getElementsByTagName('form')[0].getElementsByTagName('input')[0]</a:t>
            </a:r>
            <a:endParaRPr b="1" i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3425"/>
            <a:ext cx="8839200" cy="106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41420"/>
            <a:ext cx="4678059" cy="214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ru" sz="142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1" lang="ru" sz="1420">
                <a:latin typeface="Times New Roman"/>
                <a:ea typeface="Times New Roman"/>
                <a:cs typeface="Times New Roman"/>
                <a:sym typeface="Times New Roman"/>
              </a:rPr>
              <a:t>.Найти последний input в этой форме.</a:t>
            </a:r>
            <a:endParaRPr b="1" i="1" sz="1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ru" sz="1420">
                <a:latin typeface="Times New Roman"/>
                <a:ea typeface="Times New Roman"/>
                <a:cs typeface="Times New Roman"/>
                <a:sym typeface="Times New Roman"/>
              </a:rPr>
              <a:t>document.getElementsByTagName('form')[0].getElementsByTagName('input')[1]</a:t>
            </a:r>
            <a:endParaRPr b="1" i="1" sz="1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925"/>
            <a:ext cx="8839200" cy="890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66233"/>
            <a:ext cx="5439914" cy="242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