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15c9917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15c9917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5c9917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5c9917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5c9917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15c9917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6B8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4000">
                <a:solidFill>
                  <a:srgbClr val="004282"/>
                </a:solidFill>
                <a:highlight>
                  <a:srgbClr val="E6B8AF"/>
                </a:highlight>
              </a:rPr>
              <a:t>XPath</a:t>
            </a:r>
            <a:r>
              <a:rPr b="1" i="1" lang="ru" sz="4000">
                <a:solidFill>
                  <a:srgbClr val="3C78D8"/>
                </a:solidFill>
                <a:highlight>
                  <a:srgbClr val="E6B8AF"/>
                </a:highlight>
              </a:rPr>
              <a:t> </a:t>
            </a:r>
            <a:r>
              <a:rPr b="1" i="1" lang="ru" sz="4000">
                <a:solidFill>
                  <a:srgbClr val="004282"/>
                </a:solidFill>
                <a:highlight>
                  <a:srgbClr val="E6B8AF"/>
                </a:highlight>
              </a:rPr>
              <a:t>practice</a:t>
            </a:r>
            <a:endParaRPr b="1" i="1" sz="7700">
              <a:solidFill>
                <a:srgbClr val="004282"/>
              </a:solidFill>
              <a:highlight>
                <a:srgbClr val="E6B8A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Написать relative XPath:</a:t>
            </a:r>
            <a:endParaRPr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Email input поле (Нажми Sign in →  в окне Log in кнопка Email)</a:t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4282"/>
              </a:solidFill>
              <a:highlight>
                <a:srgbClr val="E6B8A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Відповідь</a:t>
            </a: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:XPath= //input[@id='SigninEmail']</a:t>
            </a:r>
            <a:endParaRPr b="1" i="1" sz="2111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04282"/>
              </a:highlight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1505700"/>
            <a:ext cx="7644989" cy="340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Кнопка Add при добавлении машины (Зайди на сайт как зарегистрированный юзер -&gt; жми Add car -&gt; кнопка Add)</a:t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4282"/>
              </a:solidFill>
              <a:highlight>
                <a:srgbClr val="E6B8A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Відповідь: //button[@class='btn btn-primary' and text()='Add']</a:t>
            </a:r>
            <a:endParaRPr b="1" i="1" sz="2111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282"/>
              </a:solidFill>
              <a:highlight>
                <a:srgbClr val="EA9999"/>
              </a:highlight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0" y="1753050"/>
            <a:ext cx="7169490" cy="32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Элемент Q7 в drop-down list for car brands (Зайди на сайт как зарегистрированный юзер -&gt; перейди на страницу Instructions - &gt; открой car brands drop-down -&gt; элемент Q7)</a:t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55">
                <a:solidFill>
                  <a:srgbClr val="004282"/>
                </a:solidFill>
                <a:highlight>
                  <a:srgbClr val="E6B8A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Відповідь://li[text()='Q7']</a:t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55">
              <a:solidFill>
                <a:srgbClr val="004282"/>
              </a:solidFill>
              <a:highlight>
                <a:srgbClr val="E6B8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0" y="1501625"/>
            <a:ext cx="7834051" cy="33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