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бинарного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95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6" b="8392"/>
          <a:stretch/>
        </p:blipFill>
        <p:spPr bwMode="auto">
          <a:xfrm>
            <a:off x="201476" y="193181"/>
            <a:ext cx="8251967" cy="190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363" y="2348880"/>
            <a:ext cx="838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Отсекаем все ненужные элементы и как только все элементы отсечены, нажимаем</a:t>
            </a:r>
          </a:p>
          <a:p>
            <a:r>
              <a:rPr lang="ru-RU" dirty="0" smtClean="0"/>
              <a:t>На кнопку «ОТСЕЧЕНА ЧАСТЬ МАССИВА»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4" b="6121"/>
          <a:stretch/>
        </p:blipFill>
        <p:spPr bwMode="auto">
          <a:xfrm>
            <a:off x="173857" y="3020135"/>
            <a:ext cx="5118223" cy="275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3020135"/>
            <a:ext cx="38012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же элемент должен быть</a:t>
            </a:r>
          </a:p>
          <a:p>
            <a:r>
              <a:rPr lang="ru-RU" dirty="0" smtClean="0"/>
              <a:t>Отсечен, но участник его пропустил,</a:t>
            </a:r>
          </a:p>
          <a:p>
            <a:r>
              <a:rPr lang="ru-RU" dirty="0" smtClean="0"/>
              <a:t>То при нажатии на соответствующую</a:t>
            </a:r>
          </a:p>
          <a:p>
            <a:r>
              <a:rPr lang="ru-RU" dirty="0" smtClean="0"/>
              <a:t>Кнопку, она примет «красное» </a:t>
            </a:r>
          </a:p>
          <a:p>
            <a:r>
              <a:rPr lang="ru-RU" dirty="0" smtClean="0"/>
              <a:t>Состояние.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3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344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отсечения левой части массива, у нас остается правая часть элемента,</a:t>
            </a:r>
          </a:p>
          <a:p>
            <a:r>
              <a:rPr lang="ru-RU" dirty="0" smtClean="0"/>
              <a:t>Если искомый элемент не был найден, а он у нас не найден, то нам необходимо</a:t>
            </a:r>
          </a:p>
          <a:p>
            <a:r>
              <a:rPr lang="ru-RU" dirty="0" smtClean="0"/>
              <a:t>Повторить те же самые действия с оставшейся частью массива, об этом выводится</a:t>
            </a:r>
          </a:p>
          <a:p>
            <a:r>
              <a:rPr lang="ru-RU" dirty="0" smtClean="0"/>
              <a:t>Соответствующее сообщение.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0977"/>
            <a:ext cx="7513637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064896" cy="163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810003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второй итерации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4653136"/>
            <a:ext cx="8115821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180438"/>
            <a:ext cx="29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третьей итерации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0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825" y="332656"/>
            <a:ext cx="8152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данном примере предполагается, что искомый элемент будет найден на </a:t>
            </a:r>
          </a:p>
          <a:p>
            <a:r>
              <a:rPr lang="ru-RU" dirty="0" smtClean="0"/>
              <a:t>Четвертой итерации, т.к. после трех итерации у нас остается всего один элемент,</a:t>
            </a:r>
          </a:p>
          <a:p>
            <a:r>
              <a:rPr lang="ru-RU" dirty="0" smtClean="0"/>
              <a:t>Соответственно он же и будет являться серединой оставшегося массива, </a:t>
            </a:r>
          </a:p>
          <a:p>
            <a:r>
              <a:rPr lang="ru-RU" dirty="0" err="1" smtClean="0"/>
              <a:t>По-скольку</a:t>
            </a:r>
            <a:r>
              <a:rPr lang="ru-RU" dirty="0" smtClean="0"/>
              <a:t> оставшийся элемент является так же искомым, при клике он будет </a:t>
            </a:r>
          </a:p>
          <a:p>
            <a:r>
              <a:rPr lang="ru-RU" dirty="0" smtClean="0"/>
              <a:t>Выделен зеленым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5" r="7692"/>
          <a:stretch/>
        </p:blipFill>
        <p:spPr bwMode="auto">
          <a:xfrm>
            <a:off x="228754" y="1809984"/>
            <a:ext cx="8676456" cy="270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754" y="4683092"/>
            <a:ext cx="54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 том, что элемент найден – будет сообщение ниже.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8754" y="5229200"/>
            <a:ext cx="8964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Участник, изучая алгоритм бинарного поиска подобным образом оставляет в своей</a:t>
            </a:r>
          </a:p>
          <a:p>
            <a:r>
              <a:rPr lang="ru-RU" dirty="0" smtClean="0"/>
              <a:t>Памяти «яркий» отпечаток, основываясь на теории ассоциативной работы человеческой</a:t>
            </a:r>
          </a:p>
          <a:p>
            <a:r>
              <a:rPr lang="ru-RU" dirty="0" smtClean="0"/>
              <a:t>Памяти, у человека при работе с подобным алгоритмом в будущем, данный момент</a:t>
            </a:r>
          </a:p>
          <a:p>
            <a:r>
              <a:rPr lang="ru-RU" dirty="0" smtClean="0"/>
              <a:t>Будет всплывать как «яркая ассоциация». (Прим. Психологическое обоснование).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2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097465" y="266994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4"/>
          </p:cNvCxnSpPr>
          <p:nvPr/>
        </p:nvCxnSpPr>
        <p:spPr>
          <a:xfrm>
            <a:off x="1421501" y="915066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1097465" y="1707154"/>
            <a:ext cx="32403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421501" y="1707154"/>
            <a:ext cx="32403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43459" y="1141849"/>
            <a:ext cx="756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699117" y="360511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>
            <a:stCxn id="25" idx="4"/>
          </p:cNvCxnSpPr>
          <p:nvPr/>
        </p:nvCxnSpPr>
        <p:spPr>
          <a:xfrm>
            <a:off x="4023153" y="425319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3699117" y="5045278"/>
            <a:ext cx="32403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023153" y="5045278"/>
            <a:ext cx="324036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45111" y="4479973"/>
            <a:ext cx="756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472" y="2225674"/>
            <a:ext cx="2933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Неавторизированный пользователь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4641" y="5664181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Авторизированный пользователь</a:t>
            </a:r>
            <a:endParaRPr lang="ru-RU" sz="1400" dirty="0"/>
          </a:p>
        </p:txBody>
      </p:sp>
      <p:sp>
        <p:nvSpPr>
          <p:cNvPr id="32" name="Овал 31"/>
          <p:cNvSpPr/>
          <p:nvPr/>
        </p:nvSpPr>
        <p:spPr>
          <a:xfrm>
            <a:off x="3347864" y="803881"/>
            <a:ext cx="1728192" cy="10144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Пройти авторизацию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672110" y="5459082"/>
            <a:ext cx="1656184" cy="10144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Сохранить результат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152901" y="3899770"/>
            <a:ext cx="1686489" cy="10144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Сравнить результат с другим участником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327244" y="2648294"/>
            <a:ext cx="1872208" cy="10144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Просмотреть профиль других участников 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V="1">
            <a:off x="4655886" y="3605118"/>
            <a:ext cx="67135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655886" y="4479973"/>
            <a:ext cx="1224136" cy="169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655886" y="5045278"/>
            <a:ext cx="2016224" cy="6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2267744" y="141277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491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Участнику представлен неотсортированный массив, ему предстоит провести поиск</a:t>
            </a:r>
          </a:p>
          <a:p>
            <a:r>
              <a:rPr lang="ru-RU" dirty="0" smtClean="0"/>
              <a:t>Элемента массива со значением = 8, алгоритмом бинарного поиска, однако прежде</a:t>
            </a:r>
          </a:p>
          <a:p>
            <a:r>
              <a:rPr lang="ru-RU" dirty="0" smtClean="0"/>
              <a:t>Чем участник проведет поиск, ему необходимо отсортировать данный массив,</a:t>
            </a:r>
          </a:p>
          <a:p>
            <a:r>
              <a:rPr lang="ru-RU" dirty="0" smtClean="0"/>
              <a:t>Т.к. алгоритм бинарного поиска работает только в отсортированном массиве.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956376" cy="332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86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65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верхнем левом углу участнику представлен интерфейс, используемый для</a:t>
            </a:r>
          </a:p>
          <a:p>
            <a:r>
              <a:rPr lang="ru-RU" dirty="0" smtClean="0"/>
              <a:t> прохождения этапа. На данном этапе – в нем представлены дополнительно 3 кнопки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1" y="1340768"/>
            <a:ext cx="23717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1799" y="2339588"/>
            <a:ext cx="326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Дополнительные три кнопки </a:t>
            </a:r>
            <a:r>
              <a:rPr lang="en-US" dirty="0" smtClean="0"/>
              <a:t>-&gt;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01" y="2124204"/>
            <a:ext cx="2590327" cy="101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4293096"/>
            <a:ext cx="8895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Фоновый цвет и цвет шрифта кнопок в совокупности отражает состояние этапа.</a:t>
            </a:r>
          </a:p>
          <a:p>
            <a:r>
              <a:rPr lang="ru-RU" dirty="0" smtClean="0"/>
              <a:t>Черный фоновый цвет и желтый цвет означает – что данный мини-этап основного этапа</a:t>
            </a:r>
          </a:p>
          <a:p>
            <a:r>
              <a:rPr lang="ru-RU" dirty="0" smtClean="0"/>
              <a:t>Является активным.</a:t>
            </a:r>
          </a:p>
          <a:p>
            <a:r>
              <a:rPr lang="ru-RU" dirty="0" smtClean="0"/>
              <a:t>Черный фоновый цвет и белый цвет означает, что данный мини-этап основного этапа</a:t>
            </a:r>
          </a:p>
          <a:p>
            <a:r>
              <a:rPr lang="ru-RU" dirty="0" smtClean="0"/>
              <a:t>Является неактивным.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08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Участнику, передвигая ячейки, необходимо отсортировать массив, как только</a:t>
            </a:r>
          </a:p>
          <a:p>
            <a:r>
              <a:rPr lang="ru-RU" dirty="0" smtClean="0"/>
              <a:t>Участник будет уверен в том, что массив отсортирован, ему необходимо нажать</a:t>
            </a:r>
          </a:p>
          <a:p>
            <a:r>
              <a:rPr lang="ru-RU" dirty="0" smtClean="0"/>
              <a:t>На кнопку – «МАССИВ ОТСОРТИРОВАН», если массив не будет отсортирован, то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2010"/>
            <a:ext cx="53816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260558"/>
            <a:ext cx="8870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Будет выведено, (пока еще не красивое) сообщение о том, что массив не отсортирован,</a:t>
            </a:r>
          </a:p>
          <a:p>
            <a:r>
              <a:rPr lang="ru-RU" dirty="0" smtClean="0"/>
              <a:t>А сама кнопка поменяет свой колорит на красный фон и белый шрифт – данная</a:t>
            </a:r>
          </a:p>
          <a:p>
            <a:r>
              <a:rPr lang="ru-RU" dirty="0" smtClean="0"/>
              <a:t>Совокупность цветов означает –совершение ошибки на данном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217360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883428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428999"/>
            <a:ext cx="87337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массив будет отсортирован, кнопка «МАССИВ ОТСОРТИРОВАН» примет</a:t>
            </a:r>
          </a:p>
          <a:p>
            <a:r>
              <a:rPr lang="ru-RU" dirty="0" smtClean="0"/>
              <a:t>Следующую совокупность цветов</a:t>
            </a:r>
            <a:r>
              <a:rPr lang="en-US" dirty="0" smtClean="0"/>
              <a:t>: </a:t>
            </a:r>
            <a:r>
              <a:rPr lang="ru-RU" dirty="0" smtClean="0"/>
              <a:t>Черный фоновый цвет и зеленый цвет шрифта,</a:t>
            </a:r>
          </a:p>
          <a:p>
            <a:r>
              <a:rPr lang="ru-RU" dirty="0" smtClean="0"/>
              <a:t>Означающую успешное прохождение данного мини-этапа, как вы могли заметить</a:t>
            </a:r>
          </a:p>
          <a:p>
            <a:r>
              <a:rPr lang="ru-RU" dirty="0" smtClean="0"/>
              <a:t>На скриншоте, кнопка «СЕРЕДИНА ВЫБРАНА» приняла «активное» состояние, а внизу</a:t>
            </a:r>
          </a:p>
          <a:p>
            <a:r>
              <a:rPr lang="ru-RU" dirty="0" smtClean="0"/>
              <a:t>Появилось новое сообщение, дополнительно сообщающее о том, что массив</a:t>
            </a:r>
          </a:p>
          <a:p>
            <a:r>
              <a:rPr lang="ru-RU" dirty="0" smtClean="0"/>
              <a:t>Отсортирован и что участнику необходимо перейти к следующему мини-этапу</a:t>
            </a:r>
          </a:p>
          <a:p>
            <a:r>
              <a:rPr lang="ru-RU" dirty="0" smtClean="0"/>
              <a:t>Основного этапа, то есть к выбору середины массива по формуле.</a:t>
            </a:r>
          </a:p>
          <a:p>
            <a:r>
              <a:rPr lang="ru-RU" dirty="0" smtClean="0"/>
              <a:t>Левая граница = 0, Правая граница = 0, Середина = (Левая граница + Правая граница)</a:t>
            </a:r>
          </a:p>
          <a:p>
            <a:r>
              <a:rPr lang="ru-RU" dirty="0" smtClean="0"/>
              <a:t>Деление на 2 без остатка. Учтите, отсчет элементов массива необходимо начать с нуля.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55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2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данном массиве серединой массива является элемент со значением «6».</a:t>
            </a:r>
          </a:p>
          <a:p>
            <a:r>
              <a:rPr lang="ru-RU" dirty="0" smtClean="0"/>
              <a:t>Середина выбирается кликом по элементу, если выбрать элемент, не являющейся</a:t>
            </a:r>
          </a:p>
          <a:p>
            <a:r>
              <a:rPr lang="ru-RU" dirty="0" smtClean="0"/>
              <a:t>Серединой, то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5986"/>
            <a:ext cx="7135782" cy="282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8941" y="4221088"/>
            <a:ext cx="818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«СЕРЕДИНА ВЫБРАНА» примет «красный» статус, а ниже будет выведено</a:t>
            </a:r>
          </a:p>
          <a:p>
            <a:r>
              <a:rPr lang="ru-RU" dirty="0" smtClean="0"/>
              <a:t>Соответствующее сообщение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1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99729"/>
            <a:ext cx="7770754" cy="260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00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только середина будет выбрана правильно, кнопка «СЕРЕДИНА ВЫБРАНА»</a:t>
            </a:r>
          </a:p>
          <a:p>
            <a:r>
              <a:rPr lang="ru-RU" dirty="0" smtClean="0"/>
              <a:t>Автоматически примет «зеленый» статус, кнопка «ОТСЕЧЕНА ЧАСТЬ МАССИВА»</a:t>
            </a:r>
          </a:p>
          <a:p>
            <a:r>
              <a:rPr lang="ru-RU" dirty="0" smtClean="0"/>
              <a:t>Примет статус активный, а ниже будет выведено соответствующее сообщение</a:t>
            </a:r>
          </a:p>
          <a:p>
            <a:r>
              <a:rPr lang="ru-RU" dirty="0" smtClean="0"/>
              <a:t>Данному мини-этапу.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696" y="4293096"/>
            <a:ext cx="8581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следующем мини-этапа данного этапа необходимо отсечь ненужные элементы</a:t>
            </a:r>
          </a:p>
          <a:p>
            <a:r>
              <a:rPr lang="ru-RU" dirty="0" smtClean="0"/>
              <a:t>Массива, выбираются они по следующему принципу</a:t>
            </a:r>
            <a:r>
              <a:rPr lang="en-US" dirty="0" smtClean="0"/>
              <a:t>:</a:t>
            </a:r>
            <a:r>
              <a:rPr lang="ru-RU" dirty="0" smtClean="0"/>
              <a:t> сравнивается значение</a:t>
            </a:r>
          </a:p>
          <a:p>
            <a:r>
              <a:rPr lang="ru-RU" dirty="0" smtClean="0"/>
              <a:t>Центрального элемента, в данном случае значение «6», с искомым значением</a:t>
            </a:r>
          </a:p>
          <a:p>
            <a:r>
              <a:rPr lang="ru-RU" dirty="0" smtClean="0"/>
              <a:t> равным «8». Если искомый элемент меньше центрального, то это означает,</a:t>
            </a:r>
          </a:p>
          <a:p>
            <a:r>
              <a:rPr lang="ru-RU" dirty="0" smtClean="0"/>
              <a:t> что он находится в левой части массива, если же искомый больше центрального,</a:t>
            </a:r>
          </a:p>
          <a:p>
            <a:r>
              <a:rPr lang="ru-RU" dirty="0" smtClean="0"/>
              <a:t> то это означает, что он находится в правой части массива, соответственно элементы </a:t>
            </a:r>
          </a:p>
          <a:p>
            <a:r>
              <a:rPr lang="ru-RU" dirty="0" smtClean="0"/>
              <a:t>Противоположной стороны, включая центральный элемент «отсекается»,</a:t>
            </a:r>
          </a:p>
          <a:p>
            <a:r>
              <a:rPr lang="ru-RU" dirty="0" smtClean="0"/>
              <a:t> таким образом сдвигается одна из границ в нужную сторону.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5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7936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данном случае искомый элемент больше центрального, соответственно </a:t>
            </a:r>
          </a:p>
          <a:p>
            <a:r>
              <a:rPr lang="ru-RU" dirty="0" smtClean="0"/>
              <a:t>Левая часть массива, в том числе центральный элемент отсекается. Отсечение</a:t>
            </a:r>
          </a:p>
          <a:p>
            <a:r>
              <a:rPr lang="ru-RU" dirty="0" smtClean="0"/>
              <a:t>Элементов происходит кликом по элементу.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3" b="10420"/>
          <a:stretch/>
        </p:blipFill>
        <p:spPr bwMode="auto">
          <a:xfrm>
            <a:off x="322960" y="1266176"/>
            <a:ext cx="3897050" cy="243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266176"/>
            <a:ext cx="4303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данном скриншоте запечатлено отсечение центрального элемента, кнопка</a:t>
            </a:r>
          </a:p>
          <a:p>
            <a:r>
              <a:rPr lang="ru-RU" dirty="0" smtClean="0"/>
              <a:t>«ОТСЕЧЕНА ЧАСТЬ МАССИВА» не меняет своего состояние, однако сообщение внизу</a:t>
            </a:r>
          </a:p>
          <a:p>
            <a:r>
              <a:rPr lang="ru-RU" dirty="0" smtClean="0"/>
              <a:t>Об отсечений элемента со значением = «6» присутствует.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6"/>
          <a:stretch/>
        </p:blipFill>
        <p:spPr bwMode="auto">
          <a:xfrm>
            <a:off x="322961" y="4077072"/>
            <a:ext cx="3897050" cy="221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71283" y="4077072"/>
            <a:ext cx="46506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же попытаться отсечь элемент, </a:t>
            </a:r>
          </a:p>
          <a:p>
            <a:r>
              <a:rPr lang="ru-RU" dirty="0" smtClean="0"/>
              <a:t>Который не должен быть отсечен на данном</a:t>
            </a:r>
          </a:p>
          <a:p>
            <a:r>
              <a:rPr lang="ru-RU" dirty="0" smtClean="0"/>
              <a:t>Мини-этапе, к примеру элемент с правой</a:t>
            </a:r>
          </a:p>
          <a:p>
            <a:r>
              <a:rPr lang="ru-RU" dirty="0" smtClean="0"/>
              <a:t>Стороны массива в данном случае, то кнопка</a:t>
            </a:r>
          </a:p>
          <a:p>
            <a:r>
              <a:rPr lang="ru-RU" dirty="0" smtClean="0"/>
              <a:t>«ОТСЕЧЕНА ЧАСТЬ МАССИВА» примет</a:t>
            </a:r>
          </a:p>
          <a:p>
            <a:r>
              <a:rPr lang="ru-RU" dirty="0" smtClean="0"/>
              <a:t>«красное» состояние и ниже будет выведено</a:t>
            </a:r>
          </a:p>
          <a:p>
            <a:r>
              <a:rPr lang="ru-RU" dirty="0" smtClean="0"/>
              <a:t>Соответствующее сообщение.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51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830</Words>
  <Application>Microsoft Office PowerPoint</Application>
  <PresentationFormat>Экран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Алгоритм бинарного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бинарного поиска</dc:title>
  <dc:creator>Creation</dc:creator>
  <cp:lastModifiedBy>spirits.ice@yandex.ru</cp:lastModifiedBy>
  <cp:revision>21</cp:revision>
  <dcterms:created xsi:type="dcterms:W3CDTF">2020-06-02T18:27:05Z</dcterms:created>
  <dcterms:modified xsi:type="dcterms:W3CDTF">2020-06-19T15:43:10Z</dcterms:modified>
</cp:coreProperties>
</file>