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0" roundtripDataSignature="AMtx7mi932kbzWyHD2lBo33jlz39kH0H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cs-C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1" name="Google Shape;161;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cs-CZ" sz="1200" u="none" cap="none" strike="noStrike">
                <a:solidFill>
                  <a:schemeClr val="dk1"/>
                </a:solidFill>
                <a:latin typeface="Calibri"/>
                <a:ea typeface="Calibri"/>
                <a:cs typeface="Calibri"/>
                <a:sym typeface="Calibri"/>
              </a:rPr>
              <a:t>30.09.2022</a:t>
            </a:r>
            <a:endParaRPr b="0" i="0" sz="1200" u="none" cap="none" strike="noStrike">
              <a:solidFill>
                <a:schemeClr val="dk1"/>
              </a:solidFill>
              <a:latin typeface="Calibri"/>
              <a:ea typeface="Calibri"/>
              <a:cs typeface="Calibri"/>
              <a:sym typeface="Calibri"/>
            </a:endParaRPr>
          </a:p>
        </p:txBody>
      </p:sp>
      <p:sp>
        <p:nvSpPr>
          <p:cNvPr id="162" name="Google Shape;162;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5" name="Google Shape;165;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cs-C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39" name="Google Shape;439;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440" name="Google Shape;440;p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43" name="Google Shape;443;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71" name="Google Shape;471;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472" name="Google Shape;472;p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75" name="Google Shape;475;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c270e33a7a_2_17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03" name="Google Shape;503;g2c270e33a7a_2_17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504" name="Google Shape;504;g2c270e33a7a_2_17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g2c270e33a7a_2_17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g2c270e33a7a_2_17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07" name="Google Shape;507;g2c270e33a7a_2_17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33" name="Google Shape;533;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534" name="Google Shape;534;p1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5" name="Google Shape;535;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37" name="Google Shape;537;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91" name="Google Shape;191;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92" name="Google Shape;192;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95" name="Google Shape;195;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6" name="Google Shape;216;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17" name="Google Shape;217;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0" name="Google Shape;220;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7" name="Google Shape;257;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58" name="Google Shape;258;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61" name="Google Shape;261;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c270e33a7a_2_7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3" name="Google Shape;283;g2c270e33a7a_2_7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84" name="Google Shape;284;g2c270e33a7a_2_7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2c270e33a7a_2_7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c270e33a7a_2_7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7" name="Google Shape;287;g2c270e33a7a_2_7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270e33a7a_2_1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8" name="Google Shape;318;g2c270e33a7a_2_1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19" name="Google Shape;319;g2c270e33a7a_2_11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2c270e33a7a_2_1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2c270e33a7a_2_1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22" name="Google Shape;322;g2c270e33a7a_2_1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c270e33a7a_2_15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63" name="Google Shape;363;g2c270e33a7a_2_15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64" name="Google Shape;364;g2c270e33a7a_2_15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2c270e33a7a_2_15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2c270e33a7a_2_15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67" name="Google Shape;367;g2c270e33a7a_2_15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4" name="Google Shape;384;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85" name="Google Shape;385;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8" name="Google Shape;388;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c270e33a7a_0_7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07" name="Google Shape;407;g2c270e33a7a_0_7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408" name="Google Shape;408;g2c270e33a7a_0_74: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2c270e33a7a_0_7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2c270e33a7a_0_7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1" name="Google Shape;411;g2c270e33a7a_0_7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g2c270e33a7a_2_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g2c270e33a7a_2_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g2c270e33a7a_2_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g2c270e33a7a_2_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g2c270e33a7a_2_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7" name="Google Shape;97;g2c270e33a7a_2_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g2c270e33a7a_2_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g2c270e33a7a_2_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g2c270e33a7a_2_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g2c270e33a7a_2_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g2c270e33a7a_2_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g2c270e33a7a_2_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g2c270e33a7a_2_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g2c270e33a7a_2_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g2c270e33a7a_2_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9" name="Google Shape;109;g2c270e33a7a_2_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g2c270e33a7a_2_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g2c270e33a7a_2_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g2c270e33a7a_2_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g2c270e33a7a_2_2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5" name="Google Shape;115;g2c270e33a7a_2_2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6" name="Google Shape;116;g2c270e33a7a_2_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g2c270e33a7a_2_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g2c270e33a7a_2_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g2c270e33a7a_2_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g2c270e33a7a_2_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2" name="Google Shape;122;g2c270e33a7a_2_3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3" name="Google Shape;123;g2c270e33a7a_2_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4" name="Google Shape;124;g2c270e33a7a_2_3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5" name="Google Shape;125;g2c270e33a7a_2_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g2c270e33a7a_2_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g2c270e33a7a_2_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g2c270e33a7a_2_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g2c270e33a7a_2_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g2c270e33a7a_2_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g2c270e33a7a_2_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g2c270e33a7a_2_4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g2c270e33a7a_2_4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6" name="Google Shape;136;g2c270e33a7a_2_4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7" name="Google Shape;137;g2c270e33a7a_2_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g2c270e33a7a_2_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g2c270e33a7a_2_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g2c270e33a7a_2_5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g2c270e33a7a_2_56"/>
          <p:cNvSpPr/>
          <p:nvPr>
            <p:ph idx="2" type="pic"/>
          </p:nvPr>
        </p:nvSpPr>
        <p:spPr>
          <a:xfrm>
            <a:off x="1792288" y="612775"/>
            <a:ext cx="5486400" cy="4114800"/>
          </a:xfrm>
          <a:prstGeom prst="rect">
            <a:avLst/>
          </a:prstGeom>
          <a:noFill/>
          <a:ln>
            <a:noFill/>
          </a:ln>
        </p:spPr>
      </p:sp>
      <p:sp>
        <p:nvSpPr>
          <p:cNvPr id="143" name="Google Shape;143;g2c270e33a7a_2_5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4" name="Google Shape;144;g2c270e33a7a_2_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g2c270e33a7a_2_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g2c270e33a7a_2_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g2c270e33a7a_2_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g2c270e33a7a_2_6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g2c270e33a7a_2_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g2c270e33a7a_2_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g2c270e33a7a_2_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g2c270e33a7a_2_6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g2c270e33a7a_2_6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g2c270e33a7a_2_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g2c270e33a7a_2_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g2c270e33a7a_2_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1792288" y="612775"/>
            <a:ext cx="5486400" cy="4114800"/>
          </a:xfrm>
          <a:prstGeom prst="rect">
            <a:avLst/>
          </a:prstGeom>
          <a:noFill/>
          <a:ln>
            <a:noFill/>
          </a:ln>
        </p:spPr>
      </p:sp>
      <p:sp>
        <p:nvSpPr>
          <p:cNvPr id="68" name="Google Shape;68;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s-CZ"/>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2c270e33a7a_2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g2c270e33a7a_2_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g2c270e33a7a_2_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2c270e33a7a_2_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g2c270e33a7a_2_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s-CZ"/>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30.jp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7.jpg"/><Relationship Id="rId5" Type="http://schemas.openxmlformats.org/officeDocument/2006/relationships/image" Target="../media/image19.jpg"/><Relationship Id="rId6"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166" name="Shape 166"/>
        <p:cNvGrpSpPr/>
        <p:nvPr/>
      </p:nvGrpSpPr>
      <p:grpSpPr>
        <a:xfrm>
          <a:off x="0" y="0"/>
          <a:ext cx="0" cy="0"/>
          <a:chOff x="0" y="0"/>
          <a:chExt cx="0" cy="0"/>
        </a:xfrm>
      </p:grpSpPr>
      <p:sp>
        <p:nvSpPr>
          <p:cNvPr id="167" name="Google Shape;167;p1"/>
          <p:cNvSpPr/>
          <p:nvPr/>
        </p:nvSpPr>
        <p:spPr>
          <a:xfrm>
            <a:off x="16394731" y="0"/>
            <a:ext cx="1893269" cy="10287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
          <p:cNvGrpSpPr/>
          <p:nvPr/>
        </p:nvGrpSpPr>
        <p:grpSpPr>
          <a:xfrm>
            <a:off x="6545735" y="406153"/>
            <a:ext cx="10042534" cy="9474693"/>
            <a:chOff x="0" y="0"/>
            <a:chExt cx="13390046" cy="12632924"/>
          </a:xfrm>
        </p:grpSpPr>
        <p:pic>
          <p:nvPicPr>
            <p:cNvPr id="169" name="Google Shape;169;p1"/>
            <p:cNvPicPr preferRelativeResize="0"/>
            <p:nvPr/>
          </p:nvPicPr>
          <p:blipFill rotWithShape="1">
            <a:blip r:embed="rId3">
              <a:alphaModFix amt="80000"/>
            </a:blip>
            <a:srcRect b="0" l="0" r="0" t="0"/>
            <a:stretch/>
          </p:blipFill>
          <p:spPr>
            <a:xfrm>
              <a:off x="6923321" y="0"/>
              <a:ext cx="3005065" cy="2794710"/>
            </a:xfrm>
            <a:prstGeom prst="rect">
              <a:avLst/>
            </a:prstGeom>
            <a:noFill/>
            <a:ln>
              <a:noFill/>
            </a:ln>
          </p:spPr>
        </p:pic>
        <p:pic>
          <p:nvPicPr>
            <p:cNvPr id="170" name="Google Shape;170;p1"/>
            <p:cNvPicPr preferRelativeResize="0"/>
            <p:nvPr/>
          </p:nvPicPr>
          <p:blipFill rotWithShape="1">
            <a:blip r:embed="rId3">
              <a:alphaModFix amt="80000"/>
            </a:blip>
            <a:srcRect b="0" l="0" r="0" t="0"/>
            <a:stretch/>
          </p:blipFill>
          <p:spPr>
            <a:xfrm>
              <a:off x="6923321" y="3279405"/>
              <a:ext cx="3005065" cy="2794710"/>
            </a:xfrm>
            <a:prstGeom prst="rect">
              <a:avLst/>
            </a:prstGeom>
            <a:noFill/>
            <a:ln>
              <a:noFill/>
            </a:ln>
          </p:spPr>
        </p:pic>
        <p:pic>
          <p:nvPicPr>
            <p:cNvPr id="171" name="Google Shape;171;p1"/>
            <p:cNvPicPr preferRelativeResize="0"/>
            <p:nvPr/>
          </p:nvPicPr>
          <p:blipFill rotWithShape="1">
            <a:blip r:embed="rId3">
              <a:alphaModFix amt="80000"/>
            </a:blip>
            <a:srcRect b="0" l="0" r="0" t="0"/>
            <a:stretch/>
          </p:blipFill>
          <p:spPr>
            <a:xfrm>
              <a:off x="6923321" y="6558809"/>
              <a:ext cx="3005065" cy="2794710"/>
            </a:xfrm>
            <a:prstGeom prst="rect">
              <a:avLst/>
            </a:prstGeom>
            <a:noFill/>
            <a:ln>
              <a:noFill/>
            </a:ln>
          </p:spPr>
        </p:pic>
        <p:pic>
          <p:nvPicPr>
            <p:cNvPr id="172" name="Google Shape;172;p1"/>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173" name="Google Shape;173;p1"/>
            <p:cNvPicPr preferRelativeResize="0"/>
            <p:nvPr/>
          </p:nvPicPr>
          <p:blipFill rotWithShape="1">
            <a:blip r:embed="rId3">
              <a:alphaModFix amt="80000"/>
            </a:blip>
            <a:srcRect b="0" l="0" r="0" t="0"/>
            <a:stretch/>
          </p:blipFill>
          <p:spPr>
            <a:xfrm>
              <a:off x="3461660" y="0"/>
              <a:ext cx="3005065" cy="2794710"/>
            </a:xfrm>
            <a:prstGeom prst="rect">
              <a:avLst/>
            </a:prstGeom>
            <a:noFill/>
            <a:ln>
              <a:noFill/>
            </a:ln>
          </p:spPr>
        </p:pic>
        <p:pic>
          <p:nvPicPr>
            <p:cNvPr id="174" name="Google Shape;174;p1"/>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175" name="Google Shape;175;p1"/>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176" name="Google Shape;176;p1"/>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177" name="Google Shape;177;p1"/>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78" name="Google Shape;178;p1"/>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79" name="Google Shape;179;p1"/>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80" name="Google Shape;180;p1"/>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181" name="Google Shape;181;p1"/>
            <p:cNvPicPr preferRelativeResize="0"/>
            <p:nvPr/>
          </p:nvPicPr>
          <p:blipFill rotWithShape="1">
            <a:blip r:embed="rId3">
              <a:alphaModFix amt="80000"/>
            </a:blip>
            <a:srcRect b="0" l="0" r="0" t="0"/>
            <a:stretch/>
          </p:blipFill>
          <p:spPr>
            <a:xfrm>
              <a:off x="10384981" y="0"/>
              <a:ext cx="3005065" cy="2794710"/>
            </a:xfrm>
            <a:prstGeom prst="rect">
              <a:avLst/>
            </a:prstGeom>
            <a:noFill/>
            <a:ln>
              <a:noFill/>
            </a:ln>
          </p:spPr>
        </p:pic>
        <p:pic>
          <p:nvPicPr>
            <p:cNvPr id="182" name="Google Shape;182;p1"/>
            <p:cNvPicPr preferRelativeResize="0"/>
            <p:nvPr/>
          </p:nvPicPr>
          <p:blipFill rotWithShape="1">
            <a:blip r:embed="rId3">
              <a:alphaModFix amt="80000"/>
            </a:blip>
            <a:srcRect b="0" l="0" r="0" t="0"/>
            <a:stretch/>
          </p:blipFill>
          <p:spPr>
            <a:xfrm>
              <a:off x="10384981" y="3279405"/>
              <a:ext cx="3005065" cy="2794710"/>
            </a:xfrm>
            <a:prstGeom prst="rect">
              <a:avLst/>
            </a:prstGeom>
            <a:noFill/>
            <a:ln>
              <a:noFill/>
            </a:ln>
          </p:spPr>
        </p:pic>
        <p:pic>
          <p:nvPicPr>
            <p:cNvPr id="183" name="Google Shape;183;p1"/>
            <p:cNvPicPr preferRelativeResize="0"/>
            <p:nvPr/>
          </p:nvPicPr>
          <p:blipFill rotWithShape="1">
            <a:blip r:embed="rId3">
              <a:alphaModFix amt="80000"/>
            </a:blip>
            <a:srcRect b="0" l="0" r="0" t="0"/>
            <a:stretch/>
          </p:blipFill>
          <p:spPr>
            <a:xfrm>
              <a:off x="10384981" y="6558809"/>
              <a:ext cx="3005065" cy="2794710"/>
            </a:xfrm>
            <a:prstGeom prst="rect">
              <a:avLst/>
            </a:prstGeom>
            <a:noFill/>
            <a:ln>
              <a:noFill/>
            </a:ln>
          </p:spPr>
        </p:pic>
        <p:pic>
          <p:nvPicPr>
            <p:cNvPr id="184" name="Google Shape;184;p1"/>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185" name="Google Shape;185;p1"/>
          <p:cNvGrpSpPr/>
          <p:nvPr/>
        </p:nvGrpSpPr>
        <p:grpSpPr>
          <a:xfrm>
            <a:off x="1104899" y="824285"/>
            <a:ext cx="8750844" cy="8318193"/>
            <a:chOff x="-1" y="-1"/>
            <a:chExt cx="11667792" cy="11090924"/>
          </a:xfrm>
        </p:grpSpPr>
        <p:sp>
          <p:nvSpPr>
            <p:cNvPr id="186" name="Google Shape;186;p1"/>
            <p:cNvSpPr/>
            <p:nvPr/>
          </p:nvSpPr>
          <p:spPr>
            <a:xfrm>
              <a:off x="1931835" y="1354967"/>
              <a:ext cx="9735956" cy="9735956"/>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7" name="Google Shape;187;p1"/>
            <p:cNvPicPr preferRelativeResize="0"/>
            <p:nvPr/>
          </p:nvPicPr>
          <p:blipFill rotWithShape="1">
            <a:blip r:embed="rId4">
              <a:alphaModFix/>
            </a:blip>
            <a:srcRect b="320" l="0" r="0" t="0"/>
            <a:stretch/>
          </p:blipFill>
          <p:spPr>
            <a:xfrm rot="-5115457">
              <a:off x="396140" y="376277"/>
              <a:ext cx="9735956" cy="9756713"/>
            </a:xfrm>
            <a:prstGeom prst="rect">
              <a:avLst/>
            </a:prstGeom>
            <a:noFill/>
            <a:ln>
              <a:noFill/>
            </a:ln>
          </p:spPr>
        </p:pic>
      </p:grpSp>
      <p:sp>
        <p:nvSpPr>
          <p:cNvPr id="188" name="Google Shape;188;p1"/>
          <p:cNvSpPr txBox="1"/>
          <p:nvPr/>
        </p:nvSpPr>
        <p:spPr>
          <a:xfrm>
            <a:off x="2195900" y="2785924"/>
            <a:ext cx="5483100" cy="4167000"/>
          </a:xfrm>
          <a:prstGeom prst="rect">
            <a:avLst/>
          </a:prstGeom>
          <a:noFill/>
          <a:ln>
            <a:noFill/>
          </a:ln>
        </p:spPr>
        <p:txBody>
          <a:bodyPr anchorCtr="0" anchor="t" bIns="0" lIns="0" spcFirstLastPara="1" rIns="0" wrap="square" tIns="0">
            <a:spAutoFit/>
          </a:bodyPr>
          <a:lstStyle/>
          <a:p>
            <a:pPr indent="0" lvl="0" marL="0" rtl="0" algn="ctr">
              <a:lnSpc>
                <a:spcPct val="104993"/>
              </a:lnSpc>
              <a:spcBef>
                <a:spcPts val="0"/>
              </a:spcBef>
              <a:spcAft>
                <a:spcPts val="0"/>
              </a:spcAft>
              <a:buClr>
                <a:schemeClr val="dk1"/>
              </a:buClr>
              <a:buFont typeface="Arial"/>
              <a:buNone/>
            </a:pPr>
            <a:r>
              <a:rPr lang="cs-CZ" sz="8733">
                <a:solidFill>
                  <a:schemeClr val="lt1"/>
                </a:solidFill>
              </a:rPr>
              <a:t>Social Buzz</a:t>
            </a:r>
            <a:endParaRPr sz="8733">
              <a:solidFill>
                <a:schemeClr val="lt1"/>
              </a:solidFill>
            </a:endParaRPr>
          </a:p>
          <a:p>
            <a:pPr indent="0" lvl="0" marL="0" rtl="0" algn="ctr">
              <a:lnSpc>
                <a:spcPct val="104993"/>
              </a:lnSpc>
              <a:spcBef>
                <a:spcPts val="0"/>
              </a:spcBef>
              <a:spcAft>
                <a:spcPts val="0"/>
              </a:spcAft>
              <a:buClr>
                <a:schemeClr val="dk1"/>
              </a:buClr>
              <a:buFont typeface="Arial"/>
              <a:buNone/>
            </a:pPr>
            <a:r>
              <a:rPr lang="cs-CZ" sz="8733">
                <a:solidFill>
                  <a:schemeClr val="lt1"/>
                </a:solidFill>
              </a:rPr>
              <a:t>project</a:t>
            </a:r>
            <a:endParaRPr sz="10533">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grpSp>
        <p:nvGrpSpPr>
          <p:cNvPr id="445" name="Google Shape;445;p8"/>
          <p:cNvGrpSpPr/>
          <p:nvPr/>
        </p:nvGrpSpPr>
        <p:grpSpPr>
          <a:xfrm>
            <a:off x="555213" y="9490985"/>
            <a:ext cx="17253775" cy="2017079"/>
            <a:chOff x="0" y="0"/>
            <a:chExt cx="23005033" cy="2689439"/>
          </a:xfrm>
        </p:grpSpPr>
        <p:pic>
          <p:nvPicPr>
            <p:cNvPr id="446" name="Google Shape;446;p8"/>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447" name="Google Shape;447;p8"/>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448" name="Google Shape;448;p8"/>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449" name="Google Shape;449;p8"/>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450" name="Google Shape;450;p8"/>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451" name="Google Shape;451;p8"/>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452" name="Google Shape;452;p8"/>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453" name="Google Shape;453;p8"/>
          <p:cNvGrpSpPr/>
          <p:nvPr/>
        </p:nvGrpSpPr>
        <p:grpSpPr>
          <a:xfrm rot="1153642">
            <a:off x="979455" y="8814373"/>
            <a:ext cx="3545508" cy="3370302"/>
            <a:chOff x="0" y="0"/>
            <a:chExt cx="4727344" cy="4493736"/>
          </a:xfrm>
        </p:grpSpPr>
        <p:sp>
          <p:nvSpPr>
            <p:cNvPr id="454" name="Google Shape;454;p8"/>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5" name="Google Shape;455;p8"/>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grpSp>
        <p:nvGrpSpPr>
          <p:cNvPr id="456" name="Google Shape;456;p8"/>
          <p:cNvGrpSpPr/>
          <p:nvPr/>
        </p:nvGrpSpPr>
        <p:grpSpPr>
          <a:xfrm>
            <a:off x="655751" y="-710238"/>
            <a:ext cx="17253775" cy="2017079"/>
            <a:chOff x="0" y="0"/>
            <a:chExt cx="23005033" cy="2689439"/>
          </a:xfrm>
        </p:grpSpPr>
        <p:pic>
          <p:nvPicPr>
            <p:cNvPr id="457" name="Google Shape;457;p8"/>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458" name="Google Shape;458;p8"/>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459" name="Google Shape;459;p8"/>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460" name="Google Shape;460;p8"/>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461" name="Google Shape;461;p8"/>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462" name="Google Shape;462;p8"/>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463" name="Google Shape;463;p8"/>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464" name="Google Shape;464;p8"/>
          <p:cNvSpPr/>
          <p:nvPr/>
        </p:nvSpPr>
        <p:spPr>
          <a:xfrm>
            <a:off x="0" y="0"/>
            <a:ext cx="2386482"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8"/>
          <p:cNvGrpSpPr/>
          <p:nvPr/>
        </p:nvGrpSpPr>
        <p:grpSpPr>
          <a:xfrm>
            <a:off x="16515246" y="-1685151"/>
            <a:ext cx="3545508" cy="3370302"/>
            <a:chOff x="0" y="0"/>
            <a:chExt cx="4727344" cy="4493736"/>
          </a:xfrm>
        </p:grpSpPr>
        <p:sp>
          <p:nvSpPr>
            <p:cNvPr id="466" name="Google Shape;466;p8"/>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8"/>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pic>
        <p:nvPicPr>
          <p:cNvPr id="468" name="Google Shape;468;p8" title="Діаграма"/>
          <p:cNvPicPr preferRelativeResize="0"/>
          <p:nvPr/>
        </p:nvPicPr>
        <p:blipFill>
          <a:blip r:embed="rId5">
            <a:alphaModFix/>
          </a:blip>
          <a:stretch>
            <a:fillRect/>
          </a:stretch>
        </p:blipFill>
        <p:spPr>
          <a:xfrm>
            <a:off x="4825650" y="1685150"/>
            <a:ext cx="11294874" cy="697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grpSp>
        <p:nvGrpSpPr>
          <p:cNvPr id="477" name="Google Shape;477;p9"/>
          <p:cNvGrpSpPr/>
          <p:nvPr/>
        </p:nvGrpSpPr>
        <p:grpSpPr>
          <a:xfrm>
            <a:off x="555213" y="9490985"/>
            <a:ext cx="17253775" cy="2017079"/>
            <a:chOff x="0" y="0"/>
            <a:chExt cx="23005033" cy="2689439"/>
          </a:xfrm>
        </p:grpSpPr>
        <p:pic>
          <p:nvPicPr>
            <p:cNvPr id="478" name="Google Shape;478;p9"/>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479" name="Google Shape;479;p9"/>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480" name="Google Shape;480;p9"/>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481" name="Google Shape;481;p9"/>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482" name="Google Shape;482;p9"/>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483" name="Google Shape;483;p9"/>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484" name="Google Shape;484;p9"/>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485" name="Google Shape;485;p9"/>
          <p:cNvGrpSpPr/>
          <p:nvPr/>
        </p:nvGrpSpPr>
        <p:grpSpPr>
          <a:xfrm rot="1153642">
            <a:off x="979455" y="8814373"/>
            <a:ext cx="3545508" cy="3370302"/>
            <a:chOff x="0" y="0"/>
            <a:chExt cx="4727344" cy="4493736"/>
          </a:xfrm>
        </p:grpSpPr>
        <p:sp>
          <p:nvSpPr>
            <p:cNvPr id="486" name="Google Shape;486;p9"/>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7" name="Google Shape;487;p9"/>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grpSp>
        <p:nvGrpSpPr>
          <p:cNvPr id="488" name="Google Shape;488;p9"/>
          <p:cNvGrpSpPr/>
          <p:nvPr/>
        </p:nvGrpSpPr>
        <p:grpSpPr>
          <a:xfrm>
            <a:off x="655752" y="-1235382"/>
            <a:ext cx="17253775" cy="2017079"/>
            <a:chOff x="0" y="0"/>
            <a:chExt cx="23005033" cy="2689439"/>
          </a:xfrm>
        </p:grpSpPr>
        <p:pic>
          <p:nvPicPr>
            <p:cNvPr id="489" name="Google Shape;489;p9"/>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490" name="Google Shape;490;p9"/>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491" name="Google Shape;491;p9"/>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492" name="Google Shape;492;p9"/>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493" name="Google Shape;493;p9"/>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494" name="Google Shape;494;p9"/>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495" name="Google Shape;495;p9"/>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496" name="Google Shape;496;p9"/>
          <p:cNvSpPr/>
          <p:nvPr/>
        </p:nvSpPr>
        <p:spPr>
          <a:xfrm>
            <a:off x="0" y="0"/>
            <a:ext cx="2386482"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9"/>
          <p:cNvGrpSpPr/>
          <p:nvPr/>
        </p:nvGrpSpPr>
        <p:grpSpPr>
          <a:xfrm>
            <a:off x="16515246" y="-1685151"/>
            <a:ext cx="3545508" cy="3370302"/>
            <a:chOff x="0" y="0"/>
            <a:chExt cx="4727344" cy="4493736"/>
          </a:xfrm>
        </p:grpSpPr>
        <p:sp>
          <p:nvSpPr>
            <p:cNvPr id="498" name="Google Shape;498;p9"/>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9" name="Google Shape;499;p9"/>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pic>
        <p:nvPicPr>
          <p:cNvPr id="500" name="Google Shape;500;p9" title="Діаграма"/>
          <p:cNvPicPr preferRelativeResize="0"/>
          <p:nvPr/>
        </p:nvPicPr>
        <p:blipFill>
          <a:blip r:embed="rId5">
            <a:alphaModFix/>
          </a:blip>
          <a:stretch>
            <a:fillRect/>
          </a:stretch>
        </p:blipFill>
        <p:spPr>
          <a:xfrm>
            <a:off x="4901719" y="1252200"/>
            <a:ext cx="11451505" cy="707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g2c270e33a7a_2_174"/>
          <p:cNvPicPr preferRelativeResize="0"/>
          <p:nvPr/>
        </p:nvPicPr>
        <p:blipFill rotWithShape="1">
          <a:blip r:embed="rId3">
            <a:alphaModFix/>
          </a:blip>
          <a:srcRect b="0" l="0" r="0" t="0"/>
          <a:stretch/>
        </p:blipFill>
        <p:spPr>
          <a:xfrm rot="5400000">
            <a:off x="10143618" y="5003701"/>
            <a:ext cx="942466" cy="279598"/>
          </a:xfrm>
          <a:prstGeom prst="rect">
            <a:avLst/>
          </a:prstGeom>
          <a:noFill/>
          <a:ln>
            <a:noFill/>
          </a:ln>
        </p:spPr>
      </p:pic>
      <p:pic>
        <p:nvPicPr>
          <p:cNvPr id="510" name="Google Shape;510;g2c270e33a7a_2_174"/>
          <p:cNvPicPr preferRelativeResize="0"/>
          <p:nvPr/>
        </p:nvPicPr>
        <p:blipFill rotWithShape="1">
          <a:blip r:embed="rId3">
            <a:alphaModFix/>
          </a:blip>
          <a:srcRect b="0" l="0" r="0" t="0"/>
          <a:stretch/>
        </p:blipFill>
        <p:spPr>
          <a:xfrm rot="5400000">
            <a:off x="10143618" y="2227332"/>
            <a:ext cx="942466" cy="279598"/>
          </a:xfrm>
          <a:prstGeom prst="rect">
            <a:avLst/>
          </a:prstGeom>
          <a:noFill/>
          <a:ln>
            <a:noFill/>
          </a:ln>
        </p:spPr>
      </p:pic>
      <p:pic>
        <p:nvPicPr>
          <p:cNvPr id="511" name="Google Shape;511;g2c270e33a7a_2_174"/>
          <p:cNvPicPr preferRelativeResize="0"/>
          <p:nvPr/>
        </p:nvPicPr>
        <p:blipFill rotWithShape="1">
          <a:blip r:embed="rId3">
            <a:alphaModFix/>
          </a:blip>
          <a:srcRect b="0" l="0" r="0" t="0"/>
          <a:stretch/>
        </p:blipFill>
        <p:spPr>
          <a:xfrm rot="5400000">
            <a:off x="10143618" y="7780070"/>
            <a:ext cx="942466" cy="279598"/>
          </a:xfrm>
          <a:prstGeom prst="rect">
            <a:avLst/>
          </a:prstGeom>
          <a:noFill/>
          <a:ln>
            <a:noFill/>
          </a:ln>
        </p:spPr>
      </p:pic>
      <p:pic>
        <p:nvPicPr>
          <p:cNvPr id="512" name="Google Shape;512;g2c270e33a7a_2_174"/>
          <p:cNvPicPr preferRelativeResize="0"/>
          <p:nvPr/>
        </p:nvPicPr>
        <p:blipFill rotWithShape="1">
          <a:blip r:embed="rId4">
            <a:alphaModFix/>
          </a:blip>
          <a:srcRect b="1617" l="4068" r="4069" t="1616"/>
          <a:stretch/>
        </p:blipFill>
        <p:spPr>
          <a:xfrm>
            <a:off x="5438298" y="1161805"/>
            <a:ext cx="5036754" cy="7963390"/>
          </a:xfrm>
          <a:prstGeom prst="rect">
            <a:avLst/>
          </a:prstGeom>
          <a:noFill/>
          <a:ln>
            <a:noFill/>
          </a:ln>
        </p:spPr>
      </p:pic>
      <p:sp>
        <p:nvSpPr>
          <p:cNvPr id="513" name="Google Shape;513;g2c270e33a7a_2_174"/>
          <p:cNvSpPr txBox="1"/>
          <p:nvPr/>
        </p:nvSpPr>
        <p:spPr>
          <a:xfrm>
            <a:off x="457200" y="4539600"/>
            <a:ext cx="4703553"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Summary</a:t>
            </a:r>
            <a:endParaRPr/>
          </a:p>
        </p:txBody>
      </p:sp>
      <p:grpSp>
        <p:nvGrpSpPr>
          <p:cNvPr id="514" name="Google Shape;514;g2c270e33a7a_2_174"/>
          <p:cNvGrpSpPr/>
          <p:nvPr/>
        </p:nvGrpSpPr>
        <p:grpSpPr>
          <a:xfrm>
            <a:off x="327032" y="9481425"/>
            <a:ext cx="9711339" cy="2017079"/>
            <a:chOff x="0" y="0"/>
            <a:chExt cx="12948452" cy="2689439"/>
          </a:xfrm>
        </p:grpSpPr>
        <p:pic>
          <p:nvPicPr>
            <p:cNvPr id="515" name="Google Shape;515;g2c270e33a7a_2_174"/>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516" name="Google Shape;516;g2c270e33a7a_2_174"/>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517" name="Google Shape;517;g2c270e33a7a_2_174"/>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518" name="Google Shape;518;g2c270e33a7a_2_174"/>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519" name="Google Shape;519;g2c270e33a7a_2_174"/>
          <p:cNvGrpSpPr/>
          <p:nvPr/>
        </p:nvGrpSpPr>
        <p:grpSpPr>
          <a:xfrm>
            <a:off x="327032" y="-1179605"/>
            <a:ext cx="9711339" cy="2017079"/>
            <a:chOff x="0" y="0"/>
            <a:chExt cx="12948452" cy="2689439"/>
          </a:xfrm>
        </p:grpSpPr>
        <p:pic>
          <p:nvPicPr>
            <p:cNvPr id="520" name="Google Shape;520;g2c270e33a7a_2_174"/>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521" name="Google Shape;521;g2c270e33a7a_2_174"/>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522" name="Google Shape;522;g2c270e33a7a_2_174"/>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523" name="Google Shape;523;g2c270e33a7a_2_174"/>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524" name="Google Shape;524;g2c270e33a7a_2_174"/>
          <p:cNvGrpSpPr/>
          <p:nvPr/>
        </p:nvGrpSpPr>
        <p:grpSpPr>
          <a:xfrm>
            <a:off x="11581833" y="1580430"/>
            <a:ext cx="5677467" cy="867617"/>
            <a:chOff x="0" y="-47625"/>
            <a:chExt cx="7569956" cy="1156823"/>
          </a:xfrm>
        </p:grpSpPr>
        <p:sp>
          <p:nvSpPr>
            <p:cNvPr id="525" name="Google Shape;525;g2c270e33a7a_2_174"/>
            <p:cNvSpPr txBox="1"/>
            <p:nvPr/>
          </p:nvSpPr>
          <p:spPr>
            <a:xfrm>
              <a:off x="0" y="691990"/>
              <a:ext cx="7569956" cy="4172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900">
                <a:solidFill>
                  <a:srgbClr val="000000"/>
                </a:solidFill>
                <a:latin typeface="Arial"/>
                <a:ea typeface="Arial"/>
                <a:cs typeface="Arial"/>
                <a:sym typeface="Arial"/>
              </a:endParaRPr>
            </a:p>
          </p:txBody>
        </p:sp>
        <p:sp>
          <p:nvSpPr>
            <p:cNvPr id="526" name="Google Shape;526;g2c270e33a7a_2_174"/>
            <p:cNvSpPr txBox="1"/>
            <p:nvPr/>
          </p:nvSpPr>
          <p:spPr>
            <a:xfrm>
              <a:off x="0" y="-47625"/>
              <a:ext cx="7569956" cy="451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2100">
                <a:solidFill>
                  <a:srgbClr val="000000"/>
                </a:solidFill>
                <a:latin typeface="Arial"/>
                <a:ea typeface="Arial"/>
                <a:cs typeface="Arial"/>
                <a:sym typeface="Arial"/>
              </a:endParaRPr>
            </a:p>
          </p:txBody>
        </p:sp>
      </p:grpSp>
      <p:grpSp>
        <p:nvGrpSpPr>
          <p:cNvPr id="527" name="Google Shape;527;g2c270e33a7a_2_174"/>
          <p:cNvGrpSpPr/>
          <p:nvPr/>
        </p:nvGrpSpPr>
        <p:grpSpPr>
          <a:xfrm>
            <a:off x="11581833" y="6964868"/>
            <a:ext cx="5677467" cy="867617"/>
            <a:chOff x="0" y="-47625"/>
            <a:chExt cx="7569956" cy="1156823"/>
          </a:xfrm>
        </p:grpSpPr>
        <p:sp>
          <p:nvSpPr>
            <p:cNvPr id="528" name="Google Shape;528;g2c270e33a7a_2_174"/>
            <p:cNvSpPr txBox="1"/>
            <p:nvPr/>
          </p:nvSpPr>
          <p:spPr>
            <a:xfrm>
              <a:off x="0" y="691990"/>
              <a:ext cx="7569956" cy="4172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900">
                <a:solidFill>
                  <a:srgbClr val="000000"/>
                </a:solidFill>
                <a:latin typeface="Arial"/>
                <a:ea typeface="Arial"/>
                <a:cs typeface="Arial"/>
                <a:sym typeface="Arial"/>
              </a:endParaRPr>
            </a:p>
          </p:txBody>
        </p:sp>
        <p:sp>
          <p:nvSpPr>
            <p:cNvPr id="529" name="Google Shape;529;g2c270e33a7a_2_174"/>
            <p:cNvSpPr txBox="1"/>
            <p:nvPr/>
          </p:nvSpPr>
          <p:spPr>
            <a:xfrm>
              <a:off x="0" y="-47625"/>
              <a:ext cx="7569956" cy="451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2100">
                <a:solidFill>
                  <a:srgbClr val="000000"/>
                </a:solidFill>
                <a:latin typeface="Arial"/>
                <a:ea typeface="Arial"/>
                <a:cs typeface="Arial"/>
                <a:sym typeface="Arial"/>
              </a:endParaRPr>
            </a:p>
          </p:txBody>
        </p:sp>
      </p:grpSp>
      <p:sp>
        <p:nvSpPr>
          <p:cNvPr id="530" name="Google Shape;530;g2c270e33a7a_2_174"/>
          <p:cNvSpPr txBox="1"/>
          <p:nvPr/>
        </p:nvSpPr>
        <p:spPr>
          <a:xfrm>
            <a:off x="11365025" y="1096300"/>
            <a:ext cx="6431700" cy="82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ctr">
              <a:spcBef>
                <a:spcPts val="0"/>
              </a:spcBef>
              <a:spcAft>
                <a:spcPts val="0"/>
              </a:spcAft>
              <a:buNone/>
            </a:pPr>
            <a:r>
              <a:rPr b="1" lang="cs-CZ" sz="2600">
                <a:solidFill>
                  <a:schemeClr val="dk1"/>
                </a:solidFill>
              </a:rPr>
              <a:t>The analysis revealed the top 5 content categories with the highest popularity based on user reactions. </a:t>
            </a:r>
            <a:endParaRPr b="1" sz="2600">
              <a:solidFill>
                <a:schemeClr val="dk1"/>
              </a:solidFill>
            </a:endParaRPr>
          </a:p>
          <a:p>
            <a:pPr indent="0" lvl="0" marL="0" rtl="0" algn="ctr">
              <a:spcBef>
                <a:spcPts val="0"/>
              </a:spcBef>
              <a:spcAft>
                <a:spcPts val="0"/>
              </a:spcAft>
              <a:buNone/>
            </a:pPr>
            <a:r>
              <a:t/>
            </a:r>
            <a:endParaRPr sz="2600">
              <a:solidFill>
                <a:schemeClr val="dk1"/>
              </a:solidFill>
            </a:endParaRPr>
          </a:p>
          <a:p>
            <a:pPr indent="0" lvl="0" marL="0" rtl="0" algn="ctr">
              <a:spcBef>
                <a:spcPts val="0"/>
              </a:spcBef>
              <a:spcAft>
                <a:spcPts val="0"/>
              </a:spcAft>
              <a:buNone/>
            </a:pPr>
            <a:r>
              <a:t/>
            </a:r>
            <a:endParaRPr sz="2600">
              <a:solidFill>
                <a:schemeClr val="dk1"/>
              </a:solidFill>
            </a:endParaRPr>
          </a:p>
          <a:p>
            <a:pPr indent="0" lvl="0" marL="0" rtl="0" algn="ctr">
              <a:spcBef>
                <a:spcPts val="0"/>
              </a:spcBef>
              <a:spcAft>
                <a:spcPts val="0"/>
              </a:spcAft>
              <a:buNone/>
            </a:pPr>
            <a:r>
              <a:rPr b="1" lang="cs-CZ" sz="2600">
                <a:solidFill>
                  <a:schemeClr val="dk1"/>
                </a:solidFill>
              </a:rPr>
              <a:t>These insights provide guidance for:</a:t>
            </a:r>
            <a:endParaRPr b="1" sz="2600">
              <a:solidFill>
                <a:schemeClr val="dk1"/>
              </a:solidFill>
            </a:endParaRPr>
          </a:p>
          <a:p>
            <a:pPr indent="-393700" lvl="0" marL="457200" rtl="0" algn="l">
              <a:spcBef>
                <a:spcPts val="0"/>
              </a:spcBef>
              <a:spcAft>
                <a:spcPts val="0"/>
              </a:spcAft>
              <a:buClr>
                <a:schemeClr val="dk1"/>
              </a:buClr>
              <a:buSzPts val="2600"/>
              <a:buChar char="❏"/>
            </a:pPr>
            <a:r>
              <a:rPr lang="cs-CZ" sz="2600">
                <a:solidFill>
                  <a:schemeClr val="dk1"/>
                </a:solidFill>
              </a:rPr>
              <a:t>optimizing content strategy;</a:t>
            </a:r>
            <a:endParaRPr sz="2600">
              <a:solidFill>
                <a:schemeClr val="dk1"/>
              </a:solidFill>
            </a:endParaRPr>
          </a:p>
          <a:p>
            <a:pPr indent="-393700" lvl="0" marL="457200" rtl="0" algn="l">
              <a:spcBef>
                <a:spcPts val="0"/>
              </a:spcBef>
              <a:spcAft>
                <a:spcPts val="0"/>
              </a:spcAft>
              <a:buClr>
                <a:schemeClr val="dk1"/>
              </a:buClr>
              <a:buSzPts val="2600"/>
              <a:buChar char="❏"/>
            </a:pPr>
            <a:r>
              <a:rPr lang="cs-CZ" sz="2600">
                <a:solidFill>
                  <a:schemeClr val="dk1"/>
                </a:solidFill>
              </a:rPr>
              <a:t>prioritizing content creation efforts;</a:t>
            </a:r>
            <a:endParaRPr sz="2600">
              <a:solidFill>
                <a:schemeClr val="dk1"/>
              </a:solidFill>
            </a:endParaRPr>
          </a:p>
          <a:p>
            <a:pPr indent="-393700" lvl="0" marL="457200" rtl="0" algn="l">
              <a:spcBef>
                <a:spcPts val="0"/>
              </a:spcBef>
              <a:spcAft>
                <a:spcPts val="0"/>
              </a:spcAft>
              <a:buClr>
                <a:schemeClr val="dk1"/>
              </a:buClr>
              <a:buSzPts val="2600"/>
              <a:buChar char="❏"/>
            </a:pPr>
            <a:r>
              <a:rPr lang="cs-CZ" sz="2600">
                <a:solidFill>
                  <a:schemeClr val="dk1"/>
                </a:solidFill>
              </a:rPr>
              <a:t>informing strategic business decisions to enhance user engagement</a:t>
            </a:r>
            <a:endParaRPr sz="2600">
              <a:solidFill>
                <a:schemeClr val="dk1"/>
              </a:solidFill>
            </a:endParaRPr>
          </a:p>
          <a:p>
            <a:pPr indent="-393700" lvl="0" marL="457200" rtl="0" algn="l">
              <a:spcBef>
                <a:spcPts val="0"/>
              </a:spcBef>
              <a:spcAft>
                <a:spcPts val="0"/>
              </a:spcAft>
              <a:buClr>
                <a:schemeClr val="dk1"/>
              </a:buClr>
              <a:buSzPts val="2600"/>
              <a:buChar char="❏"/>
            </a:pPr>
            <a:r>
              <a:rPr lang="cs-CZ" sz="2600">
                <a:solidFill>
                  <a:schemeClr val="dk1"/>
                </a:solidFill>
              </a:rPr>
              <a:t>drive platform growth.</a:t>
            </a:r>
            <a:endParaRPr sz="4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538" name="Shape 538"/>
        <p:cNvGrpSpPr/>
        <p:nvPr/>
      </p:nvGrpSpPr>
      <p:grpSpPr>
        <a:xfrm>
          <a:off x="0" y="0"/>
          <a:ext cx="0" cy="0"/>
          <a:chOff x="0" y="0"/>
          <a:chExt cx="0" cy="0"/>
        </a:xfrm>
      </p:grpSpPr>
      <p:sp>
        <p:nvSpPr>
          <p:cNvPr id="539" name="Google Shape;539;p11"/>
          <p:cNvSpPr txBox="1"/>
          <p:nvPr/>
        </p:nvSpPr>
        <p:spPr>
          <a:xfrm>
            <a:off x="5421913" y="5552246"/>
            <a:ext cx="5385738" cy="4122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cs-CZ" sz="2600">
                <a:solidFill>
                  <a:srgbClr val="FFFFFF"/>
                </a:solidFill>
                <a:latin typeface="Arial"/>
                <a:ea typeface="Arial"/>
                <a:cs typeface="Arial"/>
                <a:sym typeface="Arial"/>
              </a:rPr>
              <a:t>ANY QUESTIONS?</a:t>
            </a:r>
            <a:endParaRPr/>
          </a:p>
        </p:txBody>
      </p:sp>
      <p:grpSp>
        <p:nvGrpSpPr>
          <p:cNvPr id="540" name="Google Shape;540;p11"/>
          <p:cNvGrpSpPr/>
          <p:nvPr/>
        </p:nvGrpSpPr>
        <p:grpSpPr>
          <a:xfrm>
            <a:off x="728428" y="3599225"/>
            <a:ext cx="3546595" cy="3371248"/>
            <a:chOff x="0" y="0"/>
            <a:chExt cx="4728794" cy="4494997"/>
          </a:xfrm>
        </p:grpSpPr>
        <p:sp>
          <p:nvSpPr>
            <p:cNvPr id="541" name="Google Shape;541;p11"/>
            <p:cNvSpPr/>
            <p:nvPr/>
          </p:nvSpPr>
          <p:spPr>
            <a:xfrm>
              <a:off x="782946" y="549149"/>
              <a:ext cx="3945848" cy="394584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2" name="Google Shape;542;p11"/>
            <p:cNvPicPr preferRelativeResize="0"/>
            <p:nvPr/>
          </p:nvPicPr>
          <p:blipFill rotWithShape="1">
            <a:blip r:embed="rId3">
              <a:alphaModFix/>
            </a:blip>
            <a:srcRect b="320" l="0" r="0" t="0"/>
            <a:stretch/>
          </p:blipFill>
          <p:spPr>
            <a:xfrm rot="-5115457">
              <a:off x="160550" y="152500"/>
              <a:ext cx="3945848" cy="3954260"/>
            </a:xfrm>
            <a:prstGeom prst="rect">
              <a:avLst/>
            </a:prstGeom>
            <a:noFill/>
            <a:ln>
              <a:noFill/>
            </a:ln>
          </p:spPr>
        </p:pic>
      </p:grpSp>
      <p:sp>
        <p:nvSpPr>
          <p:cNvPr id="543" name="Google Shape;543;p11"/>
          <p:cNvSpPr txBox="1"/>
          <p:nvPr/>
        </p:nvSpPr>
        <p:spPr>
          <a:xfrm>
            <a:off x="4669076" y="4178375"/>
            <a:ext cx="5729829"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cs-CZ" sz="8000">
                <a:solidFill>
                  <a:srgbClr val="FFFFFF"/>
                </a:solidFill>
                <a:latin typeface="Arial"/>
                <a:ea typeface="Arial"/>
                <a:cs typeface="Arial"/>
                <a:sym typeface="Arial"/>
              </a:rPr>
              <a:t>Thank you!</a:t>
            </a:r>
            <a:endParaRPr/>
          </a:p>
        </p:txBody>
      </p:sp>
      <p:grpSp>
        <p:nvGrpSpPr>
          <p:cNvPr id="544" name="Google Shape;544;p11"/>
          <p:cNvGrpSpPr/>
          <p:nvPr/>
        </p:nvGrpSpPr>
        <p:grpSpPr>
          <a:xfrm>
            <a:off x="517113" y="-1140306"/>
            <a:ext cx="17253775" cy="2017079"/>
            <a:chOff x="0" y="0"/>
            <a:chExt cx="23005033" cy="2689439"/>
          </a:xfrm>
        </p:grpSpPr>
        <p:pic>
          <p:nvPicPr>
            <p:cNvPr id="545" name="Google Shape;545;p11"/>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546" name="Google Shape;546;p11"/>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547" name="Google Shape;547;p11"/>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548" name="Google Shape;548;p11"/>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549" name="Google Shape;549;p11"/>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550" name="Google Shape;550;p11"/>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551" name="Google Shape;551;p11"/>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grpSp>
        <p:nvGrpSpPr>
          <p:cNvPr id="552" name="Google Shape;552;p11"/>
          <p:cNvGrpSpPr/>
          <p:nvPr/>
        </p:nvGrpSpPr>
        <p:grpSpPr>
          <a:xfrm>
            <a:off x="517113" y="9394369"/>
            <a:ext cx="17253775" cy="2017079"/>
            <a:chOff x="0" y="0"/>
            <a:chExt cx="23005033" cy="2689439"/>
          </a:xfrm>
        </p:grpSpPr>
        <p:pic>
          <p:nvPicPr>
            <p:cNvPr id="553" name="Google Shape;553;p11"/>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554" name="Google Shape;554;p11"/>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555" name="Google Shape;555;p11"/>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556" name="Google Shape;556;p11"/>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557" name="Google Shape;557;p11"/>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558" name="Google Shape;558;p11"/>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559" name="Google Shape;559;p11"/>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pSp>
        <p:nvGrpSpPr>
          <p:cNvPr id="197" name="Google Shape;197;p2"/>
          <p:cNvGrpSpPr/>
          <p:nvPr/>
        </p:nvGrpSpPr>
        <p:grpSpPr>
          <a:xfrm>
            <a:off x="2921591" y="3285301"/>
            <a:ext cx="8673525" cy="5171526"/>
            <a:chOff x="0" y="0"/>
            <a:chExt cx="11564700" cy="6895367"/>
          </a:xfrm>
        </p:grpSpPr>
        <p:sp>
          <p:nvSpPr>
            <p:cNvPr id="198" name="Google Shape;198;p2"/>
            <p:cNvSpPr txBox="1"/>
            <p:nvPr/>
          </p:nvSpPr>
          <p:spPr>
            <a:xfrm>
              <a:off x="0" y="0"/>
              <a:ext cx="11564591" cy="1641474"/>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Today's agenda</a:t>
              </a:r>
              <a:endParaRPr/>
            </a:p>
          </p:txBody>
        </p:sp>
        <p:sp>
          <p:nvSpPr>
            <p:cNvPr id="199" name="Google Shape;199;p2"/>
            <p:cNvSpPr txBox="1"/>
            <p:nvPr/>
          </p:nvSpPr>
          <p:spPr>
            <a:xfrm>
              <a:off x="0" y="2298167"/>
              <a:ext cx="11564700" cy="4597200"/>
            </a:xfrm>
            <a:prstGeom prst="rect">
              <a:avLst/>
            </a:prstGeom>
            <a:noFill/>
            <a:ln>
              <a:noFill/>
            </a:ln>
          </p:spPr>
          <p:txBody>
            <a:bodyPr anchorCtr="0" anchor="t" bIns="0" lIns="0" spcFirstLastPara="1" rIns="0" wrap="square" tIns="0">
              <a:spAutoFit/>
            </a:bodyPr>
            <a:lstStyle/>
            <a:p>
              <a:pPr indent="-406400" lvl="0" marL="457200" marR="0" rtl="0" algn="l">
                <a:lnSpc>
                  <a:spcPct val="140000"/>
                </a:lnSpc>
                <a:spcBef>
                  <a:spcPts val="0"/>
                </a:spcBef>
                <a:spcAft>
                  <a:spcPts val="0"/>
                </a:spcAft>
                <a:buClr>
                  <a:srgbClr val="000000"/>
                </a:buClr>
                <a:buSzPts val="2800"/>
                <a:buFont typeface="Arial"/>
                <a:buChar char="➢"/>
              </a:pPr>
              <a:r>
                <a:rPr lang="cs-CZ" sz="2800">
                  <a:solidFill>
                    <a:srgbClr val="000000"/>
                  </a:solidFill>
                  <a:latin typeface="Arial"/>
                  <a:ea typeface="Arial"/>
                  <a:cs typeface="Arial"/>
                  <a:sym typeface="Arial"/>
                </a:rPr>
                <a:t>Project recap</a:t>
              </a:r>
              <a:endParaRPr sz="2300"/>
            </a:p>
            <a:p>
              <a:pPr indent="-406400" lvl="0" marL="457200" marR="0" rtl="0" algn="l">
                <a:lnSpc>
                  <a:spcPct val="140000"/>
                </a:lnSpc>
                <a:spcBef>
                  <a:spcPts val="0"/>
                </a:spcBef>
                <a:spcAft>
                  <a:spcPts val="0"/>
                </a:spcAft>
                <a:buClr>
                  <a:srgbClr val="000000"/>
                </a:buClr>
                <a:buSzPts val="2800"/>
                <a:buFont typeface="Arial"/>
                <a:buChar char="➢"/>
              </a:pPr>
              <a:r>
                <a:rPr lang="cs-CZ" sz="2800">
                  <a:solidFill>
                    <a:srgbClr val="000000"/>
                  </a:solidFill>
                  <a:latin typeface="Arial"/>
                  <a:ea typeface="Arial"/>
                  <a:cs typeface="Arial"/>
                  <a:sym typeface="Arial"/>
                </a:rPr>
                <a:t>Problem</a:t>
              </a:r>
              <a:endParaRPr sz="2300"/>
            </a:p>
            <a:p>
              <a:pPr indent="-406400" lvl="0" marL="457200" marR="0" rtl="0" algn="l">
                <a:lnSpc>
                  <a:spcPct val="140000"/>
                </a:lnSpc>
                <a:spcBef>
                  <a:spcPts val="0"/>
                </a:spcBef>
                <a:spcAft>
                  <a:spcPts val="0"/>
                </a:spcAft>
                <a:buClr>
                  <a:srgbClr val="000000"/>
                </a:buClr>
                <a:buSzPts val="2800"/>
                <a:buFont typeface="Arial"/>
                <a:buChar char="➢"/>
              </a:pPr>
              <a:r>
                <a:rPr lang="cs-CZ" sz="2800">
                  <a:solidFill>
                    <a:srgbClr val="000000"/>
                  </a:solidFill>
                  <a:latin typeface="Arial"/>
                  <a:ea typeface="Arial"/>
                  <a:cs typeface="Arial"/>
                  <a:sym typeface="Arial"/>
                </a:rPr>
                <a:t>The Analytics team</a:t>
              </a:r>
              <a:endParaRPr sz="2300"/>
            </a:p>
            <a:p>
              <a:pPr indent="-406400" lvl="0" marL="457200" marR="0" rtl="0" algn="l">
                <a:lnSpc>
                  <a:spcPct val="140000"/>
                </a:lnSpc>
                <a:spcBef>
                  <a:spcPts val="0"/>
                </a:spcBef>
                <a:spcAft>
                  <a:spcPts val="0"/>
                </a:spcAft>
                <a:buClr>
                  <a:srgbClr val="000000"/>
                </a:buClr>
                <a:buSzPts val="2800"/>
                <a:buFont typeface="Arial"/>
                <a:buChar char="➢"/>
              </a:pPr>
              <a:r>
                <a:rPr lang="cs-CZ" sz="2800">
                  <a:solidFill>
                    <a:srgbClr val="000000"/>
                  </a:solidFill>
                  <a:latin typeface="Arial"/>
                  <a:ea typeface="Arial"/>
                  <a:cs typeface="Arial"/>
                  <a:sym typeface="Arial"/>
                </a:rPr>
                <a:t>Process</a:t>
              </a:r>
              <a:endParaRPr sz="2300"/>
            </a:p>
            <a:p>
              <a:pPr indent="-406400" lvl="0" marL="457200" marR="0" rtl="0" algn="l">
                <a:lnSpc>
                  <a:spcPct val="140000"/>
                </a:lnSpc>
                <a:spcBef>
                  <a:spcPts val="0"/>
                </a:spcBef>
                <a:spcAft>
                  <a:spcPts val="0"/>
                </a:spcAft>
                <a:buClr>
                  <a:srgbClr val="000000"/>
                </a:buClr>
                <a:buSzPts val="2800"/>
                <a:buFont typeface="Arial"/>
                <a:buChar char="➢"/>
              </a:pPr>
              <a:r>
                <a:rPr lang="cs-CZ" sz="2800">
                  <a:solidFill>
                    <a:srgbClr val="000000"/>
                  </a:solidFill>
                  <a:latin typeface="Arial"/>
                  <a:ea typeface="Arial"/>
                  <a:cs typeface="Arial"/>
                  <a:sym typeface="Arial"/>
                </a:rPr>
                <a:t>Insights</a:t>
              </a:r>
              <a:endParaRPr sz="2300"/>
            </a:p>
            <a:p>
              <a:pPr indent="-406400" lvl="0" marL="457200" marR="0" rtl="0" algn="l">
                <a:lnSpc>
                  <a:spcPct val="140000"/>
                </a:lnSpc>
                <a:spcBef>
                  <a:spcPts val="0"/>
                </a:spcBef>
                <a:spcAft>
                  <a:spcPts val="0"/>
                </a:spcAft>
                <a:buClr>
                  <a:srgbClr val="000000"/>
                </a:buClr>
                <a:buSzPts val="2800"/>
                <a:buFont typeface="Arial"/>
                <a:buChar char="➢"/>
              </a:pPr>
              <a:r>
                <a:rPr lang="cs-CZ" sz="2800">
                  <a:solidFill>
                    <a:srgbClr val="000000"/>
                  </a:solidFill>
                  <a:latin typeface="Arial"/>
                  <a:ea typeface="Arial"/>
                  <a:cs typeface="Arial"/>
                  <a:sym typeface="Arial"/>
                </a:rPr>
                <a:t>Summary</a:t>
              </a:r>
              <a:endParaRPr sz="2300"/>
            </a:p>
          </p:txBody>
        </p:sp>
      </p:grpSp>
      <p:grpSp>
        <p:nvGrpSpPr>
          <p:cNvPr id="200" name="Google Shape;200;p2"/>
          <p:cNvGrpSpPr/>
          <p:nvPr/>
        </p:nvGrpSpPr>
        <p:grpSpPr>
          <a:xfrm>
            <a:off x="15307242" y="-1685151"/>
            <a:ext cx="3545508" cy="3370302"/>
            <a:chOff x="0" y="0"/>
            <a:chExt cx="4727344" cy="4493736"/>
          </a:xfrm>
        </p:grpSpPr>
        <p:sp>
          <p:nvSpPr>
            <p:cNvPr id="201" name="Google Shape;201;p2"/>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2"/>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203" name="Google Shape;203;p2"/>
          <p:cNvGrpSpPr/>
          <p:nvPr/>
        </p:nvGrpSpPr>
        <p:grpSpPr>
          <a:xfrm>
            <a:off x="13610070" y="3458349"/>
            <a:ext cx="3545508" cy="3370302"/>
            <a:chOff x="0" y="0"/>
            <a:chExt cx="4727344" cy="4493736"/>
          </a:xfrm>
        </p:grpSpPr>
        <p:sp>
          <p:nvSpPr>
            <p:cNvPr id="204" name="Google Shape;204;p2"/>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2"/>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206" name="Google Shape;206;p2"/>
          <p:cNvGrpSpPr/>
          <p:nvPr/>
        </p:nvGrpSpPr>
        <p:grpSpPr>
          <a:xfrm>
            <a:off x="11912898" y="8601849"/>
            <a:ext cx="3545508" cy="3370302"/>
            <a:chOff x="0" y="0"/>
            <a:chExt cx="4727344" cy="4493736"/>
          </a:xfrm>
        </p:grpSpPr>
        <p:sp>
          <p:nvSpPr>
            <p:cNvPr id="207" name="Google Shape;207;p2"/>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2"/>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209" name="Google Shape;209;p2"/>
          <p:cNvGrpSpPr/>
          <p:nvPr/>
        </p:nvGrpSpPr>
        <p:grpSpPr>
          <a:xfrm>
            <a:off x="-927557" y="406153"/>
            <a:ext cx="2253799" cy="9474693"/>
            <a:chOff x="0" y="0"/>
            <a:chExt cx="3005065" cy="12632924"/>
          </a:xfrm>
        </p:grpSpPr>
        <p:pic>
          <p:nvPicPr>
            <p:cNvPr id="210" name="Google Shape;210;p2"/>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211" name="Google Shape;211;p2"/>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212" name="Google Shape;212;p2"/>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213" name="Google Shape;213;p2"/>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221" name="Shape 221"/>
        <p:cNvGrpSpPr/>
        <p:nvPr/>
      </p:nvGrpSpPr>
      <p:grpSpPr>
        <a:xfrm>
          <a:off x="0" y="0"/>
          <a:ext cx="0" cy="0"/>
          <a:chOff x="0" y="0"/>
          <a:chExt cx="0" cy="0"/>
        </a:xfrm>
      </p:grpSpPr>
      <p:grpSp>
        <p:nvGrpSpPr>
          <p:cNvPr id="222" name="Google Shape;222;p3"/>
          <p:cNvGrpSpPr/>
          <p:nvPr/>
        </p:nvGrpSpPr>
        <p:grpSpPr>
          <a:xfrm>
            <a:off x="517113" y="584601"/>
            <a:ext cx="17253775" cy="9117799"/>
            <a:chOff x="0" y="0"/>
            <a:chExt cx="23005033" cy="12157065"/>
          </a:xfrm>
        </p:grpSpPr>
        <p:pic>
          <p:nvPicPr>
            <p:cNvPr id="223" name="Google Shape;223;p3"/>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224" name="Google Shape;224;p3"/>
            <p:cNvPicPr preferRelativeResize="0"/>
            <p:nvPr/>
          </p:nvPicPr>
          <p:blipFill rotWithShape="1">
            <a:blip r:embed="rId3">
              <a:alphaModFix amt="80000"/>
            </a:blip>
            <a:srcRect b="0" l="0" r="0" t="0"/>
            <a:stretch/>
          </p:blipFill>
          <p:spPr>
            <a:xfrm>
              <a:off x="16760969" y="3155875"/>
              <a:ext cx="2891870" cy="2689439"/>
            </a:xfrm>
            <a:prstGeom prst="rect">
              <a:avLst/>
            </a:prstGeom>
            <a:noFill/>
            <a:ln>
              <a:noFill/>
            </a:ln>
          </p:spPr>
        </p:pic>
        <p:pic>
          <p:nvPicPr>
            <p:cNvPr id="225" name="Google Shape;225;p3"/>
            <p:cNvPicPr preferRelativeResize="0"/>
            <p:nvPr/>
          </p:nvPicPr>
          <p:blipFill rotWithShape="1">
            <a:blip r:embed="rId3">
              <a:alphaModFix amt="80000"/>
            </a:blip>
            <a:srcRect b="0" l="0" r="0" t="0"/>
            <a:stretch/>
          </p:blipFill>
          <p:spPr>
            <a:xfrm>
              <a:off x="16760969" y="6311751"/>
              <a:ext cx="2891870" cy="2689439"/>
            </a:xfrm>
            <a:prstGeom prst="rect">
              <a:avLst/>
            </a:prstGeom>
            <a:noFill/>
            <a:ln>
              <a:noFill/>
            </a:ln>
          </p:spPr>
        </p:pic>
        <p:pic>
          <p:nvPicPr>
            <p:cNvPr id="226" name="Google Shape;226;p3"/>
            <p:cNvPicPr preferRelativeResize="0"/>
            <p:nvPr/>
          </p:nvPicPr>
          <p:blipFill rotWithShape="1">
            <a:blip r:embed="rId3">
              <a:alphaModFix amt="80000"/>
            </a:blip>
            <a:srcRect b="0" l="0" r="0" t="0"/>
            <a:stretch/>
          </p:blipFill>
          <p:spPr>
            <a:xfrm>
              <a:off x="16760969" y="9467626"/>
              <a:ext cx="2891870" cy="2689439"/>
            </a:xfrm>
            <a:prstGeom prst="rect">
              <a:avLst/>
            </a:prstGeom>
            <a:noFill/>
            <a:ln>
              <a:noFill/>
            </a:ln>
          </p:spPr>
        </p:pic>
        <p:pic>
          <p:nvPicPr>
            <p:cNvPr id="227" name="Google Shape;227;p3"/>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228" name="Google Shape;228;p3"/>
            <p:cNvPicPr preferRelativeResize="0"/>
            <p:nvPr/>
          </p:nvPicPr>
          <p:blipFill rotWithShape="1">
            <a:blip r:embed="rId3">
              <a:alphaModFix amt="80000"/>
            </a:blip>
            <a:srcRect b="0" l="0" r="0" t="0"/>
            <a:stretch/>
          </p:blipFill>
          <p:spPr>
            <a:xfrm>
              <a:off x="13408776" y="3155875"/>
              <a:ext cx="2891870" cy="2689439"/>
            </a:xfrm>
            <a:prstGeom prst="rect">
              <a:avLst/>
            </a:prstGeom>
            <a:noFill/>
            <a:ln>
              <a:noFill/>
            </a:ln>
          </p:spPr>
        </p:pic>
        <p:pic>
          <p:nvPicPr>
            <p:cNvPr id="229" name="Google Shape;229;p3"/>
            <p:cNvPicPr preferRelativeResize="0"/>
            <p:nvPr/>
          </p:nvPicPr>
          <p:blipFill rotWithShape="1">
            <a:blip r:embed="rId3">
              <a:alphaModFix amt="80000"/>
            </a:blip>
            <a:srcRect b="0" l="0" r="0" t="0"/>
            <a:stretch/>
          </p:blipFill>
          <p:spPr>
            <a:xfrm>
              <a:off x="13408776" y="6311751"/>
              <a:ext cx="2891870" cy="2689439"/>
            </a:xfrm>
            <a:prstGeom prst="rect">
              <a:avLst/>
            </a:prstGeom>
            <a:noFill/>
            <a:ln>
              <a:noFill/>
            </a:ln>
          </p:spPr>
        </p:pic>
        <p:pic>
          <p:nvPicPr>
            <p:cNvPr id="230" name="Google Shape;230;p3"/>
            <p:cNvPicPr preferRelativeResize="0"/>
            <p:nvPr/>
          </p:nvPicPr>
          <p:blipFill rotWithShape="1">
            <a:blip r:embed="rId3">
              <a:alphaModFix amt="80000"/>
            </a:blip>
            <a:srcRect b="0" l="0" r="0" t="0"/>
            <a:stretch/>
          </p:blipFill>
          <p:spPr>
            <a:xfrm>
              <a:off x="13408776" y="9467626"/>
              <a:ext cx="2891870" cy="2689439"/>
            </a:xfrm>
            <a:prstGeom prst="rect">
              <a:avLst/>
            </a:prstGeom>
            <a:noFill/>
            <a:ln>
              <a:noFill/>
            </a:ln>
          </p:spPr>
        </p:pic>
        <p:pic>
          <p:nvPicPr>
            <p:cNvPr id="231" name="Google Shape;231;p3"/>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232" name="Google Shape;232;p3"/>
            <p:cNvPicPr preferRelativeResize="0"/>
            <p:nvPr/>
          </p:nvPicPr>
          <p:blipFill rotWithShape="1">
            <a:blip r:embed="rId3">
              <a:alphaModFix amt="80000"/>
            </a:blip>
            <a:srcRect b="0" l="0" r="0" t="0"/>
            <a:stretch/>
          </p:blipFill>
          <p:spPr>
            <a:xfrm>
              <a:off x="10056582" y="3155875"/>
              <a:ext cx="2891870" cy="2689439"/>
            </a:xfrm>
            <a:prstGeom prst="rect">
              <a:avLst/>
            </a:prstGeom>
            <a:noFill/>
            <a:ln>
              <a:noFill/>
            </a:ln>
          </p:spPr>
        </p:pic>
        <p:pic>
          <p:nvPicPr>
            <p:cNvPr id="233" name="Google Shape;233;p3"/>
            <p:cNvPicPr preferRelativeResize="0"/>
            <p:nvPr/>
          </p:nvPicPr>
          <p:blipFill rotWithShape="1">
            <a:blip r:embed="rId3">
              <a:alphaModFix amt="80000"/>
            </a:blip>
            <a:srcRect b="0" l="0" r="0" t="0"/>
            <a:stretch/>
          </p:blipFill>
          <p:spPr>
            <a:xfrm>
              <a:off x="10056582" y="6311751"/>
              <a:ext cx="2891870" cy="2689439"/>
            </a:xfrm>
            <a:prstGeom prst="rect">
              <a:avLst/>
            </a:prstGeom>
            <a:noFill/>
            <a:ln>
              <a:noFill/>
            </a:ln>
          </p:spPr>
        </p:pic>
        <p:pic>
          <p:nvPicPr>
            <p:cNvPr id="234" name="Google Shape;234;p3"/>
            <p:cNvPicPr preferRelativeResize="0"/>
            <p:nvPr/>
          </p:nvPicPr>
          <p:blipFill rotWithShape="1">
            <a:blip r:embed="rId3">
              <a:alphaModFix amt="80000"/>
            </a:blip>
            <a:srcRect b="0" l="0" r="0" t="0"/>
            <a:stretch/>
          </p:blipFill>
          <p:spPr>
            <a:xfrm>
              <a:off x="10056582" y="9467626"/>
              <a:ext cx="2891870" cy="2689439"/>
            </a:xfrm>
            <a:prstGeom prst="rect">
              <a:avLst/>
            </a:prstGeom>
            <a:noFill/>
            <a:ln>
              <a:noFill/>
            </a:ln>
          </p:spPr>
        </p:pic>
        <p:pic>
          <p:nvPicPr>
            <p:cNvPr id="235" name="Google Shape;235;p3"/>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236" name="Google Shape;236;p3"/>
            <p:cNvPicPr preferRelativeResize="0"/>
            <p:nvPr/>
          </p:nvPicPr>
          <p:blipFill rotWithShape="1">
            <a:blip r:embed="rId3">
              <a:alphaModFix amt="80000"/>
            </a:blip>
            <a:srcRect b="0" l="0" r="0" t="0"/>
            <a:stretch/>
          </p:blipFill>
          <p:spPr>
            <a:xfrm>
              <a:off x="20113163" y="3155875"/>
              <a:ext cx="2891870" cy="2689439"/>
            </a:xfrm>
            <a:prstGeom prst="rect">
              <a:avLst/>
            </a:prstGeom>
            <a:noFill/>
            <a:ln>
              <a:noFill/>
            </a:ln>
          </p:spPr>
        </p:pic>
        <p:pic>
          <p:nvPicPr>
            <p:cNvPr id="237" name="Google Shape;237;p3"/>
            <p:cNvPicPr preferRelativeResize="0"/>
            <p:nvPr/>
          </p:nvPicPr>
          <p:blipFill rotWithShape="1">
            <a:blip r:embed="rId3">
              <a:alphaModFix amt="80000"/>
            </a:blip>
            <a:srcRect b="0" l="0" r="0" t="0"/>
            <a:stretch/>
          </p:blipFill>
          <p:spPr>
            <a:xfrm>
              <a:off x="20113163" y="6311751"/>
              <a:ext cx="2891870" cy="2689439"/>
            </a:xfrm>
            <a:prstGeom prst="rect">
              <a:avLst/>
            </a:prstGeom>
            <a:noFill/>
            <a:ln>
              <a:noFill/>
            </a:ln>
          </p:spPr>
        </p:pic>
        <p:pic>
          <p:nvPicPr>
            <p:cNvPr id="238" name="Google Shape;238;p3"/>
            <p:cNvPicPr preferRelativeResize="0"/>
            <p:nvPr/>
          </p:nvPicPr>
          <p:blipFill rotWithShape="1">
            <a:blip r:embed="rId3">
              <a:alphaModFix amt="80000"/>
            </a:blip>
            <a:srcRect b="0" l="0" r="0" t="0"/>
            <a:stretch/>
          </p:blipFill>
          <p:spPr>
            <a:xfrm>
              <a:off x="20113163" y="9467626"/>
              <a:ext cx="2891870" cy="2689439"/>
            </a:xfrm>
            <a:prstGeom prst="rect">
              <a:avLst/>
            </a:prstGeom>
            <a:noFill/>
            <a:ln>
              <a:noFill/>
            </a:ln>
          </p:spPr>
        </p:pic>
        <p:pic>
          <p:nvPicPr>
            <p:cNvPr id="239" name="Google Shape;239;p3"/>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240" name="Google Shape;240;p3"/>
            <p:cNvPicPr preferRelativeResize="0"/>
            <p:nvPr/>
          </p:nvPicPr>
          <p:blipFill rotWithShape="1">
            <a:blip r:embed="rId3">
              <a:alphaModFix amt="80000"/>
            </a:blip>
            <a:srcRect b="0" l="0" r="0" t="0"/>
            <a:stretch/>
          </p:blipFill>
          <p:spPr>
            <a:xfrm>
              <a:off x="6704388" y="3155875"/>
              <a:ext cx="2891870" cy="2689439"/>
            </a:xfrm>
            <a:prstGeom prst="rect">
              <a:avLst/>
            </a:prstGeom>
            <a:noFill/>
            <a:ln>
              <a:noFill/>
            </a:ln>
          </p:spPr>
        </p:pic>
        <p:pic>
          <p:nvPicPr>
            <p:cNvPr id="241" name="Google Shape;241;p3"/>
            <p:cNvPicPr preferRelativeResize="0"/>
            <p:nvPr/>
          </p:nvPicPr>
          <p:blipFill rotWithShape="1">
            <a:blip r:embed="rId3">
              <a:alphaModFix amt="80000"/>
            </a:blip>
            <a:srcRect b="0" l="0" r="0" t="0"/>
            <a:stretch/>
          </p:blipFill>
          <p:spPr>
            <a:xfrm>
              <a:off x="6704388" y="6311751"/>
              <a:ext cx="2891870" cy="2689439"/>
            </a:xfrm>
            <a:prstGeom prst="rect">
              <a:avLst/>
            </a:prstGeom>
            <a:noFill/>
            <a:ln>
              <a:noFill/>
            </a:ln>
          </p:spPr>
        </p:pic>
        <p:pic>
          <p:nvPicPr>
            <p:cNvPr id="242" name="Google Shape;242;p3"/>
            <p:cNvPicPr preferRelativeResize="0"/>
            <p:nvPr/>
          </p:nvPicPr>
          <p:blipFill rotWithShape="1">
            <a:blip r:embed="rId3">
              <a:alphaModFix amt="80000"/>
            </a:blip>
            <a:srcRect b="0" l="0" r="0" t="0"/>
            <a:stretch/>
          </p:blipFill>
          <p:spPr>
            <a:xfrm>
              <a:off x="6704388" y="9467626"/>
              <a:ext cx="2891870" cy="2689439"/>
            </a:xfrm>
            <a:prstGeom prst="rect">
              <a:avLst/>
            </a:prstGeom>
            <a:noFill/>
            <a:ln>
              <a:noFill/>
            </a:ln>
          </p:spPr>
        </p:pic>
        <p:pic>
          <p:nvPicPr>
            <p:cNvPr id="243" name="Google Shape;243;p3"/>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244" name="Google Shape;244;p3"/>
            <p:cNvPicPr preferRelativeResize="0"/>
            <p:nvPr/>
          </p:nvPicPr>
          <p:blipFill rotWithShape="1">
            <a:blip r:embed="rId3">
              <a:alphaModFix amt="80000"/>
            </a:blip>
            <a:srcRect b="0" l="0" r="0" t="0"/>
            <a:stretch/>
          </p:blipFill>
          <p:spPr>
            <a:xfrm>
              <a:off x="3352194" y="3155875"/>
              <a:ext cx="2891870" cy="2689439"/>
            </a:xfrm>
            <a:prstGeom prst="rect">
              <a:avLst/>
            </a:prstGeom>
            <a:noFill/>
            <a:ln>
              <a:noFill/>
            </a:ln>
          </p:spPr>
        </p:pic>
        <p:pic>
          <p:nvPicPr>
            <p:cNvPr id="245" name="Google Shape;245;p3"/>
            <p:cNvPicPr preferRelativeResize="0"/>
            <p:nvPr/>
          </p:nvPicPr>
          <p:blipFill rotWithShape="1">
            <a:blip r:embed="rId3">
              <a:alphaModFix amt="80000"/>
            </a:blip>
            <a:srcRect b="0" l="0" r="0" t="0"/>
            <a:stretch/>
          </p:blipFill>
          <p:spPr>
            <a:xfrm>
              <a:off x="3352194" y="6311751"/>
              <a:ext cx="2891870" cy="2689439"/>
            </a:xfrm>
            <a:prstGeom prst="rect">
              <a:avLst/>
            </a:prstGeom>
            <a:noFill/>
            <a:ln>
              <a:noFill/>
            </a:ln>
          </p:spPr>
        </p:pic>
        <p:pic>
          <p:nvPicPr>
            <p:cNvPr id="246" name="Google Shape;246;p3"/>
            <p:cNvPicPr preferRelativeResize="0"/>
            <p:nvPr/>
          </p:nvPicPr>
          <p:blipFill rotWithShape="1">
            <a:blip r:embed="rId3">
              <a:alphaModFix amt="80000"/>
            </a:blip>
            <a:srcRect b="0" l="0" r="0" t="0"/>
            <a:stretch/>
          </p:blipFill>
          <p:spPr>
            <a:xfrm>
              <a:off x="3352194" y="9467626"/>
              <a:ext cx="2891870" cy="2689439"/>
            </a:xfrm>
            <a:prstGeom prst="rect">
              <a:avLst/>
            </a:prstGeom>
            <a:noFill/>
            <a:ln>
              <a:noFill/>
            </a:ln>
          </p:spPr>
        </p:pic>
        <p:pic>
          <p:nvPicPr>
            <p:cNvPr id="247" name="Google Shape;247;p3"/>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pic>
          <p:nvPicPr>
            <p:cNvPr id="248" name="Google Shape;248;p3"/>
            <p:cNvPicPr preferRelativeResize="0"/>
            <p:nvPr/>
          </p:nvPicPr>
          <p:blipFill rotWithShape="1">
            <a:blip r:embed="rId3">
              <a:alphaModFix amt="80000"/>
            </a:blip>
            <a:srcRect b="0" l="0" r="0" t="0"/>
            <a:stretch/>
          </p:blipFill>
          <p:spPr>
            <a:xfrm>
              <a:off x="0" y="3155875"/>
              <a:ext cx="2891870" cy="2689439"/>
            </a:xfrm>
            <a:prstGeom prst="rect">
              <a:avLst/>
            </a:prstGeom>
            <a:noFill/>
            <a:ln>
              <a:noFill/>
            </a:ln>
          </p:spPr>
        </p:pic>
        <p:pic>
          <p:nvPicPr>
            <p:cNvPr id="249" name="Google Shape;249;p3"/>
            <p:cNvPicPr preferRelativeResize="0"/>
            <p:nvPr/>
          </p:nvPicPr>
          <p:blipFill rotWithShape="1">
            <a:blip r:embed="rId3">
              <a:alphaModFix amt="80000"/>
            </a:blip>
            <a:srcRect b="0" l="0" r="0" t="0"/>
            <a:stretch/>
          </p:blipFill>
          <p:spPr>
            <a:xfrm>
              <a:off x="0" y="6311751"/>
              <a:ext cx="2891870" cy="2689439"/>
            </a:xfrm>
            <a:prstGeom prst="rect">
              <a:avLst/>
            </a:prstGeom>
            <a:noFill/>
            <a:ln>
              <a:noFill/>
            </a:ln>
          </p:spPr>
        </p:pic>
        <p:pic>
          <p:nvPicPr>
            <p:cNvPr id="250" name="Google Shape;250;p3"/>
            <p:cNvPicPr preferRelativeResize="0"/>
            <p:nvPr/>
          </p:nvPicPr>
          <p:blipFill rotWithShape="1">
            <a:blip r:embed="rId3">
              <a:alphaModFix amt="80000"/>
            </a:blip>
            <a:srcRect b="0" l="0" r="0" t="0"/>
            <a:stretch/>
          </p:blipFill>
          <p:spPr>
            <a:xfrm>
              <a:off x="0" y="9467626"/>
              <a:ext cx="2891870" cy="2689439"/>
            </a:xfrm>
            <a:prstGeom prst="rect">
              <a:avLst/>
            </a:prstGeom>
            <a:noFill/>
            <a:ln>
              <a:noFill/>
            </a:ln>
          </p:spPr>
        </p:pic>
      </p:grpSp>
      <p:sp>
        <p:nvSpPr>
          <p:cNvPr id="251" name="Google Shape;251;p3"/>
          <p:cNvSpPr/>
          <p:nvPr/>
        </p:nvSpPr>
        <p:spPr>
          <a:xfrm>
            <a:off x="4946896" y="2005584"/>
            <a:ext cx="11342283" cy="6275832"/>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2" name="Google Shape;252;p3"/>
          <p:cNvPicPr preferRelativeResize="0"/>
          <p:nvPr/>
        </p:nvPicPr>
        <p:blipFill rotWithShape="1">
          <a:blip r:embed="rId4">
            <a:alphaModFix/>
          </a:blip>
          <a:srcRect b="320" l="0" r="0" t="0"/>
          <a:stretch/>
        </p:blipFill>
        <p:spPr>
          <a:xfrm rot="10799999">
            <a:off x="1983048" y="1909668"/>
            <a:ext cx="6453903" cy="6467663"/>
          </a:xfrm>
          <a:prstGeom prst="rect">
            <a:avLst/>
          </a:prstGeom>
          <a:noFill/>
          <a:ln>
            <a:noFill/>
          </a:ln>
        </p:spPr>
      </p:pic>
      <p:sp>
        <p:nvSpPr>
          <p:cNvPr id="253" name="Google Shape;253;p3"/>
          <p:cNvSpPr txBox="1"/>
          <p:nvPr/>
        </p:nvSpPr>
        <p:spPr>
          <a:xfrm>
            <a:off x="2969013" y="3935700"/>
            <a:ext cx="4481973" cy="2462213"/>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cs-CZ" sz="8000">
                <a:solidFill>
                  <a:srgbClr val="FFFFFF"/>
                </a:solidFill>
                <a:latin typeface="Arial"/>
                <a:ea typeface="Arial"/>
                <a:cs typeface="Arial"/>
                <a:sym typeface="Arial"/>
              </a:rPr>
              <a:t>Project Recap</a:t>
            </a:r>
            <a:endParaRPr/>
          </a:p>
        </p:txBody>
      </p:sp>
      <p:sp>
        <p:nvSpPr>
          <p:cNvPr id="254" name="Google Shape;254;p3"/>
          <p:cNvSpPr txBox="1"/>
          <p:nvPr/>
        </p:nvSpPr>
        <p:spPr>
          <a:xfrm>
            <a:off x="8478100" y="2393600"/>
            <a:ext cx="7637700" cy="53718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cs-CZ" sz="2300">
                <a:solidFill>
                  <a:schemeClr val="dk1"/>
                </a:solidFill>
              </a:rPr>
              <a:t>Client: </a:t>
            </a:r>
            <a:r>
              <a:rPr lang="cs-CZ" sz="2300">
                <a:solidFill>
                  <a:schemeClr val="dk1"/>
                </a:solidFill>
              </a:rPr>
              <a:t>Social Buzz is a social media platform, founded in 2010, emphasizes user reactions and anonymity. It's rapidly grown to over 500 million monthly active users.</a:t>
            </a:r>
            <a:endParaRPr b="1" sz="2300">
              <a:solidFill>
                <a:schemeClr val="dk1"/>
              </a:solidFill>
            </a:endParaRPr>
          </a:p>
          <a:p>
            <a:pPr indent="0" lvl="0" marL="457200" rtl="0" algn="l">
              <a:lnSpc>
                <a:spcPct val="150000"/>
              </a:lnSpc>
              <a:spcBef>
                <a:spcPts val="1500"/>
              </a:spcBef>
              <a:spcAft>
                <a:spcPts val="0"/>
              </a:spcAft>
              <a:buNone/>
            </a:pPr>
            <a:r>
              <a:rPr b="1" lang="cs-CZ" sz="2300">
                <a:solidFill>
                  <a:schemeClr val="dk1"/>
                </a:solidFill>
              </a:rPr>
              <a:t>Needs: </a:t>
            </a:r>
            <a:r>
              <a:rPr lang="cs-CZ" sz="2300">
                <a:solidFill>
                  <a:schemeClr val="dk1"/>
                </a:solidFill>
              </a:rPr>
              <a:t>Assistance with IPO preparation, managing growth, and adopting data best practices.</a:t>
            </a:r>
            <a:endParaRPr b="1" sz="2300">
              <a:solidFill>
                <a:schemeClr val="dk1"/>
              </a:solidFill>
            </a:endParaRPr>
          </a:p>
          <a:p>
            <a:pPr indent="0" lvl="0" marL="457200" rtl="0" algn="l">
              <a:lnSpc>
                <a:spcPct val="150000"/>
              </a:lnSpc>
              <a:spcBef>
                <a:spcPts val="1500"/>
              </a:spcBef>
              <a:spcAft>
                <a:spcPts val="0"/>
              </a:spcAft>
              <a:buNone/>
            </a:pPr>
            <a:r>
              <a:rPr b="1" lang="cs-CZ" sz="2300">
                <a:solidFill>
                  <a:schemeClr val="dk1"/>
                </a:solidFill>
              </a:rPr>
              <a:t>Objectives: </a:t>
            </a:r>
            <a:r>
              <a:rPr lang="cs-CZ" sz="2300">
                <a:solidFill>
                  <a:schemeClr val="dk1"/>
                </a:solidFill>
              </a:rPr>
              <a:t>3-month project to audit big data practices, offer IPO recommendations, and analyze top-performing content categories.</a:t>
            </a:r>
            <a:endParaRPr sz="2300">
              <a:solidFill>
                <a:schemeClr val="dk1"/>
              </a:solidFill>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pSp>
        <p:nvGrpSpPr>
          <p:cNvPr id="263" name="Google Shape;263;p4"/>
          <p:cNvGrpSpPr/>
          <p:nvPr/>
        </p:nvGrpSpPr>
        <p:grpSpPr>
          <a:xfrm>
            <a:off x="9144000" y="8195696"/>
            <a:ext cx="3545508" cy="3370302"/>
            <a:chOff x="0" y="0"/>
            <a:chExt cx="4727344" cy="4493736"/>
          </a:xfrm>
        </p:grpSpPr>
        <p:sp>
          <p:nvSpPr>
            <p:cNvPr id="264" name="Google Shape;264;p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sp>
        <p:nvSpPr>
          <p:cNvPr id="266" name="Google Shape;266;p4"/>
          <p:cNvSpPr/>
          <p:nvPr/>
        </p:nvSpPr>
        <p:spPr>
          <a:xfrm>
            <a:off x="0" y="0"/>
            <a:ext cx="9964482" cy="10287000"/>
          </a:xfrm>
          <a:prstGeom prst="rect">
            <a:avLst/>
          </a:prstGeom>
          <a:solidFill>
            <a:srgbClr val="A100FF"/>
          </a:solidFill>
          <a:ln cap="flat" cmpd="sng" w="9525">
            <a:solidFill>
              <a:srgbClr val="A1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67" name="Google Shape;267;p4"/>
          <p:cNvGrpSpPr/>
          <p:nvPr/>
        </p:nvGrpSpPr>
        <p:grpSpPr>
          <a:xfrm>
            <a:off x="-146279" y="406153"/>
            <a:ext cx="2253799" cy="9474693"/>
            <a:chOff x="0" y="0"/>
            <a:chExt cx="3005065" cy="12632924"/>
          </a:xfrm>
        </p:grpSpPr>
        <p:pic>
          <p:nvPicPr>
            <p:cNvPr id="268" name="Google Shape;268;p4"/>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269" name="Google Shape;269;p4"/>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270" name="Google Shape;270;p4"/>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271" name="Google Shape;271;p4"/>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grpSp>
        <p:nvGrpSpPr>
          <p:cNvPr id="272" name="Google Shape;272;p4"/>
          <p:cNvGrpSpPr/>
          <p:nvPr/>
        </p:nvGrpSpPr>
        <p:grpSpPr>
          <a:xfrm>
            <a:off x="1298688" y="1348561"/>
            <a:ext cx="3554343" cy="3413097"/>
            <a:chOff x="0" y="-1"/>
            <a:chExt cx="4739124" cy="4550798"/>
          </a:xfrm>
        </p:grpSpPr>
        <p:sp>
          <p:nvSpPr>
            <p:cNvPr id="273" name="Google Shape;273;p4"/>
            <p:cNvSpPr/>
            <p:nvPr/>
          </p:nvSpPr>
          <p:spPr>
            <a:xfrm>
              <a:off x="0" y="656398"/>
              <a:ext cx="3894399" cy="389439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74" name="Google Shape;274;p4"/>
            <p:cNvPicPr preferRelativeResize="0"/>
            <p:nvPr/>
          </p:nvPicPr>
          <p:blipFill rotWithShape="1">
            <a:blip r:embed="rId5">
              <a:alphaModFix/>
            </a:blip>
            <a:srcRect b="320" l="0" r="0" t="0"/>
            <a:stretch/>
          </p:blipFill>
          <p:spPr>
            <a:xfrm rot="-5115457">
              <a:off x="686267" y="150511"/>
              <a:ext cx="3894400" cy="3902702"/>
            </a:xfrm>
            <a:prstGeom prst="rect">
              <a:avLst/>
            </a:prstGeom>
            <a:noFill/>
            <a:ln>
              <a:noFill/>
            </a:ln>
          </p:spPr>
        </p:pic>
      </p:grpSp>
      <p:grpSp>
        <p:nvGrpSpPr>
          <p:cNvPr id="275" name="Google Shape;275;p4"/>
          <p:cNvGrpSpPr/>
          <p:nvPr/>
        </p:nvGrpSpPr>
        <p:grpSpPr>
          <a:xfrm>
            <a:off x="15986267" y="-1061348"/>
            <a:ext cx="3545508" cy="3370302"/>
            <a:chOff x="0" y="0"/>
            <a:chExt cx="4727344" cy="4493736"/>
          </a:xfrm>
        </p:grpSpPr>
        <p:sp>
          <p:nvSpPr>
            <p:cNvPr id="276" name="Google Shape;276;p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p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pic>
        <p:nvPicPr>
          <p:cNvPr id="278" name="Google Shape;278;p4"/>
          <p:cNvPicPr preferRelativeResize="0"/>
          <p:nvPr/>
        </p:nvPicPr>
        <p:blipFill rotWithShape="1">
          <a:blip r:embed="rId6">
            <a:alphaModFix/>
          </a:blip>
          <a:srcRect b="0" l="24693" r="24692" t="0"/>
          <a:stretch/>
        </p:blipFill>
        <p:spPr>
          <a:xfrm>
            <a:off x="11007484" y="1028700"/>
            <a:ext cx="6251816" cy="8229600"/>
          </a:xfrm>
          <a:prstGeom prst="rect">
            <a:avLst/>
          </a:prstGeom>
          <a:noFill/>
          <a:ln>
            <a:noFill/>
          </a:ln>
        </p:spPr>
      </p:pic>
      <p:sp>
        <p:nvSpPr>
          <p:cNvPr id="279" name="Google Shape;279;p4"/>
          <p:cNvSpPr txBox="1"/>
          <p:nvPr/>
        </p:nvSpPr>
        <p:spPr>
          <a:xfrm>
            <a:off x="3069738" y="2308953"/>
            <a:ext cx="5786869"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FFFFFF"/>
                </a:solidFill>
                <a:latin typeface="Arial"/>
                <a:ea typeface="Arial"/>
                <a:cs typeface="Arial"/>
                <a:sym typeface="Arial"/>
              </a:rPr>
              <a:t>Problem</a:t>
            </a:r>
            <a:endParaRPr/>
          </a:p>
        </p:txBody>
      </p:sp>
      <p:sp>
        <p:nvSpPr>
          <p:cNvPr id="280" name="Google Shape;280;p4"/>
          <p:cNvSpPr txBox="1"/>
          <p:nvPr/>
        </p:nvSpPr>
        <p:spPr>
          <a:xfrm>
            <a:off x="2759025" y="5024725"/>
            <a:ext cx="6559500" cy="4549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ECECEC"/>
              </a:buClr>
              <a:buSzPts val="1900"/>
              <a:buFont typeface="Arial"/>
              <a:buAutoNum type="arabicPeriod"/>
            </a:pPr>
            <a:r>
              <a:rPr b="1" lang="cs-CZ" sz="1900">
                <a:solidFill>
                  <a:srgbClr val="ECECEC"/>
                </a:solidFill>
              </a:rPr>
              <a:t>Rapid Growth Straining Resources:</a:t>
            </a:r>
            <a:r>
              <a:rPr lang="cs-CZ" sz="1900">
                <a:solidFill>
                  <a:srgbClr val="ECECEC"/>
                </a:solidFill>
              </a:rPr>
              <a:t> Social Buzz's rapid expansion has outpaced the internal capabilities, creating difficulties in managing operations effectively.</a:t>
            </a:r>
            <a:endParaRPr sz="1900">
              <a:solidFill>
                <a:srgbClr val="ECECEC"/>
              </a:solidFill>
            </a:endParaRPr>
          </a:p>
          <a:p>
            <a:pPr indent="0" lvl="0" marL="457200" rtl="0" algn="l">
              <a:lnSpc>
                <a:spcPct val="115000"/>
              </a:lnSpc>
              <a:spcBef>
                <a:spcPts val="0"/>
              </a:spcBef>
              <a:spcAft>
                <a:spcPts val="0"/>
              </a:spcAft>
              <a:buNone/>
            </a:pPr>
            <a:r>
              <a:t/>
            </a:r>
            <a:endParaRPr sz="1900">
              <a:solidFill>
                <a:srgbClr val="ECECEC"/>
              </a:solidFill>
            </a:endParaRPr>
          </a:p>
          <a:p>
            <a:pPr indent="-349250" lvl="0" marL="457200" rtl="0" algn="l">
              <a:lnSpc>
                <a:spcPct val="115000"/>
              </a:lnSpc>
              <a:spcBef>
                <a:spcPts val="0"/>
              </a:spcBef>
              <a:spcAft>
                <a:spcPts val="0"/>
              </a:spcAft>
              <a:buClr>
                <a:srgbClr val="ECECEC"/>
              </a:buClr>
              <a:buSzPts val="1900"/>
              <a:buFont typeface="Arial"/>
              <a:buAutoNum type="arabicPeriod"/>
            </a:pPr>
            <a:r>
              <a:rPr b="1" lang="cs-CZ" sz="1900">
                <a:solidFill>
                  <a:srgbClr val="ECECEC"/>
                </a:solidFill>
              </a:rPr>
              <a:t>Data Management Challenges: </a:t>
            </a:r>
            <a:r>
              <a:rPr lang="cs-CZ" sz="1900">
                <a:solidFill>
                  <a:srgbClr val="ECECEC"/>
                </a:solidFill>
              </a:rPr>
              <a:t>The vast amount of data generated daily poses challenges for Social Buzz's infrastructure, hindering ability to handle and analyze efficiently.</a:t>
            </a:r>
            <a:endParaRPr sz="1900">
              <a:solidFill>
                <a:srgbClr val="ECECEC"/>
              </a:solidFill>
            </a:endParaRPr>
          </a:p>
          <a:p>
            <a:pPr indent="0" lvl="0" marL="457200" rtl="0" algn="l">
              <a:lnSpc>
                <a:spcPct val="115000"/>
              </a:lnSpc>
              <a:spcBef>
                <a:spcPts val="0"/>
              </a:spcBef>
              <a:spcAft>
                <a:spcPts val="0"/>
              </a:spcAft>
              <a:buNone/>
            </a:pPr>
            <a:r>
              <a:t/>
            </a:r>
            <a:endParaRPr sz="1900">
              <a:solidFill>
                <a:srgbClr val="ECECEC"/>
              </a:solidFill>
            </a:endParaRPr>
          </a:p>
          <a:p>
            <a:pPr indent="-349250" lvl="0" marL="457200" rtl="0" algn="l">
              <a:lnSpc>
                <a:spcPct val="115000"/>
              </a:lnSpc>
              <a:spcBef>
                <a:spcPts val="0"/>
              </a:spcBef>
              <a:spcAft>
                <a:spcPts val="0"/>
              </a:spcAft>
              <a:buClr>
                <a:srgbClr val="ECECEC"/>
              </a:buClr>
              <a:buSzPts val="1900"/>
              <a:buFont typeface="Arial"/>
              <a:buAutoNum type="arabicPeriod"/>
            </a:pPr>
            <a:r>
              <a:rPr b="1" lang="cs-CZ" sz="1900">
                <a:solidFill>
                  <a:srgbClr val="ECECEC"/>
                </a:solidFill>
              </a:rPr>
              <a:t>Scale Management Struggles:</a:t>
            </a:r>
            <a:r>
              <a:rPr lang="cs-CZ" sz="1900">
                <a:solidFill>
                  <a:srgbClr val="ECECEC"/>
                </a:solidFill>
              </a:rPr>
              <a:t> Social Buzz is grappling with the immense scale of operations, requiring external expertise to navigate and optimize processes.</a:t>
            </a:r>
            <a:endParaRPr sz="1900">
              <a:solidFill>
                <a:srgbClr val="ECECEC"/>
              </a:solidFill>
            </a:endParaRPr>
          </a:p>
          <a:p>
            <a:pPr indent="0" lvl="0" marL="0" rtl="0" algn="l">
              <a:spcBef>
                <a:spcPts val="0"/>
              </a:spcBef>
              <a:spcAft>
                <a:spcPts val="0"/>
              </a:spcAft>
              <a:buNone/>
            </a:pPr>
            <a:r>
              <a:t/>
            </a:r>
            <a:endParaRPr sz="3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grpSp>
        <p:nvGrpSpPr>
          <p:cNvPr id="289" name="Google Shape;289;g2c270e33a7a_2_75"/>
          <p:cNvGrpSpPr/>
          <p:nvPr/>
        </p:nvGrpSpPr>
        <p:grpSpPr>
          <a:xfrm>
            <a:off x="506723" y="406153"/>
            <a:ext cx="9939844" cy="9474693"/>
            <a:chOff x="0" y="0"/>
            <a:chExt cx="13253125" cy="12632924"/>
          </a:xfrm>
        </p:grpSpPr>
        <p:pic>
          <p:nvPicPr>
            <p:cNvPr id="290" name="Google Shape;290;g2c270e33a7a_2_75"/>
            <p:cNvPicPr preferRelativeResize="0"/>
            <p:nvPr/>
          </p:nvPicPr>
          <p:blipFill rotWithShape="1">
            <a:blip r:embed="rId3">
              <a:alphaModFix amt="80000"/>
            </a:blip>
            <a:srcRect b="0" l="0" r="0" t="0"/>
            <a:stretch/>
          </p:blipFill>
          <p:spPr>
            <a:xfrm>
              <a:off x="3416020" y="0"/>
              <a:ext cx="3005065" cy="2794710"/>
            </a:xfrm>
            <a:prstGeom prst="rect">
              <a:avLst/>
            </a:prstGeom>
            <a:noFill/>
            <a:ln>
              <a:noFill/>
            </a:ln>
          </p:spPr>
        </p:pic>
        <p:pic>
          <p:nvPicPr>
            <p:cNvPr id="291" name="Google Shape;291;g2c270e33a7a_2_75"/>
            <p:cNvPicPr preferRelativeResize="0"/>
            <p:nvPr/>
          </p:nvPicPr>
          <p:blipFill rotWithShape="1">
            <a:blip r:embed="rId3">
              <a:alphaModFix amt="80000"/>
            </a:blip>
            <a:srcRect b="0" l="0" r="0" t="0"/>
            <a:stretch/>
          </p:blipFill>
          <p:spPr>
            <a:xfrm>
              <a:off x="3416020" y="9838214"/>
              <a:ext cx="3005065" cy="2794710"/>
            </a:xfrm>
            <a:prstGeom prst="rect">
              <a:avLst/>
            </a:prstGeom>
            <a:noFill/>
            <a:ln>
              <a:noFill/>
            </a:ln>
          </p:spPr>
        </p:pic>
        <p:pic>
          <p:nvPicPr>
            <p:cNvPr id="292" name="Google Shape;292;g2c270e33a7a_2_75"/>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93" name="Google Shape;293;g2c270e33a7a_2_75"/>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94" name="Google Shape;294;g2c270e33a7a_2_75"/>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95" name="Google Shape;295;g2c270e33a7a_2_75"/>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96" name="Google Shape;296;g2c270e33a7a_2_75"/>
            <p:cNvPicPr preferRelativeResize="0"/>
            <p:nvPr/>
          </p:nvPicPr>
          <p:blipFill rotWithShape="1">
            <a:blip r:embed="rId3">
              <a:alphaModFix amt="80000"/>
            </a:blip>
            <a:srcRect b="0" l="0" r="0" t="0"/>
            <a:stretch/>
          </p:blipFill>
          <p:spPr>
            <a:xfrm>
              <a:off x="6832040" y="0"/>
              <a:ext cx="3005065" cy="2794710"/>
            </a:xfrm>
            <a:prstGeom prst="rect">
              <a:avLst/>
            </a:prstGeom>
            <a:noFill/>
            <a:ln>
              <a:noFill/>
            </a:ln>
          </p:spPr>
        </p:pic>
        <p:pic>
          <p:nvPicPr>
            <p:cNvPr id="297" name="Google Shape;297;g2c270e33a7a_2_75"/>
            <p:cNvPicPr preferRelativeResize="0"/>
            <p:nvPr/>
          </p:nvPicPr>
          <p:blipFill rotWithShape="1">
            <a:blip r:embed="rId3">
              <a:alphaModFix amt="80000"/>
            </a:blip>
            <a:srcRect b="0" l="0" r="0" t="0"/>
            <a:stretch/>
          </p:blipFill>
          <p:spPr>
            <a:xfrm>
              <a:off x="6832040" y="9838214"/>
              <a:ext cx="3005065" cy="2794710"/>
            </a:xfrm>
            <a:prstGeom prst="rect">
              <a:avLst/>
            </a:prstGeom>
            <a:noFill/>
            <a:ln>
              <a:noFill/>
            </a:ln>
          </p:spPr>
        </p:pic>
        <p:pic>
          <p:nvPicPr>
            <p:cNvPr id="298" name="Google Shape;298;g2c270e33a7a_2_75"/>
            <p:cNvPicPr preferRelativeResize="0"/>
            <p:nvPr/>
          </p:nvPicPr>
          <p:blipFill rotWithShape="1">
            <a:blip r:embed="rId3">
              <a:alphaModFix amt="80000"/>
            </a:blip>
            <a:srcRect b="0" l="0" r="0" t="0"/>
            <a:stretch/>
          </p:blipFill>
          <p:spPr>
            <a:xfrm>
              <a:off x="10248060" y="0"/>
              <a:ext cx="3005065" cy="2794710"/>
            </a:xfrm>
            <a:prstGeom prst="rect">
              <a:avLst/>
            </a:prstGeom>
            <a:noFill/>
            <a:ln>
              <a:noFill/>
            </a:ln>
          </p:spPr>
        </p:pic>
        <p:pic>
          <p:nvPicPr>
            <p:cNvPr id="299" name="Google Shape;299;g2c270e33a7a_2_75"/>
            <p:cNvPicPr preferRelativeResize="0"/>
            <p:nvPr/>
          </p:nvPicPr>
          <p:blipFill rotWithShape="1">
            <a:blip r:embed="rId3">
              <a:alphaModFix amt="80000"/>
            </a:blip>
            <a:srcRect b="0" l="0" r="0" t="0"/>
            <a:stretch/>
          </p:blipFill>
          <p:spPr>
            <a:xfrm>
              <a:off x="10248060" y="3279405"/>
              <a:ext cx="3005065" cy="2794710"/>
            </a:xfrm>
            <a:prstGeom prst="rect">
              <a:avLst/>
            </a:prstGeom>
            <a:noFill/>
            <a:ln>
              <a:noFill/>
            </a:ln>
          </p:spPr>
        </p:pic>
        <p:pic>
          <p:nvPicPr>
            <p:cNvPr id="300" name="Google Shape;300;g2c270e33a7a_2_75"/>
            <p:cNvPicPr preferRelativeResize="0"/>
            <p:nvPr/>
          </p:nvPicPr>
          <p:blipFill rotWithShape="1">
            <a:blip r:embed="rId3">
              <a:alphaModFix amt="80000"/>
            </a:blip>
            <a:srcRect b="0" l="0" r="0" t="0"/>
            <a:stretch/>
          </p:blipFill>
          <p:spPr>
            <a:xfrm>
              <a:off x="10248060" y="6558809"/>
              <a:ext cx="3005065" cy="2794710"/>
            </a:xfrm>
            <a:prstGeom prst="rect">
              <a:avLst/>
            </a:prstGeom>
            <a:noFill/>
            <a:ln>
              <a:noFill/>
            </a:ln>
          </p:spPr>
        </p:pic>
        <p:pic>
          <p:nvPicPr>
            <p:cNvPr id="301" name="Google Shape;301;g2c270e33a7a_2_75"/>
            <p:cNvPicPr preferRelativeResize="0"/>
            <p:nvPr/>
          </p:nvPicPr>
          <p:blipFill rotWithShape="1">
            <a:blip r:embed="rId3">
              <a:alphaModFix amt="80000"/>
            </a:blip>
            <a:srcRect b="0" l="0" r="0" t="0"/>
            <a:stretch/>
          </p:blipFill>
          <p:spPr>
            <a:xfrm>
              <a:off x="10248060" y="9838214"/>
              <a:ext cx="3005065" cy="2794710"/>
            </a:xfrm>
            <a:prstGeom prst="rect">
              <a:avLst/>
            </a:prstGeom>
            <a:noFill/>
            <a:ln>
              <a:noFill/>
            </a:ln>
          </p:spPr>
        </p:pic>
      </p:grpSp>
      <p:sp>
        <p:nvSpPr>
          <p:cNvPr id="302" name="Google Shape;302;g2c270e33a7a_2_75"/>
          <p:cNvSpPr/>
          <p:nvPr/>
        </p:nvSpPr>
        <p:spPr>
          <a:xfrm>
            <a:off x="2110745" y="1825527"/>
            <a:ext cx="6750815" cy="663594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c270e33a7a_2_75"/>
          <p:cNvSpPr/>
          <p:nvPr/>
        </p:nvSpPr>
        <p:spPr>
          <a:xfrm>
            <a:off x="11825797" y="1270731"/>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c270e33a7a_2_75"/>
          <p:cNvSpPr/>
          <p:nvPr/>
        </p:nvSpPr>
        <p:spPr>
          <a:xfrm>
            <a:off x="11443639" y="1050857"/>
            <a:ext cx="2123087" cy="2123082"/>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c270e33a7a_2_75"/>
          <p:cNvSpPr/>
          <p:nvPr/>
        </p:nvSpPr>
        <p:spPr>
          <a:xfrm>
            <a:off x="11825797" y="4221947"/>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06" name="Google Shape;306;g2c270e33a7a_2_75"/>
          <p:cNvGrpSpPr/>
          <p:nvPr/>
        </p:nvGrpSpPr>
        <p:grpSpPr>
          <a:xfrm>
            <a:off x="11411515" y="4002073"/>
            <a:ext cx="2187334" cy="2123082"/>
            <a:chOff x="-23042" y="66269"/>
            <a:chExt cx="6542158" cy="6349987"/>
          </a:xfrm>
        </p:grpSpPr>
        <p:sp>
          <p:nvSpPr>
            <p:cNvPr id="307" name="Google Shape;307;g2c270e33a7a_2_75"/>
            <p:cNvSpPr/>
            <p:nvPr/>
          </p:nvSpPr>
          <p:spPr>
            <a:xfrm>
              <a:off x="-23042" y="119185"/>
              <a:ext cx="6542158"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4">
                <a:alphaModFix/>
              </a:blip>
              <a:stretch>
                <a:fillRect b="-166616" l="-162887" r="-160680" t="-16677"/>
              </a:stretch>
            </a:blipFill>
            <a:ln cap="flat" cmpd="sng" w="9525">
              <a:solidFill>
                <a:srgbClr val="00BA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2c270e33a7a_2_75"/>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g2c270e33a7a_2_75"/>
          <p:cNvSpPr/>
          <p:nvPr/>
        </p:nvSpPr>
        <p:spPr>
          <a:xfrm>
            <a:off x="11825797" y="7173163"/>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10" name="Google Shape;310;g2c270e33a7a_2_75"/>
          <p:cNvGrpSpPr/>
          <p:nvPr/>
        </p:nvGrpSpPr>
        <p:grpSpPr>
          <a:xfrm>
            <a:off x="11411515" y="6953289"/>
            <a:ext cx="2187334" cy="2123082"/>
            <a:chOff x="-23042" y="66269"/>
            <a:chExt cx="6542159" cy="6349987"/>
          </a:xfrm>
        </p:grpSpPr>
        <p:sp>
          <p:nvSpPr>
            <p:cNvPr id="311" name="Google Shape;311;g2c270e33a7a_2_75"/>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5">
                <a:alphaModFix/>
              </a:blip>
              <a:stretch>
                <a:fillRect b="-93991" l="-164249" r="-22900" t="1916"/>
              </a:stretch>
            </a:blipFill>
            <a:ln cap="flat" cmpd="sng" w="9525">
              <a:solidFill>
                <a:srgbClr val="00BA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g2c270e33a7a_2_75"/>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g2c270e33a7a_2_75"/>
          <p:cNvSpPr txBox="1"/>
          <p:nvPr/>
        </p:nvSpPr>
        <p:spPr>
          <a:xfrm>
            <a:off x="2670508" y="3331799"/>
            <a:ext cx="5612273" cy="3693319"/>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cs-CZ" sz="8000">
                <a:solidFill>
                  <a:srgbClr val="000000"/>
                </a:solidFill>
                <a:latin typeface="Arial"/>
                <a:ea typeface="Arial"/>
                <a:cs typeface="Arial"/>
                <a:sym typeface="Arial"/>
              </a:rPr>
              <a:t>The Analytics team</a:t>
            </a:r>
            <a:endParaRPr/>
          </a:p>
        </p:txBody>
      </p:sp>
      <p:sp>
        <p:nvSpPr>
          <p:cNvPr id="314" name="Google Shape;314;g2c270e33a7a_2_75"/>
          <p:cNvSpPr txBox="1"/>
          <p:nvPr/>
        </p:nvSpPr>
        <p:spPr>
          <a:xfrm>
            <a:off x="14105800" y="1169400"/>
            <a:ext cx="3837000" cy="82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s-CZ" sz="3200">
                <a:solidFill>
                  <a:schemeClr val="dk1"/>
                </a:solidFill>
              </a:rPr>
              <a:t>Ira Safonik</a:t>
            </a:r>
            <a:endParaRPr b="1" sz="3200">
              <a:solidFill>
                <a:schemeClr val="dk1"/>
              </a:solidFill>
            </a:endParaRPr>
          </a:p>
          <a:p>
            <a:pPr indent="0" lvl="0" marL="0" rtl="0" algn="l">
              <a:spcBef>
                <a:spcPts val="0"/>
              </a:spcBef>
              <a:spcAft>
                <a:spcPts val="0"/>
              </a:spcAft>
              <a:buNone/>
            </a:pPr>
            <a:r>
              <a:rPr lang="cs-CZ" sz="3100">
                <a:solidFill>
                  <a:schemeClr val="dk1"/>
                </a:solidFill>
              </a:rPr>
              <a:t>(Data Analyst)</a:t>
            </a:r>
            <a:endParaRPr sz="31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rPr b="1" lang="cs-CZ" sz="3200">
                <a:solidFill>
                  <a:schemeClr val="dk1"/>
                </a:solidFill>
              </a:rPr>
              <a:t>Marcus Rompton </a:t>
            </a:r>
            <a:r>
              <a:rPr lang="cs-CZ" sz="3100">
                <a:solidFill>
                  <a:schemeClr val="dk1"/>
                </a:solidFill>
              </a:rPr>
              <a:t>(Senior Principle)</a:t>
            </a:r>
            <a:endParaRPr sz="31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Clr>
                <a:schemeClr val="dk1"/>
              </a:buClr>
              <a:buSzPts val="1100"/>
              <a:buFont typeface="Arial"/>
              <a:buNone/>
            </a:pPr>
            <a:r>
              <a:rPr b="1" lang="cs-CZ" sz="3200">
                <a:solidFill>
                  <a:schemeClr val="dk1"/>
                </a:solidFill>
              </a:rPr>
              <a:t>Andrew Fleming </a:t>
            </a:r>
            <a:r>
              <a:rPr lang="cs-CZ" sz="3100">
                <a:solidFill>
                  <a:schemeClr val="dk1"/>
                </a:solidFill>
              </a:rPr>
              <a:t>(Chief Technical Architect)</a:t>
            </a:r>
            <a:endParaRPr sz="3100">
              <a:solidFill>
                <a:schemeClr val="dk1"/>
              </a:solidFill>
            </a:endParaRPr>
          </a:p>
        </p:txBody>
      </p:sp>
      <p:pic>
        <p:nvPicPr>
          <p:cNvPr id="315" name="Google Shape;315;g2c270e33a7a_2_75"/>
          <p:cNvPicPr preferRelativeResize="0"/>
          <p:nvPr/>
        </p:nvPicPr>
        <p:blipFill>
          <a:blip r:embed="rId6">
            <a:alphaModFix/>
          </a:blip>
          <a:stretch>
            <a:fillRect/>
          </a:stretch>
        </p:blipFill>
        <p:spPr>
          <a:xfrm>
            <a:off x="11411525" y="1050823"/>
            <a:ext cx="2122825" cy="2122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323" name="Shape 323"/>
        <p:cNvGrpSpPr/>
        <p:nvPr/>
      </p:nvGrpSpPr>
      <p:grpSpPr>
        <a:xfrm>
          <a:off x="0" y="0"/>
          <a:ext cx="0" cy="0"/>
          <a:chOff x="0" y="0"/>
          <a:chExt cx="0" cy="0"/>
        </a:xfrm>
      </p:grpSpPr>
      <p:grpSp>
        <p:nvGrpSpPr>
          <p:cNvPr id="324" name="Google Shape;324;g2c270e33a7a_2_110"/>
          <p:cNvGrpSpPr/>
          <p:nvPr/>
        </p:nvGrpSpPr>
        <p:grpSpPr>
          <a:xfrm>
            <a:off x="445296" y="406153"/>
            <a:ext cx="10042534" cy="9474693"/>
            <a:chOff x="0" y="0"/>
            <a:chExt cx="13390046" cy="12632924"/>
          </a:xfrm>
        </p:grpSpPr>
        <p:pic>
          <p:nvPicPr>
            <p:cNvPr id="325" name="Google Shape;325;g2c270e33a7a_2_110"/>
            <p:cNvPicPr preferRelativeResize="0"/>
            <p:nvPr/>
          </p:nvPicPr>
          <p:blipFill rotWithShape="1">
            <a:blip r:embed="rId3">
              <a:alphaModFix amt="80000"/>
            </a:blip>
            <a:srcRect b="0" l="0" r="10231" t="0"/>
            <a:stretch/>
          </p:blipFill>
          <p:spPr>
            <a:xfrm>
              <a:off x="6923321" y="6558809"/>
              <a:ext cx="2697587" cy="2794710"/>
            </a:xfrm>
            <a:prstGeom prst="rect">
              <a:avLst/>
            </a:prstGeom>
            <a:noFill/>
            <a:ln>
              <a:noFill/>
            </a:ln>
          </p:spPr>
        </p:pic>
        <p:pic>
          <p:nvPicPr>
            <p:cNvPr id="326" name="Google Shape;326;g2c270e33a7a_2_110"/>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327" name="Google Shape;327;g2c270e33a7a_2_110"/>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328" name="Google Shape;328;g2c270e33a7a_2_110"/>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329" name="Google Shape;329;g2c270e33a7a_2_110"/>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330" name="Google Shape;330;g2c270e33a7a_2_110"/>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331" name="Google Shape;331;g2c270e33a7a_2_110"/>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332" name="Google Shape;332;g2c270e33a7a_2_110"/>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333" name="Google Shape;333;g2c270e33a7a_2_110"/>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334" name="Google Shape;334;g2c270e33a7a_2_110"/>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335" name="Google Shape;335;g2c270e33a7a_2_110"/>
          <p:cNvGrpSpPr/>
          <p:nvPr/>
        </p:nvGrpSpPr>
        <p:grpSpPr>
          <a:xfrm>
            <a:off x="1903391" y="1027892"/>
            <a:ext cx="1854962" cy="1781248"/>
            <a:chOff x="0" y="0"/>
            <a:chExt cx="2473282" cy="2374997"/>
          </a:xfrm>
        </p:grpSpPr>
        <p:sp>
          <p:nvSpPr>
            <p:cNvPr id="336" name="Google Shape;336;g2c270e33a7a_2_110"/>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7" name="Google Shape;337;g2c270e33a7a_2_110"/>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338" name="Google Shape;338;g2c270e33a7a_2_110"/>
          <p:cNvGrpSpPr/>
          <p:nvPr/>
        </p:nvGrpSpPr>
        <p:grpSpPr>
          <a:xfrm>
            <a:off x="3758754" y="2639980"/>
            <a:ext cx="1854962" cy="1781248"/>
            <a:chOff x="0" y="0"/>
            <a:chExt cx="2473282" cy="2374997"/>
          </a:xfrm>
        </p:grpSpPr>
        <p:sp>
          <p:nvSpPr>
            <p:cNvPr id="339" name="Google Shape;339;g2c270e33a7a_2_110"/>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0" name="Google Shape;340;g2c270e33a7a_2_110"/>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341" name="Google Shape;341;g2c270e33a7a_2_110"/>
          <p:cNvGrpSpPr/>
          <p:nvPr/>
        </p:nvGrpSpPr>
        <p:grpSpPr>
          <a:xfrm>
            <a:off x="5614117" y="4252068"/>
            <a:ext cx="1854962" cy="1781248"/>
            <a:chOff x="0" y="0"/>
            <a:chExt cx="2473282" cy="2374997"/>
          </a:xfrm>
        </p:grpSpPr>
        <p:sp>
          <p:nvSpPr>
            <p:cNvPr id="342" name="Google Shape;342;g2c270e33a7a_2_110"/>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3" name="Google Shape;343;g2c270e33a7a_2_110"/>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344" name="Google Shape;344;g2c270e33a7a_2_110"/>
          <p:cNvGrpSpPr/>
          <p:nvPr/>
        </p:nvGrpSpPr>
        <p:grpSpPr>
          <a:xfrm>
            <a:off x="7469480" y="5864156"/>
            <a:ext cx="1854962" cy="1781248"/>
            <a:chOff x="0" y="0"/>
            <a:chExt cx="2473282" cy="2374997"/>
          </a:xfrm>
        </p:grpSpPr>
        <p:sp>
          <p:nvSpPr>
            <p:cNvPr id="345" name="Google Shape;345;g2c270e33a7a_2_110"/>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6" name="Google Shape;346;g2c270e33a7a_2_110"/>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347" name="Google Shape;347;g2c270e33a7a_2_110"/>
          <p:cNvGrpSpPr/>
          <p:nvPr/>
        </p:nvGrpSpPr>
        <p:grpSpPr>
          <a:xfrm>
            <a:off x="9324843" y="7476244"/>
            <a:ext cx="1854962" cy="1781248"/>
            <a:chOff x="0" y="0"/>
            <a:chExt cx="2473282" cy="2374997"/>
          </a:xfrm>
        </p:grpSpPr>
        <p:sp>
          <p:nvSpPr>
            <p:cNvPr id="348" name="Google Shape;348;g2c270e33a7a_2_110"/>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g2c270e33a7a_2_110"/>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sp>
        <p:nvSpPr>
          <p:cNvPr id="350" name="Google Shape;350;g2c270e33a7a_2_110"/>
          <p:cNvSpPr txBox="1"/>
          <p:nvPr/>
        </p:nvSpPr>
        <p:spPr>
          <a:xfrm>
            <a:off x="10667818" y="1028700"/>
            <a:ext cx="6642545"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cs-CZ" sz="8000">
                <a:solidFill>
                  <a:srgbClr val="FFFFFF"/>
                </a:solidFill>
                <a:latin typeface="Arial"/>
                <a:ea typeface="Arial"/>
                <a:cs typeface="Arial"/>
                <a:sym typeface="Arial"/>
              </a:rPr>
              <a:t>Process</a:t>
            </a:r>
            <a:endParaRPr/>
          </a:p>
        </p:txBody>
      </p:sp>
      <p:sp>
        <p:nvSpPr>
          <p:cNvPr id="351" name="Google Shape;351;g2c270e33a7a_2_110"/>
          <p:cNvSpPr txBox="1"/>
          <p:nvPr/>
        </p:nvSpPr>
        <p:spPr>
          <a:xfrm>
            <a:off x="2630944" y="1372359"/>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1</a:t>
            </a:r>
            <a:endParaRPr/>
          </a:p>
        </p:txBody>
      </p:sp>
      <p:sp>
        <p:nvSpPr>
          <p:cNvPr id="352" name="Google Shape;352;g2c270e33a7a_2_110"/>
          <p:cNvSpPr txBox="1"/>
          <p:nvPr/>
        </p:nvSpPr>
        <p:spPr>
          <a:xfrm>
            <a:off x="4534646" y="2984043"/>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2</a:t>
            </a:r>
            <a:endParaRPr/>
          </a:p>
        </p:txBody>
      </p:sp>
      <p:sp>
        <p:nvSpPr>
          <p:cNvPr id="353" name="Google Shape;353;g2c270e33a7a_2_110"/>
          <p:cNvSpPr txBox="1"/>
          <p:nvPr/>
        </p:nvSpPr>
        <p:spPr>
          <a:xfrm>
            <a:off x="10108223" y="7828620"/>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5</a:t>
            </a:r>
            <a:endParaRPr/>
          </a:p>
        </p:txBody>
      </p:sp>
      <p:sp>
        <p:nvSpPr>
          <p:cNvPr id="354" name="Google Shape;354;g2c270e33a7a_2_110"/>
          <p:cNvSpPr txBox="1"/>
          <p:nvPr/>
        </p:nvSpPr>
        <p:spPr>
          <a:xfrm>
            <a:off x="8193880" y="6204766"/>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4</a:t>
            </a:r>
            <a:endParaRPr/>
          </a:p>
        </p:txBody>
      </p:sp>
      <p:sp>
        <p:nvSpPr>
          <p:cNvPr id="355" name="Google Shape;355;g2c270e33a7a_2_110"/>
          <p:cNvSpPr txBox="1"/>
          <p:nvPr/>
        </p:nvSpPr>
        <p:spPr>
          <a:xfrm>
            <a:off x="6396750" y="4605252"/>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3</a:t>
            </a:r>
            <a:endParaRPr/>
          </a:p>
        </p:txBody>
      </p:sp>
      <p:sp>
        <p:nvSpPr>
          <p:cNvPr id="356" name="Google Shape;356;g2c270e33a7a_2_110"/>
          <p:cNvSpPr txBox="1"/>
          <p:nvPr/>
        </p:nvSpPr>
        <p:spPr>
          <a:xfrm>
            <a:off x="4275600" y="1114575"/>
            <a:ext cx="8350200" cy="1260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ECECEC"/>
              </a:buClr>
              <a:buSzPts val="1800"/>
              <a:buFont typeface="Roboto"/>
              <a:buNone/>
            </a:pPr>
            <a:r>
              <a:rPr b="1" lang="cs-CZ" sz="1800">
                <a:solidFill>
                  <a:srgbClr val="ECECEC"/>
                </a:solidFill>
              </a:rPr>
              <a:t>Data Selection:</a:t>
            </a:r>
            <a:r>
              <a:rPr lang="cs-CZ" sz="1800">
                <a:solidFill>
                  <a:srgbClr val="ECECEC"/>
                </a:solidFill>
              </a:rPr>
              <a:t> Identified the relevant datasets - Reaction, Content, and Reaction Types - based on the provided data model and the client's requirement for analyzing content categories.</a:t>
            </a:r>
            <a:endParaRPr sz="1800">
              <a:solidFill>
                <a:srgbClr val="ECECEC"/>
              </a:solidFill>
            </a:endParaRPr>
          </a:p>
          <a:p>
            <a:pPr indent="0" lvl="0" marL="0" rtl="0" algn="l">
              <a:spcBef>
                <a:spcPts val="1500"/>
              </a:spcBef>
              <a:spcAft>
                <a:spcPts val="0"/>
              </a:spcAft>
              <a:buNone/>
            </a:pPr>
            <a:r>
              <a:t/>
            </a:r>
            <a:endParaRPr sz="3200">
              <a:solidFill>
                <a:schemeClr val="dk1"/>
              </a:solidFill>
              <a:latin typeface="Calibri"/>
              <a:ea typeface="Calibri"/>
              <a:cs typeface="Calibri"/>
              <a:sym typeface="Calibri"/>
            </a:endParaRPr>
          </a:p>
        </p:txBody>
      </p:sp>
      <p:sp>
        <p:nvSpPr>
          <p:cNvPr id="357" name="Google Shape;357;g2c270e33a7a_2_110"/>
          <p:cNvSpPr txBox="1"/>
          <p:nvPr/>
        </p:nvSpPr>
        <p:spPr>
          <a:xfrm>
            <a:off x="6011400" y="2597975"/>
            <a:ext cx="11383200" cy="13254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rgbClr val="ECECEC"/>
              </a:buClr>
              <a:buSzPts val="1800"/>
              <a:buFont typeface="Roboto"/>
              <a:buNone/>
            </a:pPr>
            <a:r>
              <a:rPr b="1" lang="cs-CZ" sz="1800">
                <a:solidFill>
                  <a:srgbClr val="ECECEC"/>
                </a:solidFill>
              </a:rPr>
              <a:t>Data Preparation: </a:t>
            </a:r>
            <a:r>
              <a:rPr lang="cs-CZ" sz="1800">
                <a:solidFill>
                  <a:srgbClr val="ECECEC"/>
                </a:solidFill>
              </a:rPr>
              <a:t>Cleaned the data by removing any missing values, ensuring consistency in data types, and selecting only the necessary columns for analysis. This involved filtering the datasets to include columns such as Content ID, Category, Content Type, Reaction Type, and Reaction Score.</a:t>
            </a:r>
            <a:endParaRPr sz="1800">
              <a:solidFill>
                <a:srgbClr val="ECECEC"/>
              </a:solidFill>
            </a:endParaRPr>
          </a:p>
          <a:p>
            <a:pPr indent="-228600" lvl="0" marL="457200" rtl="0" algn="l">
              <a:lnSpc>
                <a:spcPct val="115000"/>
              </a:lnSpc>
              <a:spcBef>
                <a:spcPts val="0"/>
              </a:spcBef>
              <a:spcAft>
                <a:spcPts val="0"/>
              </a:spcAft>
              <a:buClr>
                <a:srgbClr val="ECECEC"/>
              </a:buClr>
              <a:buSzPts val="1200"/>
              <a:buFont typeface="Arial"/>
              <a:buNone/>
            </a:pPr>
            <a:r>
              <a:t/>
            </a:r>
            <a:endParaRPr b="1" sz="1200">
              <a:solidFill>
                <a:srgbClr val="ECECEC"/>
              </a:solidFill>
            </a:endParaRPr>
          </a:p>
        </p:txBody>
      </p:sp>
      <p:sp>
        <p:nvSpPr>
          <p:cNvPr id="358" name="Google Shape;358;g2c270e33a7a_2_110"/>
          <p:cNvSpPr txBox="1"/>
          <p:nvPr/>
        </p:nvSpPr>
        <p:spPr>
          <a:xfrm>
            <a:off x="7802050" y="4403500"/>
            <a:ext cx="10159200" cy="14661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ECECEC"/>
              </a:buClr>
              <a:buSzPts val="1800"/>
              <a:buFont typeface="Roboto"/>
              <a:buNone/>
            </a:pPr>
            <a:r>
              <a:rPr b="1" lang="cs-CZ" sz="1800">
                <a:solidFill>
                  <a:srgbClr val="ECECEC"/>
                </a:solidFill>
              </a:rPr>
              <a:t>Data Aggregation: </a:t>
            </a:r>
            <a:r>
              <a:rPr lang="cs-CZ" sz="1800">
                <a:solidFill>
                  <a:srgbClr val="ECECEC"/>
                </a:solidFill>
              </a:rPr>
              <a:t>Aggregated the data to calculate the total score for each content category. This was achieved by summing up the reaction scores for each content category across all reactions.</a:t>
            </a:r>
            <a:endParaRPr sz="1800">
              <a:solidFill>
                <a:srgbClr val="ECECEC"/>
              </a:solidFill>
            </a:endParaRPr>
          </a:p>
          <a:p>
            <a:pPr indent="0" lvl="0" marL="0" rtl="0" algn="l">
              <a:spcBef>
                <a:spcPts val="1500"/>
              </a:spcBef>
              <a:spcAft>
                <a:spcPts val="0"/>
              </a:spcAft>
              <a:buNone/>
            </a:pPr>
            <a:r>
              <a:t/>
            </a:r>
            <a:endParaRPr sz="3200">
              <a:solidFill>
                <a:schemeClr val="dk1"/>
              </a:solidFill>
            </a:endParaRPr>
          </a:p>
        </p:txBody>
      </p:sp>
      <p:sp>
        <p:nvSpPr>
          <p:cNvPr id="359" name="Google Shape;359;g2c270e33a7a_2_110"/>
          <p:cNvSpPr txBox="1"/>
          <p:nvPr/>
        </p:nvSpPr>
        <p:spPr>
          <a:xfrm>
            <a:off x="9684025" y="5974875"/>
            <a:ext cx="8003100" cy="14661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ECECEC"/>
              </a:buClr>
              <a:buSzPts val="1800"/>
              <a:buFont typeface="Roboto"/>
              <a:buNone/>
            </a:pPr>
            <a:r>
              <a:rPr b="1" lang="cs-CZ" sz="1800">
                <a:solidFill>
                  <a:srgbClr val="ECECEC"/>
                </a:solidFill>
              </a:rPr>
              <a:t>Ranking Categories:</a:t>
            </a:r>
            <a:r>
              <a:rPr lang="cs-CZ" sz="1800">
                <a:solidFill>
                  <a:srgbClr val="ECECEC"/>
                </a:solidFill>
              </a:rPr>
              <a:t> Identified the top 5 content categories with the largest total scores, indicating their popularity based on user reactions.</a:t>
            </a:r>
            <a:endParaRPr sz="1800">
              <a:solidFill>
                <a:srgbClr val="ECECEC"/>
              </a:solidFill>
            </a:endParaRPr>
          </a:p>
          <a:p>
            <a:pPr indent="0" lvl="0" marL="0" rtl="0" algn="l">
              <a:spcBef>
                <a:spcPts val="1500"/>
              </a:spcBef>
              <a:spcAft>
                <a:spcPts val="0"/>
              </a:spcAft>
              <a:buNone/>
            </a:pPr>
            <a:r>
              <a:t/>
            </a:r>
            <a:endParaRPr sz="3200">
              <a:solidFill>
                <a:schemeClr val="dk1"/>
              </a:solidFill>
              <a:latin typeface="Calibri"/>
              <a:ea typeface="Calibri"/>
              <a:cs typeface="Calibri"/>
              <a:sym typeface="Calibri"/>
            </a:endParaRPr>
          </a:p>
        </p:txBody>
      </p:sp>
      <p:sp>
        <p:nvSpPr>
          <p:cNvPr id="360" name="Google Shape;360;g2c270e33a7a_2_110"/>
          <p:cNvSpPr txBox="1"/>
          <p:nvPr/>
        </p:nvSpPr>
        <p:spPr>
          <a:xfrm>
            <a:off x="11639100" y="7765500"/>
            <a:ext cx="6322200" cy="1325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ECECEC"/>
              </a:buClr>
              <a:buSzPts val="1800"/>
              <a:buFont typeface="Roboto"/>
              <a:buNone/>
            </a:pPr>
            <a:r>
              <a:rPr b="1" lang="cs-CZ" sz="1800">
                <a:solidFill>
                  <a:srgbClr val="ECECEC"/>
                </a:solidFill>
              </a:rPr>
              <a:t>Visualization</a:t>
            </a:r>
            <a:r>
              <a:rPr lang="cs-CZ" sz="1800">
                <a:solidFill>
                  <a:srgbClr val="ECECEC"/>
                </a:solidFill>
              </a:rPr>
              <a:t>: Presented the findings using visualizations such as bar charts or tables to clearly illustrate the popularity of the top 5 content categories.</a:t>
            </a:r>
            <a:endParaRPr sz="1800">
              <a:solidFill>
                <a:srgbClr val="ECECEC"/>
              </a:solidFill>
            </a:endParaRPr>
          </a:p>
          <a:p>
            <a:pPr indent="0" lvl="0" marL="0" rtl="0" algn="l">
              <a:spcBef>
                <a:spcPts val="1500"/>
              </a:spcBef>
              <a:spcAft>
                <a:spcPts val="0"/>
              </a:spcAft>
              <a:buNone/>
            </a:pPr>
            <a:r>
              <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g2c270e33a7a_2_154"/>
          <p:cNvPicPr preferRelativeResize="0"/>
          <p:nvPr/>
        </p:nvPicPr>
        <p:blipFill rotWithShape="1">
          <a:blip r:embed="rId3">
            <a:alphaModFix/>
          </a:blip>
          <a:srcRect b="0" l="0" r="0" t="0"/>
          <a:stretch/>
        </p:blipFill>
        <p:spPr>
          <a:xfrm>
            <a:off x="2127159" y="6480806"/>
            <a:ext cx="2972219" cy="881758"/>
          </a:xfrm>
          <a:prstGeom prst="rect">
            <a:avLst/>
          </a:prstGeom>
          <a:noFill/>
          <a:ln>
            <a:noFill/>
          </a:ln>
        </p:spPr>
      </p:pic>
      <p:sp>
        <p:nvSpPr>
          <p:cNvPr id="370" name="Google Shape;370;g2c270e33a7a_2_154"/>
          <p:cNvSpPr txBox="1"/>
          <p:nvPr/>
        </p:nvSpPr>
        <p:spPr>
          <a:xfrm>
            <a:off x="1028700" y="860915"/>
            <a:ext cx="4636129"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Insights</a:t>
            </a:r>
            <a:endParaRPr/>
          </a:p>
        </p:txBody>
      </p:sp>
      <p:grpSp>
        <p:nvGrpSpPr>
          <p:cNvPr id="371" name="Google Shape;371;g2c270e33a7a_2_154"/>
          <p:cNvGrpSpPr/>
          <p:nvPr/>
        </p:nvGrpSpPr>
        <p:grpSpPr>
          <a:xfrm>
            <a:off x="517112" y="7810500"/>
            <a:ext cx="17253775" cy="2017079"/>
            <a:chOff x="0" y="0"/>
            <a:chExt cx="23005033" cy="2689439"/>
          </a:xfrm>
        </p:grpSpPr>
        <p:pic>
          <p:nvPicPr>
            <p:cNvPr id="372" name="Google Shape;372;g2c270e33a7a_2_154"/>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373" name="Google Shape;373;g2c270e33a7a_2_154"/>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374" name="Google Shape;374;g2c270e33a7a_2_154"/>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75" name="Google Shape;375;g2c270e33a7a_2_154"/>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376" name="Google Shape;376;g2c270e33a7a_2_154"/>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77" name="Google Shape;377;g2c270e33a7a_2_154"/>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78" name="Google Shape;378;g2c270e33a7a_2_154"/>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pic>
        <p:nvPicPr>
          <p:cNvPr id="379" name="Google Shape;379;g2c270e33a7a_2_154"/>
          <p:cNvPicPr preferRelativeResize="0"/>
          <p:nvPr/>
        </p:nvPicPr>
        <p:blipFill rotWithShape="1">
          <a:blip r:embed="rId3">
            <a:alphaModFix/>
          </a:blip>
          <a:srcRect b="0" l="0" r="0" t="0"/>
          <a:stretch/>
        </p:blipFill>
        <p:spPr>
          <a:xfrm>
            <a:off x="7272183" y="6480309"/>
            <a:ext cx="2972219" cy="881758"/>
          </a:xfrm>
          <a:prstGeom prst="rect">
            <a:avLst/>
          </a:prstGeom>
          <a:noFill/>
          <a:ln>
            <a:noFill/>
          </a:ln>
        </p:spPr>
      </p:pic>
      <p:pic>
        <p:nvPicPr>
          <p:cNvPr id="380" name="Google Shape;380;g2c270e33a7a_2_154"/>
          <p:cNvPicPr preferRelativeResize="0"/>
          <p:nvPr/>
        </p:nvPicPr>
        <p:blipFill rotWithShape="1">
          <a:blip r:embed="rId3">
            <a:alphaModFix/>
          </a:blip>
          <a:srcRect b="0" l="0" r="0" t="0"/>
          <a:stretch/>
        </p:blipFill>
        <p:spPr>
          <a:xfrm>
            <a:off x="12670342" y="6480309"/>
            <a:ext cx="2972219" cy="881758"/>
          </a:xfrm>
          <a:prstGeom prst="rect">
            <a:avLst/>
          </a:prstGeom>
          <a:noFill/>
          <a:ln>
            <a:noFill/>
          </a:ln>
        </p:spPr>
      </p:pic>
      <p:sp>
        <p:nvSpPr>
          <p:cNvPr id="381" name="Google Shape;381;g2c270e33a7a_2_154"/>
          <p:cNvSpPr txBox="1"/>
          <p:nvPr/>
        </p:nvSpPr>
        <p:spPr>
          <a:xfrm>
            <a:off x="1114575" y="2375325"/>
            <a:ext cx="16371600" cy="398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cs-CZ" sz="1800">
                <a:solidFill>
                  <a:schemeClr val="dk1"/>
                </a:solidFill>
              </a:rPr>
              <a:t>The insights gained from this analysis include:</a:t>
            </a:r>
            <a:endParaRPr b="1" sz="1800">
              <a:solidFill>
                <a:schemeClr val="dk1"/>
              </a:solidFill>
            </a:endParaRPr>
          </a:p>
          <a:p>
            <a:pPr indent="-342900" lvl="0" marL="457200" rtl="0" algn="l">
              <a:lnSpc>
                <a:spcPct val="115000"/>
              </a:lnSpc>
              <a:spcBef>
                <a:spcPts val="1500"/>
              </a:spcBef>
              <a:spcAft>
                <a:spcPts val="0"/>
              </a:spcAft>
              <a:buClr>
                <a:schemeClr val="dk1"/>
              </a:buClr>
              <a:buSzPts val="1800"/>
              <a:buChar char="●"/>
            </a:pPr>
            <a:r>
              <a:rPr b="1" lang="cs-CZ" sz="1800">
                <a:solidFill>
                  <a:schemeClr val="dk1"/>
                </a:solidFill>
              </a:rPr>
              <a:t>Top Performing Content Categories</a:t>
            </a:r>
            <a:r>
              <a:rPr lang="cs-CZ" sz="1800">
                <a:solidFill>
                  <a:schemeClr val="dk1"/>
                </a:solidFill>
              </a:rPr>
              <a:t>: Identification of the top 5 content categories with the largest total scores, indicating which types of content are the most popular among users.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cs-CZ" sz="1800">
                <a:solidFill>
                  <a:schemeClr val="dk1"/>
                </a:solidFill>
              </a:rPr>
              <a:t>Understanding User Engagement</a:t>
            </a:r>
            <a:r>
              <a:rPr lang="cs-CZ" sz="1800">
                <a:solidFill>
                  <a:schemeClr val="dk1"/>
                </a:solidFill>
              </a:rPr>
              <a:t>: Insights into which content categories receive the highest level of engagement from users, as measured by the total reaction scores.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cs-CZ" sz="1800">
                <a:solidFill>
                  <a:schemeClr val="dk1"/>
                </a:solidFill>
              </a:rPr>
              <a:t>Content Strategy Optimization</a:t>
            </a:r>
            <a:r>
              <a:rPr lang="cs-CZ" sz="1800">
                <a:solidFill>
                  <a:schemeClr val="dk1"/>
                </a:solidFill>
              </a:rPr>
              <a:t>: Guidance for optimizing content strategy by focusing on the most popular categories that resonate the most with the audience.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cs-CZ" sz="1800">
                <a:solidFill>
                  <a:schemeClr val="dk1"/>
                </a:solidFill>
              </a:rPr>
              <a:t>Content Creation Prioritization</a:t>
            </a:r>
            <a:r>
              <a:rPr lang="cs-CZ" sz="1800">
                <a:solidFill>
                  <a:schemeClr val="dk1"/>
                </a:solidFill>
              </a:rPr>
              <a:t>: Direction for prioritizing content creation efforts towards the identified top-performing categories to maximize user engagement and interaction.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cs-CZ" sz="1800">
                <a:solidFill>
                  <a:schemeClr val="dk1"/>
                </a:solidFill>
              </a:rPr>
              <a:t>Informing Business Decisions</a:t>
            </a:r>
            <a:r>
              <a:rPr lang="cs-CZ" sz="1800">
                <a:solidFill>
                  <a:schemeClr val="dk1"/>
                </a:solidFill>
              </a:rPr>
              <a:t>: Data-driven insights that can inform strategic business decisions related to content creation, marketing campaigns, and overall platform development to better meet user preferences and drive growth.</a:t>
            </a:r>
            <a:endParaRPr sz="1800">
              <a:solidFill>
                <a:schemeClr val="dk1"/>
              </a:solidFill>
            </a:endParaRPr>
          </a:p>
          <a:p>
            <a:pPr indent="0" lvl="0" marL="45720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7"/>
          <p:cNvPicPr preferRelativeResize="0"/>
          <p:nvPr/>
        </p:nvPicPr>
        <p:blipFill rotWithShape="1">
          <a:blip r:embed="rId3">
            <a:alphaModFix/>
          </a:blip>
          <a:srcRect b="0" l="0" r="0" t="0"/>
          <a:stretch/>
        </p:blipFill>
        <p:spPr>
          <a:xfrm>
            <a:off x="2127159" y="6480806"/>
            <a:ext cx="2972219" cy="881758"/>
          </a:xfrm>
          <a:prstGeom prst="rect">
            <a:avLst/>
          </a:prstGeom>
          <a:noFill/>
          <a:ln>
            <a:noFill/>
          </a:ln>
        </p:spPr>
      </p:pic>
      <p:sp>
        <p:nvSpPr>
          <p:cNvPr id="391" name="Google Shape;391;p7"/>
          <p:cNvSpPr txBox="1"/>
          <p:nvPr/>
        </p:nvSpPr>
        <p:spPr>
          <a:xfrm>
            <a:off x="1028700" y="860915"/>
            <a:ext cx="4636129"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Insights</a:t>
            </a:r>
            <a:endParaRPr/>
          </a:p>
        </p:txBody>
      </p:sp>
      <p:grpSp>
        <p:nvGrpSpPr>
          <p:cNvPr id="392" name="Google Shape;392;p7"/>
          <p:cNvGrpSpPr/>
          <p:nvPr/>
        </p:nvGrpSpPr>
        <p:grpSpPr>
          <a:xfrm>
            <a:off x="517112" y="7810500"/>
            <a:ext cx="17253775" cy="2017079"/>
            <a:chOff x="0" y="0"/>
            <a:chExt cx="23005033" cy="2689439"/>
          </a:xfrm>
        </p:grpSpPr>
        <p:pic>
          <p:nvPicPr>
            <p:cNvPr id="393" name="Google Shape;393;p7"/>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394" name="Google Shape;394;p7"/>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395" name="Google Shape;395;p7"/>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96" name="Google Shape;396;p7"/>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397" name="Google Shape;397;p7"/>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98" name="Google Shape;398;p7"/>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99" name="Google Shape;399;p7"/>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pic>
        <p:nvPicPr>
          <p:cNvPr id="400" name="Google Shape;400;p7"/>
          <p:cNvPicPr preferRelativeResize="0"/>
          <p:nvPr/>
        </p:nvPicPr>
        <p:blipFill rotWithShape="1">
          <a:blip r:embed="rId3">
            <a:alphaModFix/>
          </a:blip>
          <a:srcRect b="0" l="0" r="0" t="0"/>
          <a:stretch/>
        </p:blipFill>
        <p:spPr>
          <a:xfrm>
            <a:off x="7272183" y="6480309"/>
            <a:ext cx="2972219" cy="881758"/>
          </a:xfrm>
          <a:prstGeom prst="rect">
            <a:avLst/>
          </a:prstGeom>
          <a:noFill/>
          <a:ln>
            <a:noFill/>
          </a:ln>
        </p:spPr>
      </p:pic>
      <p:pic>
        <p:nvPicPr>
          <p:cNvPr id="401" name="Google Shape;401;p7"/>
          <p:cNvPicPr preferRelativeResize="0"/>
          <p:nvPr/>
        </p:nvPicPr>
        <p:blipFill rotWithShape="1">
          <a:blip r:embed="rId3">
            <a:alphaModFix/>
          </a:blip>
          <a:srcRect b="0" l="0" r="0" t="0"/>
          <a:stretch/>
        </p:blipFill>
        <p:spPr>
          <a:xfrm>
            <a:off x="12670342" y="6480309"/>
            <a:ext cx="2972219" cy="881758"/>
          </a:xfrm>
          <a:prstGeom prst="rect">
            <a:avLst/>
          </a:prstGeom>
          <a:noFill/>
          <a:ln>
            <a:noFill/>
          </a:ln>
        </p:spPr>
      </p:pic>
      <p:sp>
        <p:nvSpPr>
          <p:cNvPr id="402" name="Google Shape;402;p7"/>
          <p:cNvSpPr txBox="1"/>
          <p:nvPr/>
        </p:nvSpPr>
        <p:spPr>
          <a:xfrm>
            <a:off x="1553100" y="2685950"/>
            <a:ext cx="4074600" cy="345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s-CZ" sz="6600">
                <a:solidFill>
                  <a:srgbClr val="A100FF"/>
                </a:solidFill>
              </a:rPr>
              <a:t>16</a:t>
            </a:r>
            <a:endParaRPr b="1" sz="6600">
              <a:solidFill>
                <a:srgbClr val="A100FF"/>
              </a:solidFill>
            </a:endParaRPr>
          </a:p>
          <a:p>
            <a:pPr indent="0" lvl="0" marL="0" rtl="0" algn="ctr">
              <a:spcBef>
                <a:spcPts val="0"/>
              </a:spcBef>
              <a:spcAft>
                <a:spcPts val="0"/>
              </a:spcAft>
              <a:buNone/>
            </a:pPr>
            <a:r>
              <a:rPr b="1" lang="cs-CZ" sz="3200">
                <a:solidFill>
                  <a:schemeClr val="dk1"/>
                </a:solidFill>
              </a:rPr>
              <a:t>Unique </a:t>
            </a:r>
            <a:br>
              <a:rPr b="1" lang="cs-CZ" sz="3200">
                <a:solidFill>
                  <a:schemeClr val="dk1"/>
                </a:solidFill>
              </a:rPr>
            </a:br>
            <a:r>
              <a:rPr b="1" lang="cs-CZ" sz="3200">
                <a:solidFill>
                  <a:schemeClr val="dk1"/>
                </a:solidFill>
              </a:rPr>
              <a:t>Categories</a:t>
            </a:r>
            <a:endParaRPr b="1" sz="3200">
              <a:solidFill>
                <a:schemeClr val="dk1"/>
              </a:solidFill>
            </a:endParaRPr>
          </a:p>
        </p:txBody>
      </p:sp>
      <p:sp>
        <p:nvSpPr>
          <p:cNvPr id="403" name="Google Shape;403;p7"/>
          <p:cNvSpPr txBox="1"/>
          <p:nvPr/>
        </p:nvSpPr>
        <p:spPr>
          <a:xfrm>
            <a:off x="6803325" y="2801800"/>
            <a:ext cx="4074600" cy="345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s-CZ" sz="6600">
                <a:solidFill>
                  <a:srgbClr val="A100FF"/>
                </a:solidFill>
              </a:rPr>
              <a:t>1897</a:t>
            </a:r>
            <a:endParaRPr b="1" sz="6600">
              <a:solidFill>
                <a:srgbClr val="A100FF"/>
              </a:solidFill>
            </a:endParaRPr>
          </a:p>
          <a:p>
            <a:pPr indent="0" lvl="0" marL="0" rtl="0" algn="ctr">
              <a:spcBef>
                <a:spcPts val="0"/>
              </a:spcBef>
              <a:spcAft>
                <a:spcPts val="0"/>
              </a:spcAft>
              <a:buNone/>
            </a:pPr>
            <a:r>
              <a:rPr b="1" lang="cs-CZ" sz="3200">
                <a:solidFill>
                  <a:schemeClr val="dk1"/>
                </a:solidFill>
              </a:rPr>
              <a:t>reactions to `Animals` post</a:t>
            </a:r>
            <a:endParaRPr b="1" sz="3200">
              <a:solidFill>
                <a:schemeClr val="dk1"/>
              </a:solidFill>
            </a:endParaRPr>
          </a:p>
        </p:txBody>
      </p:sp>
      <p:sp>
        <p:nvSpPr>
          <p:cNvPr id="404" name="Google Shape;404;p7"/>
          <p:cNvSpPr txBox="1"/>
          <p:nvPr/>
        </p:nvSpPr>
        <p:spPr>
          <a:xfrm>
            <a:off x="12053550" y="2801800"/>
            <a:ext cx="4074600" cy="345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s-CZ" sz="6600">
                <a:solidFill>
                  <a:srgbClr val="A100FF"/>
                </a:solidFill>
              </a:rPr>
              <a:t>74 965</a:t>
            </a:r>
            <a:endParaRPr b="1" sz="6600">
              <a:solidFill>
                <a:srgbClr val="A100FF"/>
              </a:solidFill>
            </a:endParaRPr>
          </a:p>
          <a:p>
            <a:pPr indent="0" lvl="0" marL="0" rtl="0" algn="ctr">
              <a:spcBef>
                <a:spcPts val="0"/>
              </a:spcBef>
              <a:spcAft>
                <a:spcPts val="0"/>
              </a:spcAft>
              <a:buNone/>
            </a:pPr>
            <a:r>
              <a:rPr b="1" lang="cs-CZ" sz="3200">
                <a:solidFill>
                  <a:schemeClr val="dk1"/>
                </a:solidFill>
              </a:rPr>
              <a:t>total score of `Animals` post </a:t>
            </a:r>
            <a:endParaRPr b="1" sz="3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grpSp>
        <p:nvGrpSpPr>
          <p:cNvPr id="413" name="Google Shape;413;g2c270e33a7a_0_74"/>
          <p:cNvGrpSpPr/>
          <p:nvPr/>
        </p:nvGrpSpPr>
        <p:grpSpPr>
          <a:xfrm>
            <a:off x="555213" y="9490985"/>
            <a:ext cx="17253775" cy="2017080"/>
            <a:chOff x="0" y="0"/>
            <a:chExt cx="23005033" cy="2689440"/>
          </a:xfrm>
        </p:grpSpPr>
        <p:pic>
          <p:nvPicPr>
            <p:cNvPr id="414" name="Google Shape;414;g2c270e33a7a_0_74"/>
            <p:cNvPicPr preferRelativeResize="0"/>
            <p:nvPr/>
          </p:nvPicPr>
          <p:blipFill rotWithShape="1">
            <a:blip r:embed="rId3">
              <a:alphaModFix amt="80000"/>
            </a:blip>
            <a:srcRect b="0" l="0" r="0" t="0"/>
            <a:stretch/>
          </p:blipFill>
          <p:spPr>
            <a:xfrm>
              <a:off x="16760969" y="0"/>
              <a:ext cx="2891870" cy="2689440"/>
            </a:xfrm>
            <a:prstGeom prst="rect">
              <a:avLst/>
            </a:prstGeom>
            <a:noFill/>
            <a:ln>
              <a:noFill/>
            </a:ln>
          </p:spPr>
        </p:pic>
        <p:pic>
          <p:nvPicPr>
            <p:cNvPr id="415" name="Google Shape;415;g2c270e33a7a_0_74"/>
            <p:cNvPicPr preferRelativeResize="0"/>
            <p:nvPr/>
          </p:nvPicPr>
          <p:blipFill rotWithShape="1">
            <a:blip r:embed="rId3">
              <a:alphaModFix amt="80000"/>
            </a:blip>
            <a:srcRect b="0" l="0" r="0" t="0"/>
            <a:stretch/>
          </p:blipFill>
          <p:spPr>
            <a:xfrm>
              <a:off x="13408776" y="0"/>
              <a:ext cx="2891870" cy="2689440"/>
            </a:xfrm>
            <a:prstGeom prst="rect">
              <a:avLst/>
            </a:prstGeom>
            <a:noFill/>
            <a:ln>
              <a:noFill/>
            </a:ln>
          </p:spPr>
        </p:pic>
        <p:pic>
          <p:nvPicPr>
            <p:cNvPr id="416" name="Google Shape;416;g2c270e33a7a_0_74"/>
            <p:cNvPicPr preferRelativeResize="0"/>
            <p:nvPr/>
          </p:nvPicPr>
          <p:blipFill rotWithShape="1">
            <a:blip r:embed="rId3">
              <a:alphaModFix amt="80000"/>
            </a:blip>
            <a:srcRect b="0" l="0" r="0" t="0"/>
            <a:stretch/>
          </p:blipFill>
          <p:spPr>
            <a:xfrm>
              <a:off x="10056582" y="0"/>
              <a:ext cx="2891870" cy="2689440"/>
            </a:xfrm>
            <a:prstGeom prst="rect">
              <a:avLst/>
            </a:prstGeom>
            <a:noFill/>
            <a:ln>
              <a:noFill/>
            </a:ln>
          </p:spPr>
        </p:pic>
        <p:pic>
          <p:nvPicPr>
            <p:cNvPr id="417" name="Google Shape;417;g2c270e33a7a_0_74"/>
            <p:cNvPicPr preferRelativeResize="0"/>
            <p:nvPr/>
          </p:nvPicPr>
          <p:blipFill rotWithShape="1">
            <a:blip r:embed="rId3">
              <a:alphaModFix amt="80000"/>
            </a:blip>
            <a:srcRect b="0" l="0" r="0" t="0"/>
            <a:stretch/>
          </p:blipFill>
          <p:spPr>
            <a:xfrm>
              <a:off x="20113163" y="0"/>
              <a:ext cx="2891870" cy="2689440"/>
            </a:xfrm>
            <a:prstGeom prst="rect">
              <a:avLst/>
            </a:prstGeom>
            <a:noFill/>
            <a:ln>
              <a:noFill/>
            </a:ln>
          </p:spPr>
        </p:pic>
        <p:pic>
          <p:nvPicPr>
            <p:cNvPr id="418" name="Google Shape;418;g2c270e33a7a_0_74"/>
            <p:cNvPicPr preferRelativeResize="0"/>
            <p:nvPr/>
          </p:nvPicPr>
          <p:blipFill rotWithShape="1">
            <a:blip r:embed="rId3">
              <a:alphaModFix amt="80000"/>
            </a:blip>
            <a:srcRect b="0" l="0" r="0" t="0"/>
            <a:stretch/>
          </p:blipFill>
          <p:spPr>
            <a:xfrm>
              <a:off x="6704388" y="0"/>
              <a:ext cx="2891870" cy="2689440"/>
            </a:xfrm>
            <a:prstGeom prst="rect">
              <a:avLst/>
            </a:prstGeom>
            <a:noFill/>
            <a:ln>
              <a:noFill/>
            </a:ln>
          </p:spPr>
        </p:pic>
        <p:pic>
          <p:nvPicPr>
            <p:cNvPr id="419" name="Google Shape;419;g2c270e33a7a_0_74"/>
            <p:cNvPicPr preferRelativeResize="0"/>
            <p:nvPr/>
          </p:nvPicPr>
          <p:blipFill rotWithShape="1">
            <a:blip r:embed="rId3">
              <a:alphaModFix amt="80000"/>
            </a:blip>
            <a:srcRect b="0" l="0" r="0" t="0"/>
            <a:stretch/>
          </p:blipFill>
          <p:spPr>
            <a:xfrm>
              <a:off x="3352194" y="0"/>
              <a:ext cx="2891870" cy="2689440"/>
            </a:xfrm>
            <a:prstGeom prst="rect">
              <a:avLst/>
            </a:prstGeom>
            <a:noFill/>
            <a:ln>
              <a:noFill/>
            </a:ln>
          </p:spPr>
        </p:pic>
        <p:pic>
          <p:nvPicPr>
            <p:cNvPr id="420" name="Google Shape;420;g2c270e33a7a_0_74"/>
            <p:cNvPicPr preferRelativeResize="0"/>
            <p:nvPr/>
          </p:nvPicPr>
          <p:blipFill rotWithShape="1">
            <a:blip r:embed="rId3">
              <a:alphaModFix amt="80000"/>
            </a:blip>
            <a:srcRect b="0" l="0" r="0" t="0"/>
            <a:stretch/>
          </p:blipFill>
          <p:spPr>
            <a:xfrm>
              <a:off x="0" y="0"/>
              <a:ext cx="2891870" cy="2689440"/>
            </a:xfrm>
            <a:prstGeom prst="rect">
              <a:avLst/>
            </a:prstGeom>
            <a:noFill/>
            <a:ln>
              <a:noFill/>
            </a:ln>
          </p:spPr>
        </p:pic>
      </p:grpSp>
      <p:grpSp>
        <p:nvGrpSpPr>
          <p:cNvPr id="421" name="Google Shape;421;g2c270e33a7a_0_74"/>
          <p:cNvGrpSpPr/>
          <p:nvPr/>
        </p:nvGrpSpPr>
        <p:grpSpPr>
          <a:xfrm rot="1153639">
            <a:off x="979915" y="8814048"/>
            <a:ext cx="3543137" cy="3367923"/>
            <a:chOff x="0" y="0"/>
            <a:chExt cx="4723947" cy="4490339"/>
          </a:xfrm>
        </p:grpSpPr>
        <p:sp>
          <p:nvSpPr>
            <p:cNvPr id="422" name="Google Shape;422;g2c270e33a7a_0_74"/>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3" name="Google Shape;423;g2c270e33a7a_0_74"/>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grpSp>
        <p:nvGrpSpPr>
          <p:cNvPr id="424" name="Google Shape;424;g2c270e33a7a_0_74"/>
          <p:cNvGrpSpPr/>
          <p:nvPr/>
        </p:nvGrpSpPr>
        <p:grpSpPr>
          <a:xfrm>
            <a:off x="655752" y="-1235382"/>
            <a:ext cx="17253775" cy="2017080"/>
            <a:chOff x="0" y="0"/>
            <a:chExt cx="23005033" cy="2689440"/>
          </a:xfrm>
        </p:grpSpPr>
        <p:pic>
          <p:nvPicPr>
            <p:cNvPr id="425" name="Google Shape;425;g2c270e33a7a_0_74"/>
            <p:cNvPicPr preferRelativeResize="0"/>
            <p:nvPr/>
          </p:nvPicPr>
          <p:blipFill rotWithShape="1">
            <a:blip r:embed="rId3">
              <a:alphaModFix amt="80000"/>
            </a:blip>
            <a:srcRect b="0" l="0" r="0" t="0"/>
            <a:stretch/>
          </p:blipFill>
          <p:spPr>
            <a:xfrm>
              <a:off x="16760969" y="0"/>
              <a:ext cx="2891870" cy="2689440"/>
            </a:xfrm>
            <a:prstGeom prst="rect">
              <a:avLst/>
            </a:prstGeom>
            <a:noFill/>
            <a:ln>
              <a:noFill/>
            </a:ln>
          </p:spPr>
        </p:pic>
        <p:pic>
          <p:nvPicPr>
            <p:cNvPr id="426" name="Google Shape;426;g2c270e33a7a_0_74"/>
            <p:cNvPicPr preferRelativeResize="0"/>
            <p:nvPr/>
          </p:nvPicPr>
          <p:blipFill rotWithShape="1">
            <a:blip r:embed="rId3">
              <a:alphaModFix amt="80000"/>
            </a:blip>
            <a:srcRect b="0" l="0" r="0" t="0"/>
            <a:stretch/>
          </p:blipFill>
          <p:spPr>
            <a:xfrm>
              <a:off x="13408776" y="0"/>
              <a:ext cx="2891870" cy="2689440"/>
            </a:xfrm>
            <a:prstGeom prst="rect">
              <a:avLst/>
            </a:prstGeom>
            <a:noFill/>
            <a:ln>
              <a:noFill/>
            </a:ln>
          </p:spPr>
        </p:pic>
        <p:pic>
          <p:nvPicPr>
            <p:cNvPr id="427" name="Google Shape;427;g2c270e33a7a_0_74"/>
            <p:cNvPicPr preferRelativeResize="0"/>
            <p:nvPr/>
          </p:nvPicPr>
          <p:blipFill rotWithShape="1">
            <a:blip r:embed="rId3">
              <a:alphaModFix amt="80000"/>
            </a:blip>
            <a:srcRect b="0" l="0" r="0" t="0"/>
            <a:stretch/>
          </p:blipFill>
          <p:spPr>
            <a:xfrm>
              <a:off x="10056582" y="0"/>
              <a:ext cx="2891870" cy="2689440"/>
            </a:xfrm>
            <a:prstGeom prst="rect">
              <a:avLst/>
            </a:prstGeom>
            <a:noFill/>
            <a:ln>
              <a:noFill/>
            </a:ln>
          </p:spPr>
        </p:pic>
        <p:pic>
          <p:nvPicPr>
            <p:cNvPr id="428" name="Google Shape;428;g2c270e33a7a_0_74"/>
            <p:cNvPicPr preferRelativeResize="0"/>
            <p:nvPr/>
          </p:nvPicPr>
          <p:blipFill rotWithShape="1">
            <a:blip r:embed="rId3">
              <a:alphaModFix amt="80000"/>
            </a:blip>
            <a:srcRect b="0" l="0" r="0" t="0"/>
            <a:stretch/>
          </p:blipFill>
          <p:spPr>
            <a:xfrm>
              <a:off x="20113163" y="0"/>
              <a:ext cx="2891870" cy="2689440"/>
            </a:xfrm>
            <a:prstGeom prst="rect">
              <a:avLst/>
            </a:prstGeom>
            <a:noFill/>
            <a:ln>
              <a:noFill/>
            </a:ln>
          </p:spPr>
        </p:pic>
        <p:pic>
          <p:nvPicPr>
            <p:cNvPr id="429" name="Google Shape;429;g2c270e33a7a_0_74"/>
            <p:cNvPicPr preferRelativeResize="0"/>
            <p:nvPr/>
          </p:nvPicPr>
          <p:blipFill rotWithShape="1">
            <a:blip r:embed="rId3">
              <a:alphaModFix amt="80000"/>
            </a:blip>
            <a:srcRect b="0" l="0" r="0" t="0"/>
            <a:stretch/>
          </p:blipFill>
          <p:spPr>
            <a:xfrm>
              <a:off x="6704388" y="0"/>
              <a:ext cx="2891870" cy="2689440"/>
            </a:xfrm>
            <a:prstGeom prst="rect">
              <a:avLst/>
            </a:prstGeom>
            <a:noFill/>
            <a:ln>
              <a:noFill/>
            </a:ln>
          </p:spPr>
        </p:pic>
        <p:pic>
          <p:nvPicPr>
            <p:cNvPr id="430" name="Google Shape;430;g2c270e33a7a_0_74"/>
            <p:cNvPicPr preferRelativeResize="0"/>
            <p:nvPr/>
          </p:nvPicPr>
          <p:blipFill rotWithShape="1">
            <a:blip r:embed="rId3">
              <a:alphaModFix amt="80000"/>
            </a:blip>
            <a:srcRect b="0" l="0" r="0" t="0"/>
            <a:stretch/>
          </p:blipFill>
          <p:spPr>
            <a:xfrm>
              <a:off x="3352194" y="0"/>
              <a:ext cx="2891870" cy="2689440"/>
            </a:xfrm>
            <a:prstGeom prst="rect">
              <a:avLst/>
            </a:prstGeom>
            <a:noFill/>
            <a:ln>
              <a:noFill/>
            </a:ln>
          </p:spPr>
        </p:pic>
        <p:pic>
          <p:nvPicPr>
            <p:cNvPr id="431" name="Google Shape;431;g2c270e33a7a_0_74"/>
            <p:cNvPicPr preferRelativeResize="0"/>
            <p:nvPr/>
          </p:nvPicPr>
          <p:blipFill rotWithShape="1">
            <a:blip r:embed="rId3">
              <a:alphaModFix amt="80000"/>
            </a:blip>
            <a:srcRect b="0" l="0" r="0" t="0"/>
            <a:stretch/>
          </p:blipFill>
          <p:spPr>
            <a:xfrm>
              <a:off x="0" y="0"/>
              <a:ext cx="2891870" cy="2689440"/>
            </a:xfrm>
            <a:prstGeom prst="rect">
              <a:avLst/>
            </a:prstGeom>
            <a:noFill/>
            <a:ln>
              <a:noFill/>
            </a:ln>
          </p:spPr>
        </p:pic>
      </p:grpSp>
      <p:sp>
        <p:nvSpPr>
          <p:cNvPr id="432" name="Google Shape;432;g2c270e33a7a_0_74"/>
          <p:cNvSpPr/>
          <p:nvPr/>
        </p:nvSpPr>
        <p:spPr>
          <a:xfrm>
            <a:off x="0" y="0"/>
            <a:ext cx="2386500"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g2c270e33a7a_0_74"/>
          <p:cNvGrpSpPr/>
          <p:nvPr/>
        </p:nvGrpSpPr>
        <p:grpSpPr>
          <a:xfrm>
            <a:off x="16515246" y="-1685151"/>
            <a:ext cx="3542960" cy="3367754"/>
            <a:chOff x="0" y="0"/>
            <a:chExt cx="4723947" cy="4490339"/>
          </a:xfrm>
        </p:grpSpPr>
        <p:sp>
          <p:nvSpPr>
            <p:cNvPr id="434" name="Google Shape;434;g2c270e33a7a_0_74"/>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5" name="Google Shape;435;g2c270e33a7a_0_74"/>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pic>
        <p:nvPicPr>
          <p:cNvPr id="436" name="Google Shape;436;g2c270e33a7a_0_74" title="Діаграма"/>
          <p:cNvPicPr preferRelativeResize="0"/>
          <p:nvPr/>
        </p:nvPicPr>
        <p:blipFill>
          <a:blip r:embed="rId5">
            <a:alphaModFix/>
          </a:blip>
          <a:stretch>
            <a:fillRect/>
          </a:stretch>
        </p:blipFill>
        <p:spPr>
          <a:xfrm>
            <a:off x="4978801" y="1471451"/>
            <a:ext cx="11109913" cy="685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Kevin Dang</dc:creator>
</cp:coreProperties>
</file>