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013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4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8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8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6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6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3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8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77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B7F3E9A-AC35-46A9-95F9-5E694ADF5C96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619C5FE-C18D-4E03-8E94-7CED8A8A870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9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90B4-8D9F-4290-A2D8-72E92799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696035"/>
            <a:ext cx="9797143" cy="2541431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на тему:</a:t>
            </a:r>
            <a:b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«Вызов врача на дом»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D8AC3-1CF3-432F-8F0A-688AEC651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1086" y="5393095"/>
            <a:ext cx="6770914" cy="1151418"/>
          </a:xfrm>
        </p:spPr>
        <p:txBody>
          <a:bodyPr/>
          <a:lstStyle/>
          <a:p>
            <a:r>
              <a:rPr lang="ru-RU" sz="1800" dirty="0"/>
              <a:t>Подготовила: Стефанова Ирина Вячеславовна</a:t>
            </a:r>
          </a:p>
          <a:p>
            <a:r>
              <a:rPr lang="en-US" sz="1800" dirty="0"/>
              <a:t>https://github.com/IraStefanova/Dip1</a:t>
            </a:r>
            <a:endParaRPr lang="ru-RU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92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2634-7521-4A38-BBDD-5DD309EE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3"/>
          </a:xfrm>
        </p:spPr>
        <p:txBody>
          <a:bodyPr>
            <a:normAutofit/>
          </a:bodyPr>
          <a:lstStyle/>
          <a:p>
            <a:r>
              <a:rPr lang="ru-RU" sz="4000" dirty="0"/>
              <a:t>Назначение проекта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73FC-555D-4264-B962-7CFCA237C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89854"/>
            <a:ext cx="10058400" cy="3079240"/>
          </a:xfrm>
        </p:spPr>
        <p:txBody>
          <a:bodyPr>
            <a:normAutofit/>
          </a:bodyPr>
          <a:lstStyle/>
          <a:p>
            <a:r>
              <a:rPr lang="ru-RU" dirty="0"/>
              <a:t>- Регистрация пациентов в системе медицинского учреждения</a:t>
            </a:r>
          </a:p>
          <a:p>
            <a:r>
              <a:rPr lang="ru-RU" dirty="0"/>
              <a:t>- Регистрация врачей медицинского учреждения</a:t>
            </a:r>
          </a:p>
          <a:p>
            <a:r>
              <a:rPr lang="ru-RU" dirty="0"/>
              <a:t>- Регистрация вызовов врачей на дом</a:t>
            </a:r>
          </a:p>
          <a:p>
            <a:r>
              <a:rPr lang="ru-RU" dirty="0"/>
              <a:t>- Регистрация мецицинских участков</a:t>
            </a:r>
          </a:p>
          <a:p>
            <a:r>
              <a:rPr lang="ru-RU" dirty="0"/>
              <a:t>Ведение справочников:</a:t>
            </a:r>
          </a:p>
          <a:p>
            <a:r>
              <a:rPr lang="ru-RU" dirty="0"/>
              <a:t>- справочник мецицинских участков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027A51-96CE-4D75-B558-05FCF7C8772F}"/>
              </a:ext>
            </a:extLst>
          </p:cNvPr>
          <p:cNvSpPr txBox="1">
            <a:spLocks/>
          </p:cNvSpPr>
          <p:nvPr/>
        </p:nvSpPr>
        <p:spPr>
          <a:xfrm>
            <a:off x="1097280" y="1147665"/>
            <a:ext cx="10058400" cy="4973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автоматизация регистрации и ведения записи вызовов врачей в поликлиниках.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510907-1768-44FC-8548-1E537A0B8D04}"/>
              </a:ext>
            </a:extLst>
          </p:cNvPr>
          <p:cNvSpPr txBox="1">
            <a:spLocks/>
          </p:cNvSpPr>
          <p:nvPr/>
        </p:nvSpPr>
        <p:spPr>
          <a:xfrm>
            <a:off x="1097280" y="1938259"/>
            <a:ext cx="10058400" cy="702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Основной функционал</a:t>
            </a:r>
          </a:p>
        </p:txBody>
      </p:sp>
    </p:spTree>
    <p:extLst>
      <p:ext uri="{BB962C8B-B14F-4D97-AF65-F5344CB8AC3E}">
        <p14:creationId xmlns:p14="http://schemas.microsoft.com/office/powerpoint/2010/main" val="396353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70AE5-8E0F-4B31-95A9-444742366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665" y="1025076"/>
            <a:ext cx="10049070" cy="4674636"/>
          </a:xfrm>
          <a:prstGeom prst="rect">
            <a:avLst/>
          </a:prstGeom>
        </p:spPr>
      </p:pic>
      <p:sp>
        <p:nvSpPr>
          <p:cNvPr id="6" name="Google Shape;330;p41">
            <a:extLst>
              <a:ext uri="{FF2B5EF4-FFF2-40B4-BE49-F238E27FC236}">
                <a16:creationId xmlns:a16="http://schemas.microsoft.com/office/drawing/2014/main" id="{9396255D-0D5A-45B1-896C-1356EA43AF35}"/>
              </a:ext>
            </a:extLst>
          </p:cNvPr>
          <p:cNvSpPr/>
          <p:nvPr/>
        </p:nvSpPr>
        <p:spPr>
          <a:xfrm>
            <a:off x="2615924" y="1231040"/>
            <a:ext cx="2235603" cy="1342534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Google Shape;316;p41">
            <a:extLst>
              <a:ext uri="{FF2B5EF4-FFF2-40B4-BE49-F238E27FC236}">
                <a16:creationId xmlns:a16="http://schemas.microsoft.com/office/drawing/2014/main" id="{BCDB8606-16E2-4680-BD29-F64E7CF973F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4956" y="3427709"/>
            <a:ext cx="2362087" cy="207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Основы работы с MSSQL (Microsoft SQL Server)">
            <a:extLst>
              <a:ext uri="{FF2B5EF4-FFF2-40B4-BE49-F238E27FC236}">
                <a16:creationId xmlns:a16="http://schemas.microsoft.com/office/drawing/2014/main" id="{4137EE7E-EAF5-46FA-95CB-7B3AE79D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121" y="2700286"/>
            <a:ext cx="2318684" cy="109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335;p41">
            <a:extLst>
              <a:ext uri="{FF2B5EF4-FFF2-40B4-BE49-F238E27FC236}">
                <a16:creationId xmlns:a16="http://schemas.microsoft.com/office/drawing/2014/main" id="{0FBCBC46-CA1A-4B62-A937-10D5B53CE07F}"/>
              </a:ext>
            </a:extLst>
          </p:cNvPr>
          <p:cNvSpPr/>
          <p:nvPr/>
        </p:nvSpPr>
        <p:spPr>
          <a:xfrm rot="19001709">
            <a:off x="4739419" y="2871360"/>
            <a:ext cx="133063" cy="715768"/>
          </a:xfrm>
          <a:prstGeom prst="up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35;p41">
            <a:extLst>
              <a:ext uri="{FF2B5EF4-FFF2-40B4-BE49-F238E27FC236}">
                <a16:creationId xmlns:a16="http://schemas.microsoft.com/office/drawing/2014/main" id="{0685C280-AC32-4BE1-A75F-D48BE184DE75}"/>
              </a:ext>
            </a:extLst>
          </p:cNvPr>
          <p:cNvSpPr/>
          <p:nvPr/>
        </p:nvSpPr>
        <p:spPr>
          <a:xfrm rot="3706974">
            <a:off x="7656701" y="3280353"/>
            <a:ext cx="93773" cy="715768"/>
          </a:xfrm>
          <a:prstGeom prst="upDown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1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ECAD-5EA6-4216-8F49-5B71EA31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789" y="179368"/>
            <a:ext cx="4644421" cy="1049235"/>
          </a:xfrm>
        </p:spPr>
        <p:txBody>
          <a:bodyPr>
            <a:normAutofit fontScale="90000"/>
          </a:bodyPr>
          <a:lstStyle/>
          <a:p>
            <a:r>
              <a:rPr lang="ru-RU" dirty="0"/>
              <a:t>Схема базы данных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ADB00C-1211-4FB3-AEF5-4C74AE0A3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5" y="1829362"/>
            <a:ext cx="9011908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870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72</TotalTime>
  <Words>72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Times New Roman</vt:lpstr>
      <vt:lpstr>Retrospect</vt:lpstr>
      <vt:lpstr>Дипломный проект на тему: «Вызов врача на дом»</vt:lpstr>
      <vt:lpstr>Назначение проекта</vt:lpstr>
      <vt:lpstr>PowerPoint Presentation</vt:lpstr>
      <vt:lpstr>Схема базы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«вызов врача на дом»</dc:title>
  <dc:creator>Admin</dc:creator>
  <cp:lastModifiedBy>Admin</cp:lastModifiedBy>
  <cp:revision>6</cp:revision>
  <dcterms:created xsi:type="dcterms:W3CDTF">2024-08-12T09:25:11Z</dcterms:created>
  <dcterms:modified xsi:type="dcterms:W3CDTF">2024-08-12T12:06:31Z</dcterms:modified>
</cp:coreProperties>
</file>