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62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19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702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38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5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57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29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04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853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70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65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4FC2-33D9-4E0B-82D9-00C086DF3744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89C5-DFEB-497E-9F76-5C531A1CFF7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37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Презентація на тему «Історичні форми сім</a:t>
            </a:r>
            <a:r>
              <a:rPr lang="en-US" dirty="0" smtClean="0"/>
              <a:t>’</a:t>
            </a:r>
            <a:r>
              <a:rPr lang="uk-UA" dirty="0" smtClean="0"/>
              <a:t>ї та шлюбу»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11392"/>
            <a:ext cx="9144000" cy="1046408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 smtClean="0"/>
              <a:t>Виконав</a:t>
            </a:r>
            <a:br>
              <a:rPr lang="uk-UA" dirty="0" smtClean="0"/>
            </a:br>
            <a:r>
              <a:rPr lang="uk-UA" dirty="0" smtClean="0"/>
              <a:t>студент групи кн-47</a:t>
            </a:r>
            <a:br>
              <a:rPr lang="uk-UA" dirty="0" smtClean="0"/>
            </a:br>
            <a:r>
              <a:rPr lang="uk-UA" dirty="0" smtClean="0"/>
              <a:t>Шандра Олег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262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3. Патріархальна сім'я</a:t>
            </a:r>
            <a:endParaRPr lang="uk-UA" dirty="0"/>
          </a:p>
        </p:txBody>
      </p:sp>
      <p:pic>
        <p:nvPicPr>
          <p:cNvPr id="9218" name="Picture 2" descr="Ð ÐµÐ·ÑÐ»ÑÑÐ°Ñ Ð¿Ð¾ÑÑÐºÑ Ð·Ð¾Ð±ÑÐ°Ð¶ÐµÐ½Ñ Ð·Ð° Ð·Ð°Ð¿Ð¸ÑÐ¾Ð¼ &quot;ÐÐ°ÑÑÑÐ°ÑÑÐ°Ð»ÑÐ½Ð° ÑÑÐ¼'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90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78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4. Сім'я </a:t>
            </a:r>
            <a:r>
              <a:rPr lang="uk-UA" dirty="0"/>
              <a:t>моногамна (одношлюбна)</a:t>
            </a:r>
          </a:p>
        </p:txBody>
      </p:sp>
      <p:pic>
        <p:nvPicPr>
          <p:cNvPr id="10242" name="Picture 2" descr="Ð ÐµÐ·ÑÐ»ÑÑÐ°Ñ Ð¿Ð¾ÑÑÐºÑ Ð·Ð¾Ð±ÑÐ°Ð¶ÐµÐ½Ñ Ð·Ð° Ð·Ð°Ð¿Ð¸ÑÐ¾Ð¼ &quot;ÑÐ¾Ð»Ð¾Ð²ÑÐº Ñ Ð¶ÑÐ½Ðº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04" y="1690688"/>
            <a:ext cx="4629191" cy="311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8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2986" y="2580291"/>
            <a:ext cx="10515600" cy="1325563"/>
          </a:xfrm>
        </p:spPr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675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Історичні типи </a:t>
            </a:r>
            <a:r>
              <a:rPr lang="uk-UA" dirty="0" smtClean="0"/>
              <a:t>шлюбу</a:t>
            </a:r>
            <a:endParaRPr lang="uk-UA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198" name="Picture 6" descr="http://pravove-pole.info/wp-content/uploads/%D1%80%D0%B5%D1%94%D1%81%D1%82%D1%80%D0%B0%D1%86%D1%96%D1%8F-%D1%88%D0%BB%D1%8E%D0%B1%D1%83-696x4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690688"/>
            <a:ext cx="66294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72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1. Груповий </a:t>
            </a:r>
            <a:r>
              <a:rPr lang="uk-UA" dirty="0"/>
              <a:t>шлюб 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ÐÐ°ÑÑÑÐ°ÑÑÐ°Ð»ÑÐ½Ð° ÑÑÐ¼'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90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5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2. Полігінія</a:t>
            </a:r>
            <a:r>
              <a:rPr lang="uk-UA" dirty="0"/>
              <a:t> </a:t>
            </a:r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ÐÐ¾Ð»ÑÐ³ÑÐ½ÑÑ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70" y="1812746"/>
            <a:ext cx="57958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13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3. Поліандрія</a:t>
            </a:r>
            <a:r>
              <a:rPr lang="uk-UA" dirty="0"/>
              <a:t> </a:t>
            </a: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Ð¾Ð»ÑÐ°Ð½Ð´ÑÑ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34" y="1715294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9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4. Моногамія</a:t>
            </a:r>
            <a:r>
              <a:rPr lang="uk-UA" dirty="0"/>
              <a:t> 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5397411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uk-UA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ÐÐ¾Ð½Ð¾Ð³Ð°Ð¼Ñ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66" y="1690688"/>
            <a:ext cx="47148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Давні види сім</a:t>
            </a:r>
            <a:r>
              <a:rPr lang="en-US" dirty="0" smtClean="0"/>
              <a:t>’</a:t>
            </a:r>
            <a:r>
              <a:rPr lang="uk-UA" dirty="0" smtClean="0"/>
              <a:t>ї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03" y="1536604"/>
            <a:ext cx="6758593" cy="44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55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dirty="0" err="1" smtClean="0"/>
              <a:t>Кровноспоріднена</a:t>
            </a:r>
            <a:r>
              <a:rPr lang="ru-RU" dirty="0" smtClean="0"/>
              <a:t> </a:t>
            </a:r>
            <a:r>
              <a:rPr lang="ru-RU" dirty="0" err="1" smtClean="0"/>
              <a:t>сім'я</a:t>
            </a:r>
            <a:endParaRPr lang="uk-UA" dirty="0"/>
          </a:p>
        </p:txBody>
      </p:sp>
      <p:pic>
        <p:nvPicPr>
          <p:cNvPr id="614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48" y="1690688"/>
            <a:ext cx="3514904" cy="46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7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</a:t>
            </a:r>
            <a:r>
              <a:rPr lang="ru-RU" dirty="0" err="1" smtClean="0"/>
              <a:t>Сім'я</a:t>
            </a:r>
            <a:r>
              <a:rPr lang="ru-RU" dirty="0" smtClean="0"/>
              <a:t> </a:t>
            </a:r>
            <a:r>
              <a:rPr lang="ru-RU" dirty="0" err="1" smtClean="0"/>
              <a:t>пуналуа</a:t>
            </a:r>
            <a:r>
              <a:rPr lang="ru-RU" dirty="0" smtClean="0"/>
              <a:t> — </a:t>
            </a:r>
            <a:r>
              <a:rPr lang="ru-RU" dirty="0" err="1" smtClean="0"/>
              <a:t>екзогамна</a:t>
            </a:r>
            <a:endParaRPr lang="uk-UA" dirty="0"/>
          </a:p>
        </p:txBody>
      </p:sp>
      <p:pic>
        <p:nvPicPr>
          <p:cNvPr id="7170" name="Picture 2" descr="Ð ÐµÐ·ÑÐ»ÑÑÐ°Ñ Ð¿Ð¾ÑÑÐºÑ Ð·Ð¾Ð±ÑÐ°Ð¶ÐµÐ½Ñ Ð·Ð° Ð·Ð°Ð¿Ð¸ÑÐ¾Ð¼ &quot;Ð¿ÑÐ½Ð°Ð»Ñ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61" y="1894391"/>
            <a:ext cx="6243877" cy="35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56</Words>
  <Application>Microsoft Office PowerPoint</Application>
  <PresentationFormat>Широкий екран</PresentationFormat>
  <Paragraphs>15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Презентація на тему «Історичні форми сім’ї та шлюбу»</vt:lpstr>
      <vt:lpstr>Історичні типи шлюбу</vt:lpstr>
      <vt:lpstr>1. Груповий шлюб </vt:lpstr>
      <vt:lpstr>2. Полігінія </vt:lpstr>
      <vt:lpstr>3. Поліандрія </vt:lpstr>
      <vt:lpstr>4. Моногамія </vt:lpstr>
      <vt:lpstr>Давні види сім’ї</vt:lpstr>
      <vt:lpstr>1. Кровноспоріднена сім'я</vt:lpstr>
      <vt:lpstr>2. Сім'я пуналуа — екзогамна</vt:lpstr>
      <vt:lpstr>3. Патріархальна сім'я</vt:lpstr>
      <vt:lpstr>4. Сім'я моногамна (одношлюбна)</vt:lpstr>
      <vt:lpstr>Кінець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 «Історичні форми сім’ї та шлюбу»</dc:title>
  <dc:creator>Олег Шандра</dc:creator>
  <cp:lastModifiedBy>Олег Шандра</cp:lastModifiedBy>
  <cp:revision>8</cp:revision>
  <dcterms:created xsi:type="dcterms:W3CDTF">2019-03-28T18:48:48Z</dcterms:created>
  <dcterms:modified xsi:type="dcterms:W3CDTF">2019-03-29T13:17:47Z</dcterms:modified>
</cp:coreProperties>
</file>