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D5F4495-AA80-4637-ACDC-EC5864299407}">
          <p14:sldIdLst>
            <p14:sldId id="256"/>
            <p14:sldId id="257"/>
            <p14:sldId id="258"/>
            <p14:sldId id="259"/>
            <p14:sldId id="262"/>
            <p14:sldId id="261"/>
            <p14:sldId id="263"/>
            <p14:sldId id="260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83" d="100"/>
          <a:sy n="83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44208" y="5373216"/>
            <a:ext cx="2699792" cy="973304"/>
          </a:xfrm>
        </p:spPr>
        <p:txBody>
          <a:bodyPr>
            <a:normAutofit/>
          </a:bodyPr>
          <a:lstStyle/>
          <a:p>
            <a:pPr algn="l"/>
            <a:r>
              <a:rPr lang="uk-UA" sz="1400" b="1" dirty="0" smtClean="0">
                <a:solidFill>
                  <a:schemeClr val="tx1"/>
                </a:solidFill>
              </a:rPr>
              <a:t>Підготував :</a:t>
            </a:r>
            <a:r>
              <a:rPr lang="uk-UA" sz="1400" dirty="0" smtClean="0">
                <a:solidFill>
                  <a:schemeClr val="tx1"/>
                </a:solidFill>
              </a:rPr>
              <a:t/>
            </a:r>
            <a:br>
              <a:rPr lang="uk-UA" sz="1400" dirty="0" smtClean="0">
                <a:solidFill>
                  <a:schemeClr val="tx1"/>
                </a:solidFill>
              </a:rPr>
            </a:br>
            <a:r>
              <a:rPr lang="uk-UA" sz="1400" dirty="0" smtClean="0">
                <a:solidFill>
                  <a:schemeClr val="tx1"/>
                </a:solidFill>
              </a:rPr>
              <a:t>Студент групи КН-47</a:t>
            </a:r>
            <a:br>
              <a:rPr lang="uk-UA" sz="1400" dirty="0" smtClean="0">
                <a:solidFill>
                  <a:schemeClr val="tx1"/>
                </a:solidFill>
              </a:rPr>
            </a:br>
            <a:r>
              <a:rPr lang="uk-UA" sz="1400" dirty="0" smtClean="0">
                <a:solidFill>
                  <a:schemeClr val="tx1"/>
                </a:solidFill>
              </a:rPr>
              <a:t>Іванов Вадим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396552" y="764704"/>
            <a:ext cx="9699774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Людина, </a:t>
            </a:r>
            <a:r>
              <a:rPr lang="ru-RU" sz="5400" b="1" cap="all" spc="0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індивід</a:t>
            </a:r>
            <a:r>
              <a:rPr lang="ru-RU" sz="5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ru-RU" sz="5400" b="1" cap="all" spc="0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особистість</a:t>
            </a:r>
            <a:r>
              <a:rPr lang="ru-RU" sz="5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 </a:t>
            </a:r>
            <a:endParaRPr lang="ru-RU" sz="54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Фактори</a:t>
            </a:r>
            <a:r>
              <a:rPr lang="ru-RU" sz="5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які</a:t>
            </a:r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впливають</a:t>
            </a:r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</a:p>
          <a:p>
            <a:pPr algn="ctr"/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на </a:t>
            </a:r>
            <a:r>
              <a:rPr lang="ru-RU" sz="5400" b="1" cap="all" spc="0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формування</a:t>
            </a:r>
            <a:r>
              <a:rPr lang="ru-RU" sz="5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5400" b="1" cap="all" spc="0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особистості</a:t>
            </a:r>
            <a:r>
              <a:rPr lang="ru-RU" sz="5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23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578496"/>
            <a:ext cx="7067128" cy="4997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600" dirty="0" smtClean="0"/>
              <a:t>Людина має </a:t>
            </a:r>
            <a:r>
              <a:rPr lang="uk-UA" sz="1600" dirty="0" err="1"/>
              <a:t>біосоціальну</a:t>
            </a:r>
            <a:r>
              <a:rPr lang="uk-UA" sz="1600" dirty="0"/>
              <a:t> природу. З одного боку, це жива істота з притаманними їй загальними рисами, що властиві людському роду. З другого </a:t>
            </a:r>
            <a:r>
              <a:rPr lang="uk-UA" sz="1600" dirty="0" smtClean="0"/>
              <a:t>боку людина </a:t>
            </a:r>
            <a:r>
              <a:rPr lang="uk-UA" sz="1600" dirty="0"/>
              <a:t>– істота соціальна, яка розкриває свої сутнісні риси саме в колективі, у процесі спілкування. За допомогою цілеспрямованої діяльності (праця), комунікації (мова), системи оцінки (критика) і самооцінки (самокритика) людина стає “суспільною твариною”, унікальним представником </a:t>
            </a:r>
            <a:r>
              <a:rPr lang="uk-UA" sz="1600" dirty="0" smtClean="0"/>
              <a:t>біосфери. Таким </a:t>
            </a:r>
            <a:r>
              <a:rPr lang="uk-UA" sz="1600" dirty="0"/>
              <a:t>чином, людина – жива істота, яка має певні потреби, задовольняє їх у процесі виробництва завдяки спілкуванню і здатності свідомо, цілеспрямовано перетворювати світ і саму себе.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37555" y="332656"/>
            <a:ext cx="3011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Людина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»ÑÐ´Ð¸Ð½Ð°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19320"/>
            <a:ext cx="5328592" cy="29706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1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92514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поняттям</a:t>
            </a:r>
            <a:r>
              <a:rPr lang="ru-RU" dirty="0"/>
              <a:t> “</a:t>
            </a:r>
            <a:r>
              <a:rPr lang="ru-RU" dirty="0" err="1"/>
              <a:t>індивід</a:t>
            </a:r>
            <a:r>
              <a:rPr lang="ru-RU" dirty="0"/>
              <a:t>”, як правило, </a:t>
            </a:r>
            <a:r>
              <a:rPr lang="ru-RU" dirty="0" err="1"/>
              <a:t>мають</a:t>
            </a:r>
            <a:r>
              <a:rPr lang="ru-RU" dirty="0"/>
              <a:t> на </a:t>
            </a:r>
            <a:r>
              <a:rPr lang="ru-RU" dirty="0" err="1"/>
              <a:t>увазі</a:t>
            </a:r>
            <a:r>
              <a:rPr lang="ru-RU" dirty="0"/>
              <a:t> </a:t>
            </a:r>
            <a:r>
              <a:rPr lang="ru-RU" dirty="0" err="1"/>
              <a:t>конкретну</a:t>
            </a:r>
            <a:r>
              <a:rPr lang="ru-RU" dirty="0"/>
              <a:t> </a:t>
            </a:r>
            <a:r>
              <a:rPr lang="ru-RU" dirty="0" err="1"/>
              <a:t>людину</a:t>
            </a:r>
            <a:r>
              <a:rPr lang="ru-RU" dirty="0"/>
              <a:t>. </a:t>
            </a:r>
            <a:r>
              <a:rPr lang="ru-RU" dirty="0" err="1"/>
              <a:t>Поряд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загальними</a:t>
            </a:r>
            <a:r>
              <a:rPr lang="ru-RU" dirty="0"/>
              <a:t> рисами,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притаманні</a:t>
            </a:r>
            <a:r>
              <a:rPr lang="ru-RU" dirty="0"/>
              <a:t> </a:t>
            </a:r>
            <a:r>
              <a:rPr lang="ru-RU" dirty="0" err="1"/>
              <a:t>всьому</a:t>
            </a:r>
            <a:r>
              <a:rPr lang="ru-RU" dirty="0"/>
              <a:t> </a:t>
            </a:r>
            <a:r>
              <a:rPr lang="ru-RU" dirty="0" err="1"/>
              <a:t>людському</a:t>
            </a:r>
            <a:r>
              <a:rPr lang="ru-RU" dirty="0"/>
              <a:t> роду, “</a:t>
            </a:r>
            <a:r>
              <a:rPr lang="ru-RU" dirty="0" err="1"/>
              <a:t>індивід</a:t>
            </a:r>
            <a:r>
              <a:rPr lang="ru-RU" dirty="0"/>
              <a:t>”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особисті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,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. Тут і </a:t>
            </a:r>
            <a:r>
              <a:rPr lang="ru-RU" dirty="0" err="1"/>
              <a:t>фізичні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(</a:t>
            </a:r>
            <a:r>
              <a:rPr lang="ru-RU" dirty="0" err="1"/>
              <a:t>зріст</a:t>
            </a:r>
            <a:r>
              <a:rPr lang="ru-RU" dirty="0"/>
              <a:t>, </a:t>
            </a:r>
            <a:r>
              <a:rPr lang="ru-RU" dirty="0" err="1"/>
              <a:t>колір</a:t>
            </a:r>
            <a:r>
              <a:rPr lang="ru-RU" dirty="0"/>
              <a:t> очей, </a:t>
            </a:r>
            <a:r>
              <a:rPr lang="ru-RU" dirty="0" err="1"/>
              <a:t>шкіри</a:t>
            </a:r>
            <a:r>
              <a:rPr lang="ru-RU" dirty="0"/>
              <a:t>, </a:t>
            </a:r>
            <a:r>
              <a:rPr lang="ru-RU" dirty="0" err="1"/>
              <a:t>волосся</a:t>
            </a:r>
            <a:r>
              <a:rPr lang="ru-RU" dirty="0"/>
              <a:t>, </a:t>
            </a:r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ru-RU" dirty="0" err="1"/>
              <a:t>будови</a:t>
            </a:r>
            <a:r>
              <a:rPr lang="ru-RU" dirty="0"/>
              <a:t> </a:t>
            </a:r>
            <a:r>
              <a:rPr lang="ru-RU" dirty="0" err="1"/>
              <a:t>тіла</a:t>
            </a:r>
            <a:r>
              <a:rPr lang="ru-RU" dirty="0"/>
              <a:t>), і </a:t>
            </a:r>
            <a:r>
              <a:rPr lang="ru-RU" dirty="0" err="1"/>
              <a:t>природні</a:t>
            </a:r>
            <a:r>
              <a:rPr lang="ru-RU" dirty="0"/>
              <a:t> задатки, і </a:t>
            </a:r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мислення</a:t>
            </a:r>
            <a:r>
              <a:rPr lang="ru-RU" dirty="0"/>
              <a:t> і </a:t>
            </a:r>
            <a:r>
              <a:rPr lang="ru-RU" dirty="0" err="1"/>
              <a:t>психіки</a:t>
            </a:r>
            <a:r>
              <a:rPr lang="ru-RU" dirty="0"/>
              <a:t> (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, </a:t>
            </a:r>
            <a:r>
              <a:rPr lang="ru-RU" dirty="0" err="1"/>
              <a:t>уяви</a:t>
            </a:r>
            <a:r>
              <a:rPr lang="ru-RU" dirty="0"/>
              <a:t>, темпераменту, характеру),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специфічні</a:t>
            </a:r>
            <a:r>
              <a:rPr lang="ru-RU" dirty="0"/>
              <a:t> потреби й </a:t>
            </a:r>
            <a:r>
              <a:rPr lang="ru-RU" dirty="0" err="1"/>
              <a:t>інтереси</a:t>
            </a:r>
            <a:r>
              <a:rPr lang="ru-RU" dirty="0"/>
              <a:t>.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розумінні</a:t>
            </a:r>
            <a:r>
              <a:rPr lang="ru-RU" dirty="0"/>
              <a:t> ми говоримо про </a:t>
            </a:r>
            <a:r>
              <a:rPr lang="ru-RU" dirty="0" err="1"/>
              <a:t>індивідуальність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. </a:t>
            </a:r>
            <a:r>
              <a:rPr lang="ru-RU" dirty="0" err="1"/>
              <a:t>Отже</a:t>
            </a:r>
            <a:r>
              <a:rPr lang="ru-RU" dirty="0"/>
              <a:t>, </a:t>
            </a:r>
            <a:r>
              <a:rPr lang="ru-RU" dirty="0" err="1"/>
              <a:t>індивід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окремо</a:t>
            </a:r>
            <a:r>
              <a:rPr lang="ru-RU" dirty="0"/>
              <a:t> взятий </a:t>
            </a:r>
            <a:r>
              <a:rPr lang="ru-RU" dirty="0" err="1"/>
              <a:t>представник</a:t>
            </a:r>
            <a:r>
              <a:rPr lang="ru-RU" dirty="0"/>
              <a:t> </a:t>
            </a:r>
            <a:r>
              <a:rPr lang="ru-RU" dirty="0" err="1"/>
              <a:t>людського</a:t>
            </a:r>
            <a:r>
              <a:rPr lang="ru-RU" dirty="0"/>
              <a:t> роду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властивими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неповторними</a:t>
            </a:r>
            <a:r>
              <a:rPr lang="ru-RU" dirty="0"/>
              <a:t> </a:t>
            </a:r>
            <a:r>
              <a:rPr lang="ru-RU" dirty="0" err="1"/>
              <a:t>індивідуальними</a:t>
            </a:r>
            <a:r>
              <a:rPr lang="ru-RU" dirty="0"/>
              <a:t> рисами.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90053" y="332656"/>
            <a:ext cx="2763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Індивід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½Ð´Ð¸Ð²ÑÐ´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4320480" cy="317000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51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err="1" smtClean="0"/>
              <a:t>Поняття</a:t>
            </a:r>
            <a:r>
              <a:rPr lang="ru-RU" dirty="0" smtClean="0"/>
              <a:t> </a:t>
            </a:r>
            <a:r>
              <a:rPr lang="ru-RU" dirty="0"/>
              <a:t>“</a:t>
            </a:r>
            <a:r>
              <a:rPr lang="ru-RU" dirty="0" err="1"/>
              <a:t>індивід</a:t>
            </a:r>
            <a:r>
              <a:rPr lang="ru-RU" dirty="0"/>
              <a:t>” </a:t>
            </a:r>
            <a:r>
              <a:rPr lang="ru-RU" dirty="0" err="1"/>
              <a:t>тісно</a:t>
            </a:r>
            <a:r>
              <a:rPr lang="ru-RU" dirty="0"/>
              <a:t> </a:t>
            </a:r>
            <a:r>
              <a:rPr lang="ru-RU" dirty="0" err="1"/>
              <a:t>пов'язане</a:t>
            </a:r>
            <a:r>
              <a:rPr lang="ru-RU" dirty="0"/>
              <a:t> з </a:t>
            </a:r>
            <a:r>
              <a:rPr lang="ru-RU" dirty="0" err="1"/>
              <a:t>поняттям</a:t>
            </a:r>
            <a:r>
              <a:rPr lang="ru-RU" dirty="0"/>
              <a:t> “</a:t>
            </a:r>
            <a:r>
              <a:rPr lang="ru-RU" dirty="0" err="1"/>
              <a:t>індивідуальність</a:t>
            </a:r>
            <a:r>
              <a:rPr lang="ru-RU" dirty="0"/>
              <a:t>”.</a:t>
            </a:r>
            <a:r>
              <a:rPr lang="ru-RU" b="1" dirty="0"/>
              <a:t> </a:t>
            </a:r>
            <a:r>
              <a:rPr lang="ru-RU" dirty="0" err="1"/>
              <a:t>Воно</a:t>
            </a:r>
            <a:r>
              <a:rPr lang="ru-RU" dirty="0"/>
              <a:t>, як правило,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сукупність</a:t>
            </a:r>
            <a:r>
              <a:rPr lang="ru-RU" dirty="0"/>
              <a:t> </a:t>
            </a:r>
            <a:r>
              <a:rPr lang="ru-RU" dirty="0" err="1"/>
              <a:t>властивостей</a:t>
            </a:r>
            <a:r>
              <a:rPr lang="ru-RU" dirty="0"/>
              <a:t>, </a:t>
            </a:r>
            <a:r>
              <a:rPr lang="ru-RU" dirty="0" err="1"/>
              <a:t>здібностей</a:t>
            </a:r>
            <a:r>
              <a:rPr lang="ru-RU" dirty="0"/>
              <a:t>, </a:t>
            </a:r>
            <a:r>
              <a:rPr lang="ru-RU" dirty="0" err="1"/>
              <a:t>особливостей</a:t>
            </a:r>
            <a:r>
              <a:rPr lang="ru-RU" dirty="0"/>
              <a:t> і </a:t>
            </a:r>
            <a:r>
              <a:rPr lang="ru-RU" dirty="0" err="1"/>
              <a:t>досвіду</a:t>
            </a:r>
            <a:r>
              <a:rPr lang="ru-RU" dirty="0"/>
              <a:t> </a:t>
            </a:r>
            <a:r>
              <a:rPr lang="ru-RU" dirty="0" err="1"/>
              <a:t>особистості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відрізняють</a:t>
            </a:r>
            <a:r>
              <a:rPr lang="ru-RU" dirty="0"/>
              <a:t> </a:t>
            </a:r>
            <a:r>
              <a:rPr lang="ru-RU" dirty="0" err="1"/>
              <a:t>даного</a:t>
            </a:r>
            <a:r>
              <a:rPr lang="ru-RU" dirty="0"/>
              <a:t> </a:t>
            </a:r>
            <a:r>
              <a:rPr lang="ru-RU" dirty="0" err="1"/>
              <a:t>індивіда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.</a:t>
            </a:r>
            <a:r>
              <a:rPr lang="ru-RU" b="1" dirty="0"/>
              <a:t> 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неповторність</a:t>
            </a:r>
            <a:r>
              <a:rPr lang="ru-RU" dirty="0"/>
              <a:t> </a:t>
            </a:r>
            <a:r>
              <a:rPr lang="ru-RU" dirty="0" err="1"/>
              <a:t>випливає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сукупності</a:t>
            </a:r>
            <a:r>
              <a:rPr lang="ru-RU" dirty="0"/>
              <a:t> </a:t>
            </a:r>
            <a:r>
              <a:rPr lang="ru-RU" dirty="0" err="1"/>
              <a:t>відносин</a:t>
            </a:r>
            <a:r>
              <a:rPr lang="ru-RU" dirty="0"/>
              <a:t>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світом</a:t>
            </a:r>
            <a:r>
              <a:rPr lang="ru-RU" dirty="0"/>
              <a:t> </a:t>
            </a:r>
            <a:r>
              <a:rPr lang="ru-RU" dirty="0" err="1"/>
              <a:t>природи</a:t>
            </a:r>
            <a:r>
              <a:rPr lang="ru-RU" dirty="0"/>
              <a:t>, </a:t>
            </a:r>
            <a:r>
              <a:rPr lang="ru-RU" dirty="0" err="1"/>
              <a:t>суспільством</a:t>
            </a:r>
            <a:r>
              <a:rPr lang="ru-RU" dirty="0"/>
              <a:t>, </a:t>
            </a:r>
            <a:r>
              <a:rPr lang="ru-RU" dirty="0" err="1"/>
              <a:t>іншими</a:t>
            </a:r>
            <a:r>
              <a:rPr lang="ru-RU" dirty="0"/>
              <a:t> людьми і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життєвої</a:t>
            </a:r>
            <a:r>
              <a:rPr lang="ru-RU" dirty="0"/>
              <a:t> </a:t>
            </a:r>
            <a:r>
              <a:rPr lang="ru-RU" dirty="0" err="1"/>
              <a:t>позиції</a:t>
            </a:r>
            <a:r>
              <a:rPr lang="ru-RU" dirty="0"/>
              <a:t>, характеру </a:t>
            </a:r>
            <a:r>
              <a:rPr lang="ru-RU" dirty="0" err="1"/>
              <a:t>діяльності</a:t>
            </a:r>
            <a:r>
              <a:rPr lang="ru-RU" dirty="0"/>
              <a:t> і </a:t>
            </a:r>
            <a:r>
              <a:rPr lang="ru-RU" dirty="0" err="1"/>
              <a:t>рівня</a:t>
            </a:r>
            <a:r>
              <a:rPr lang="ru-RU" dirty="0"/>
              <a:t> </a:t>
            </a:r>
            <a:r>
              <a:rPr lang="ru-RU" dirty="0" err="1"/>
              <a:t>оригінальності</a:t>
            </a:r>
            <a:r>
              <a:rPr lang="ru-RU" dirty="0"/>
              <a:t>. </a:t>
            </a:r>
            <a:r>
              <a:rPr lang="ru-RU" dirty="0" err="1"/>
              <a:t>Індивідуальні</a:t>
            </a:r>
            <a:r>
              <a:rPr lang="ru-RU" dirty="0"/>
              <a:t> </a:t>
            </a:r>
            <a:r>
              <a:rPr lang="ru-RU" dirty="0" err="1"/>
              <a:t>відтінки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усвідомлена</a:t>
            </a:r>
            <a:r>
              <a:rPr lang="ru-RU" dirty="0"/>
              <a:t> </a:t>
            </a:r>
            <a:r>
              <a:rPr lang="ru-RU" dirty="0" err="1"/>
              <a:t>діяльність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судження</a:t>
            </a:r>
            <a:r>
              <a:rPr lang="ru-RU" dirty="0"/>
              <a:t>, </a:t>
            </a:r>
            <a:r>
              <a:rPr lang="ru-RU" dirty="0" err="1"/>
              <a:t>вчинки</a:t>
            </a:r>
            <a:r>
              <a:rPr lang="ru-RU" dirty="0"/>
              <a:t>, </a:t>
            </a:r>
            <a:r>
              <a:rPr lang="ru-RU" dirty="0" err="1"/>
              <a:t>культурні</a:t>
            </a:r>
            <a:r>
              <a:rPr lang="ru-RU" dirty="0"/>
              <a:t> потреби.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90053" y="332656"/>
            <a:ext cx="2763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Індивід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47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 ÐµÐ·ÑÐ»ÑÑÐ°Ñ Ð¿Ð¾ÑÑÐºÑ Ð·Ð¾Ð±ÑÐ°Ð¶ÐµÐ½Ñ Ð·Ð° Ð·Ð°Ð¿Ð¸ÑÐ¾Ð¼ &quot;Ð¾ÑÐ¾Ð±Ð¸ÑÑÑÑÑÑ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90769"/>
            <a:ext cx="4125457" cy="31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err="1"/>
              <a:t>Б</a:t>
            </a:r>
            <a:r>
              <a:rPr lang="ru-RU" sz="2000" dirty="0" err="1" smtClean="0"/>
              <a:t>ільш</a:t>
            </a:r>
            <a:r>
              <a:rPr lang="ru-RU" sz="2000" dirty="0" smtClean="0"/>
              <a:t> </a:t>
            </a:r>
            <a:r>
              <a:rPr lang="ru-RU" sz="2000" dirty="0" err="1"/>
              <a:t>високий</a:t>
            </a:r>
            <a:r>
              <a:rPr lang="ru-RU" sz="2000" dirty="0"/>
              <a:t> </a:t>
            </a:r>
            <a:r>
              <a:rPr lang="ru-RU" sz="2000" dirty="0" err="1"/>
              <a:t>ступінь</a:t>
            </a:r>
            <a:r>
              <a:rPr lang="ru-RU" sz="2000" dirty="0"/>
              <a:t> характеристики </a:t>
            </a:r>
            <a:r>
              <a:rPr lang="ru-RU" sz="2000" dirty="0" err="1"/>
              <a:t>суспільних</a:t>
            </a:r>
            <a:r>
              <a:rPr lang="ru-RU" sz="2000" dirty="0"/>
              <a:t> </a:t>
            </a:r>
            <a:r>
              <a:rPr lang="ru-RU" sz="2000" dirty="0" err="1"/>
              <a:t>властивостей</a:t>
            </a:r>
            <a:r>
              <a:rPr lang="ru-RU" sz="2000" dirty="0"/>
              <a:t> </a:t>
            </a:r>
            <a:r>
              <a:rPr lang="ru-RU" sz="2000" dirty="0" err="1"/>
              <a:t>людини</a:t>
            </a:r>
            <a:r>
              <a:rPr lang="ru-RU" sz="2000" dirty="0"/>
              <a:t>, – </a:t>
            </a:r>
            <a:r>
              <a:rPr lang="ru-RU" sz="2000" dirty="0" err="1"/>
              <a:t>поняття</a:t>
            </a:r>
            <a:r>
              <a:rPr lang="ru-RU" sz="2000" dirty="0"/>
              <a:t> “</a:t>
            </a:r>
            <a:r>
              <a:rPr lang="ru-RU" sz="2000" dirty="0" err="1"/>
              <a:t>особистість</a:t>
            </a:r>
            <a:r>
              <a:rPr lang="ru-RU" sz="2000" dirty="0"/>
              <a:t>”. </a:t>
            </a:r>
            <a:r>
              <a:rPr lang="ru-RU" sz="2000" dirty="0" err="1"/>
              <a:t>Особистість</a:t>
            </a:r>
            <a:r>
              <a:rPr lang="ru-RU" sz="2000" dirty="0"/>
              <a:t> –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найвищий</a:t>
            </a:r>
            <a:r>
              <a:rPr lang="ru-RU" sz="2000" dirty="0"/>
              <a:t> </a:t>
            </a:r>
            <a:r>
              <a:rPr lang="ru-RU" sz="2000" dirty="0" err="1"/>
              <a:t>ступінь</a:t>
            </a:r>
            <a:r>
              <a:rPr lang="ru-RU" sz="2000" dirty="0"/>
              <a:t> духовного </a:t>
            </a:r>
            <a:r>
              <a:rPr lang="ru-RU" sz="2000" dirty="0" err="1"/>
              <a:t>розвитку</a:t>
            </a:r>
            <a:r>
              <a:rPr lang="ru-RU" sz="2000" dirty="0"/>
              <a:t> </a:t>
            </a:r>
            <a:r>
              <a:rPr lang="ru-RU" sz="2000" dirty="0" err="1"/>
              <a:t>людини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являє</a:t>
            </a:r>
            <a:r>
              <a:rPr lang="ru-RU" sz="2000" dirty="0"/>
              <a:t> собою </a:t>
            </a:r>
            <a:r>
              <a:rPr lang="ru-RU" sz="2000" dirty="0" err="1"/>
              <a:t>стійку</a:t>
            </a:r>
            <a:r>
              <a:rPr lang="ru-RU" sz="2000" dirty="0"/>
              <a:t> </a:t>
            </a:r>
            <a:r>
              <a:rPr lang="ru-RU" sz="2000" dirty="0" err="1"/>
              <a:t>сукупність</a:t>
            </a:r>
            <a:r>
              <a:rPr lang="ru-RU" sz="2000" dirty="0"/>
              <a:t> </a:t>
            </a:r>
            <a:r>
              <a:rPr lang="ru-RU" sz="2000" dirty="0" err="1"/>
              <a:t>соціально</a:t>
            </a:r>
            <a:r>
              <a:rPr lang="ru-RU" sz="2000" dirty="0"/>
              <a:t> </a:t>
            </a:r>
            <a:r>
              <a:rPr lang="ru-RU" sz="2000" dirty="0" err="1"/>
              <a:t>вагомих</a:t>
            </a:r>
            <a:r>
              <a:rPr lang="ru-RU" sz="2000" dirty="0"/>
              <a:t> </a:t>
            </a:r>
            <a:r>
              <a:rPr lang="ru-RU" sz="2000" dirty="0" err="1"/>
              <a:t>якостей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характеризують</a:t>
            </a:r>
            <a:r>
              <a:rPr lang="ru-RU" sz="2000" dirty="0"/>
              <a:t> </a:t>
            </a:r>
            <a:r>
              <a:rPr lang="ru-RU" sz="2000" dirty="0" err="1"/>
              <a:t>індивіда</a:t>
            </a:r>
            <a:r>
              <a:rPr lang="ru-RU" sz="2000" dirty="0"/>
              <a:t> як </a:t>
            </a:r>
            <a:r>
              <a:rPr lang="ru-RU" sz="2000" dirty="0" err="1"/>
              <a:t>унікальну</a:t>
            </a:r>
            <a:r>
              <a:rPr lang="ru-RU" sz="2000" dirty="0"/>
              <a:t> </a:t>
            </a:r>
            <a:r>
              <a:rPr lang="ru-RU" sz="2000" dirty="0" err="1"/>
              <a:t>суб'єктивність</a:t>
            </a:r>
            <a:r>
              <a:rPr lang="ru-RU" sz="2000" dirty="0"/>
              <a:t>, </a:t>
            </a:r>
            <a:r>
              <a:rPr lang="ru-RU" sz="2000" dirty="0" err="1"/>
              <a:t>здатну</a:t>
            </a:r>
            <a:r>
              <a:rPr lang="ru-RU" sz="2000" dirty="0"/>
              <a:t> </a:t>
            </a:r>
            <a:r>
              <a:rPr lang="ru-RU" sz="2000" dirty="0" err="1"/>
              <a:t>освоювати</a:t>
            </a:r>
            <a:r>
              <a:rPr lang="ru-RU" sz="2000" dirty="0"/>
              <a:t> і </a:t>
            </a:r>
            <a:r>
              <a:rPr lang="ru-RU" sz="2000" dirty="0" err="1"/>
              <a:t>змінювати</a:t>
            </a:r>
            <a:r>
              <a:rPr lang="ru-RU" sz="2000" dirty="0"/>
              <a:t> </a:t>
            </a:r>
            <a:r>
              <a:rPr lang="ru-RU" sz="2000" dirty="0" err="1"/>
              <a:t>світ</a:t>
            </a:r>
            <a:r>
              <a:rPr lang="ru-RU" sz="2000" dirty="0"/>
              <a:t>. </a:t>
            </a:r>
            <a:r>
              <a:rPr lang="ru-RU" sz="2000" dirty="0" err="1"/>
              <a:t>Інакше</a:t>
            </a:r>
            <a:r>
              <a:rPr lang="ru-RU" sz="2000" dirty="0"/>
              <a:t> </a:t>
            </a:r>
            <a:r>
              <a:rPr lang="ru-RU" sz="2000" dirty="0" err="1"/>
              <a:t>кажучи</a:t>
            </a:r>
            <a:r>
              <a:rPr lang="ru-RU" sz="2000" dirty="0"/>
              <a:t>, </a:t>
            </a:r>
            <a:r>
              <a:rPr lang="ru-RU" sz="2000" dirty="0" err="1"/>
              <a:t>кожна</a:t>
            </a:r>
            <a:r>
              <a:rPr lang="ru-RU" sz="2000" dirty="0"/>
              <a:t> </a:t>
            </a:r>
            <a:r>
              <a:rPr lang="ru-RU" sz="2000" dirty="0" err="1"/>
              <a:t>особистість</a:t>
            </a:r>
            <a:r>
              <a:rPr lang="ru-RU" sz="2000" dirty="0"/>
              <a:t> – </a:t>
            </a:r>
            <a:r>
              <a:rPr lang="ru-RU" sz="2000" dirty="0" err="1"/>
              <a:t>людина</a:t>
            </a:r>
            <a:r>
              <a:rPr lang="ru-RU" sz="2000" dirty="0"/>
              <a:t>, але не </a:t>
            </a:r>
            <a:r>
              <a:rPr lang="ru-RU" sz="2000" dirty="0" err="1"/>
              <a:t>кожна</a:t>
            </a:r>
            <a:r>
              <a:rPr lang="ru-RU" sz="2000" dirty="0"/>
              <a:t> </a:t>
            </a:r>
            <a:r>
              <a:rPr lang="ru-RU" sz="2000" dirty="0" err="1"/>
              <a:t>людина</a:t>
            </a:r>
            <a:r>
              <a:rPr lang="ru-RU" sz="2000" dirty="0"/>
              <a:t> є </a:t>
            </a:r>
            <a:r>
              <a:rPr lang="ru-RU" sz="2000" dirty="0" err="1"/>
              <a:t>особистістю</a:t>
            </a:r>
            <a:r>
              <a:rPr lang="ru-RU" sz="2000" dirty="0"/>
              <a:t>. </a:t>
            </a:r>
            <a:r>
              <a:rPr lang="ru-RU" sz="2000" dirty="0" err="1"/>
              <a:t>Людським</a:t>
            </a:r>
            <a:r>
              <a:rPr lang="ru-RU" sz="2000" dirty="0"/>
              <a:t> </a:t>
            </a:r>
            <a:r>
              <a:rPr lang="ru-RU" sz="2000" dirty="0" err="1"/>
              <a:t>індивідом</a:t>
            </a:r>
            <a:r>
              <a:rPr lang="ru-RU" sz="2000" dirty="0"/>
              <a:t> </a:t>
            </a:r>
            <a:r>
              <a:rPr lang="ru-RU" sz="2000" dirty="0" err="1"/>
              <a:t>народжуються</a:t>
            </a:r>
            <a:r>
              <a:rPr lang="ru-RU" sz="2000" dirty="0"/>
              <a:t>, а </a:t>
            </a:r>
            <a:r>
              <a:rPr lang="ru-RU" sz="2000" dirty="0" err="1"/>
              <a:t>особистістю</a:t>
            </a:r>
            <a:r>
              <a:rPr lang="ru-RU" sz="2000" dirty="0"/>
              <a:t> </a:t>
            </a:r>
            <a:r>
              <a:rPr lang="ru-RU" sz="2000" dirty="0" err="1"/>
              <a:t>стають</a:t>
            </a:r>
            <a:r>
              <a:rPr lang="ru-RU" sz="2000" dirty="0"/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02584" y="326984"/>
            <a:ext cx="4312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Особистість</a:t>
            </a:r>
            <a:endParaRPr lang="ru-RU" sz="54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2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27784" y="1340768"/>
            <a:ext cx="3456384" cy="1224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Структура особистості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789040"/>
            <a:ext cx="2592288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Фізична складова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40152" y="3778360"/>
            <a:ext cx="2592288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Соціальна складова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068216" y="3778360"/>
            <a:ext cx="2592288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Духовна складова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1907704" y="2708920"/>
            <a:ext cx="116051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355976" y="263691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660504" y="2708920"/>
            <a:ext cx="12877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4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library.nlu.edu.ua/POLN_TEXT/4%20KURS/4/1/13H3R13_1.files/image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2656"/>
            <a:ext cx="46672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9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91680" y="620688"/>
            <a:ext cx="5400000" cy="540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Л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231680" y="1709832"/>
            <a:ext cx="4320000" cy="43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311680" y="3861048"/>
            <a:ext cx="2160000" cy="21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563888" y="908720"/>
            <a:ext cx="1450504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 smtClean="0"/>
              <a:t>Людина</a:t>
            </a:r>
            <a:endParaRPr lang="ru-RU" sz="28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666428" y="2607240"/>
            <a:ext cx="1450504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uk-UA" sz="2800" dirty="0" smtClean="0"/>
              <a:t>Індивід</a:t>
            </a:r>
            <a:endParaRPr lang="ru-RU" sz="28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419872" y="4667712"/>
            <a:ext cx="2051808" cy="5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uk-UA" sz="2800" dirty="0" smtClean="0"/>
              <a:t>Особистість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3532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1897" y="2204864"/>
            <a:ext cx="8996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88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Дякую</a:t>
            </a:r>
            <a:r>
              <a:rPr lang="ru-RU" sz="8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за </a:t>
            </a:r>
            <a:r>
              <a:rPr lang="ru-RU" sz="88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Увагу</a:t>
            </a:r>
            <a:r>
              <a:rPr lang="ru-RU" sz="8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!</a:t>
            </a:r>
            <a:endParaRPr lang="ru-RU" sz="8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352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331</Words>
  <Application>Microsoft Office PowerPoint</Application>
  <PresentationFormat>Экран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Ivanov</dc:creator>
  <cp:lastModifiedBy>Іванов Вадим</cp:lastModifiedBy>
  <cp:revision>5</cp:revision>
  <dcterms:created xsi:type="dcterms:W3CDTF">2019-03-21T20:11:00Z</dcterms:created>
  <dcterms:modified xsi:type="dcterms:W3CDTF">2019-03-21T21:02:34Z</dcterms:modified>
</cp:coreProperties>
</file>