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Lst>
  <p:sldSz type="screen16x9" cy="6858000" cx="12192000"/>
  <p:notesSz cx="6858000" cy="9144000"/>
  <p:defaultTex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SorterView">
  <p:normalViewPr showOutlineIcons="1" snapVertSplitter="0" vertBarState="restored" horzBarState="maximized" preferSingleView="0">
    <p:restoredLeft sz="15000" autoAdjust="0"/>
    <p:restoredTop sz="94660" autoAdjust="0"/>
  </p:normalViewPr>
  <p:slideViewPr>
    <p:cSldViewPr showGuides="1" snapToGrid="0" snapToObjects="0">
      <p:cViewPr varScale="1">
        <p:scale>
          <a:sx n="71" d="100"/>
          <a:sy n="71" d="100"/>
        </p:scale>
        <p:origin x="696" y="6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46" name=""/>
        <p:cNvGrpSpPr/>
        <p:nvPr/>
      </p:nvGrpSpPr>
      <p:grpSpPr>
        <a:xfrm rot="0">
          <a:off x="0" y="0"/>
          <a:ext cx="0" cy="0"/>
          <a:chOff x="0" y="0"/>
          <a:chExt cx="0" cy="0"/>
        </a:xfrm>
      </p:grpSpPr>
      <p:sp>
        <p:nvSpPr>
          <p:cNvPr id="1048681"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sz="1200" lang="zh-CN"/>
          </a:p>
        </p:txBody>
      </p:sp>
      <p:sp>
        <p:nvSpPr>
          <p:cNvPr id="1048682" name="日期占位符 2"/>
          <p:cNvSpPr/>
          <p:nvPr>
            <p:ph type="dt" sz="quarter"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zh-CN"/>
              <a:pPr algn="r" lvl="0"/>
            </a:fld>
            <a:endParaRPr altLang="en-US" sz="1200" lang="zh-CN"/>
          </a:p>
        </p:txBody>
      </p:sp>
      <p:sp>
        <p:nvSpPr>
          <p:cNvPr id="1048683" name="页脚占位符 3"/>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sz="1200" lang="zh-CN"/>
          </a:p>
        </p:txBody>
      </p:sp>
      <p:sp>
        <p:nvSpPr>
          <p:cNvPr id="1048684" name="灯片编号占位符 4"/>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pPr algn="r" lvl="0"/>
            </a:fld>
            <a:endParaRPr altLang="en-US" sz="12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45" name=""/>
        <p:cNvGrpSpPr/>
        <p:nvPr/>
      </p:nvGrpSpPr>
      <p:grpSpPr>
        <a:xfrm rot="0">
          <a:off x="0" y="0"/>
          <a:ext cx="0" cy="0"/>
          <a:chOff x="0" y="0"/>
          <a:chExt cx="0" cy="0"/>
        </a:xfrm>
      </p:grpSpPr>
      <p:sp>
        <p:nvSpPr>
          <p:cNvPr id="1048675" name="页眉占位符 1"/>
          <p:cNvSpPr/>
          <p:nvPr>
            <p:ph type="hdr" sz="quarter" idx="4294967295"/>
          </p:nvPr>
        </p:nvSpPr>
        <p:spPr>
          <a:xfrm rot="0">
            <a:off x="0" y="0"/>
            <a:ext cx="2971800" cy="458787"/>
          </a:xfrm>
          <a:prstGeom prst="rect"/>
          <a:noFill/>
          <a:ln>
            <a:noFill/>
          </a:ln>
        </p:spPr>
        <p:txBody>
          <a:bodyPr anchor="t" bIns="45720" lIns="91440" rIns="91440" tIns="45720" vert="horz"/>
          <a:p>
            <a:pPr fontAlgn="base" lvl="0">
              <a:spcBef>
                <a:spcPct val="0"/>
              </a:spcBef>
              <a:spcAft>
                <a:spcPct val="0"/>
              </a:spcAft>
              <a:buFontTx/>
              <a:buNone/>
            </a:pPr>
            <a:endParaRPr altLang="en-US" sz="1200" lang="zh-CN"/>
          </a:p>
        </p:txBody>
      </p:sp>
      <p:sp>
        <p:nvSpPr>
          <p:cNvPr id="1048676" name="日期占位符 2"/>
          <p:cNvSpPr/>
          <p:nvPr>
            <p:ph type="dt" sz="full" idx="4294967295"/>
          </p:nvPr>
        </p:nvSpPr>
        <p:spPr>
          <a:xfrm rot="0">
            <a:off x="3884612" y="0"/>
            <a:ext cx="2971800" cy="458787"/>
          </a:xfrm>
          <a:prstGeom prst="rect"/>
          <a:noFill/>
          <a:ln>
            <a:noFill/>
          </a:ln>
        </p:spPr>
        <p:txBody>
          <a:bodyPr anchor="t" bIns="45720" lIns="91440" rIns="91440" tIns="45720" vert="horz"/>
          <a:p>
            <a:pPr algn="r" fontAlgn="base" lvl="0">
              <a:spcBef>
                <a:spcPct val="0"/>
              </a:spcBef>
              <a:spcAft>
                <a:spcPct val="0"/>
              </a:spcAft>
              <a:buFontTx/>
              <a:buNone/>
            </a:pPr>
            <a:endParaRPr altLang="en-US" sz="1200" lang="zh-CN"/>
          </a:p>
        </p:txBody>
      </p:sp>
      <p:sp>
        <p:nvSpPr>
          <p:cNvPr id="1048677" name="幻灯片图像占位符 3"/>
          <p:cNvSpPr/>
          <p:nvPr>
            <p:ph type="sldImg" sz="full" idx="4294967295"/>
          </p:nvPr>
        </p:nvSpPr>
        <p:spPr>
          <a:xfrm rot="0">
            <a:off x="685800" y="1143000"/>
            <a:ext cx="5486400" cy="3086100"/>
          </a:xfrm>
          <a:prstGeom prst="rect"/>
          <a:noFill/>
          <a:ln w="12700" cap="flat" cmpd="sng">
            <a:solidFill>
              <a:srgbClr val="000000">
                <a:alpha val="100000"/>
              </a:srgbClr>
            </a:solidFill>
            <a:prstDash val="solid"/>
            <a:round/>
          </a:ln>
        </p:spPr>
        <p:txBody>
          <a:bodyPr anchor="ctr" bIns="45720" lIns="91440" rIns="91440" tIns="45720" vert="horz"/>
          <a:p/>
        </p:txBody>
      </p:sp>
      <p:sp>
        <p:nvSpPr>
          <p:cNvPr id="1048678" name="备注占位符 4"/>
          <p:cNvSpPr/>
          <p:nvPr>
            <p:ph type="body" sz="quarter" idx="4294967295"/>
          </p:nvPr>
        </p:nvSpPr>
        <p:spPr>
          <a:xfrm rot="0">
            <a:off x="685800" y="4400550"/>
            <a:ext cx="5486400" cy="3600450"/>
          </a:xfrm>
          <a:prstGeom prst="rect"/>
          <a:noFill/>
          <a:ln>
            <a:noFill/>
          </a:ln>
        </p:spPr>
        <p:txBody>
          <a:bodyPr anchor="t" bIns="45720" lIns="91440" rIns="91440" tIns="45720" vert="horz"/>
          <a:p>
            <a:pPr lvl="0"/>
            <a:r>
              <a:rPr altLang="en-US" lang="zh-CN"/>
              <a:t>Click to edit Master text style</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679" name="页脚占位符 5"/>
          <p:cNvSpPr/>
          <p:nvPr>
            <p:ph type="ftr" sz="quarter" idx="4294967295"/>
          </p:nvPr>
        </p:nvSpPr>
        <p:spPr>
          <a:xfrm rot="0">
            <a:off x="0" y="8685212"/>
            <a:ext cx="2971800" cy="458787"/>
          </a:xfrm>
          <a:prstGeom prst="rect"/>
          <a:noFill/>
          <a:ln>
            <a:noFill/>
          </a:ln>
        </p:spPr>
        <p:txBody>
          <a:bodyPr anchor="b" bIns="45720" lIns="91440" rIns="91440" tIns="45720" vert="horz"/>
          <a:p>
            <a:pPr fontAlgn="base" lvl="0">
              <a:spcBef>
                <a:spcPct val="0"/>
              </a:spcBef>
              <a:spcAft>
                <a:spcPct val="0"/>
              </a:spcAft>
              <a:buFontTx/>
              <a:buNone/>
            </a:pPr>
            <a:endParaRPr altLang="en-US" sz="1200" lang="zh-CN"/>
          </a:p>
        </p:txBody>
      </p:sp>
      <p:sp>
        <p:nvSpPr>
          <p:cNvPr id="1048680" name="灯片编号占位符 6"/>
          <p:cNvSpPr/>
          <p:nvPr>
            <p:ph type="sldNum" sz="quarter" idx="4294967295"/>
          </p:nvPr>
        </p:nvSpPr>
        <p:spPr>
          <a:xfrm rot="0">
            <a:off x="3884612" y="8685212"/>
            <a:ext cx="2971800" cy="458787"/>
          </a:xfrm>
          <a:prstGeom prst="rect"/>
          <a:noFill/>
          <a:ln>
            <a:noFill/>
          </a:ln>
        </p:spPr>
        <p:txBody>
          <a:bodyPr anchor="b" bIns="45720" lIns="91440" rIns="91440" tIns="45720" vert="horz"/>
          <a:p>
            <a:pPr algn="r" fontAlgn="base" lvl="0">
              <a:spcBef>
                <a:spcPct val="0"/>
              </a:spcBef>
              <a:spcAft>
                <a:spcPct val="0"/>
              </a:spcAft>
              <a:buFontTx/>
              <a:buNone/>
            </a:pPr>
            <a:fld id="{566ABCEB-ACFC-4714-9973-3DA970169C29}" type="slidenum">
              <a:rPr altLang="en-US" sz="1200" lang="zh-CN"/>
              <a:pPr algn="r" fontAlgn="base" lvl="0">
                <a:spcBef>
                  <a:spcPct val="0"/>
                </a:spcBef>
                <a:spcAft>
                  <a:spcPct val="0"/>
                </a:spcAft>
                <a:buFontTx/>
                <a:buNone/>
              </a:pPr>
            </a:fld>
            <a:endParaRPr altLang="en-US" sz="1200" lang="zh-CN"/>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30000"/>
      </a:spcBef>
      <a:spcAft>
        <a:spcPct val="0"/>
      </a:spcAft>
      <a:buFontTx/>
      <a:buNone/>
      <a:defRPr sz="12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30000"/>
      </a:spcBef>
      <a:spcAft>
        <a:spcPct val="0"/>
      </a:spcAft>
      <a:buFontTx/>
      <a:buNone/>
      <a:defRPr sz="12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30000"/>
      </a:spcBef>
      <a:spcAft>
        <a:spcPct val="0"/>
      </a:spcAft>
      <a:buFontTx/>
      <a:buNone/>
      <a:defRPr sz="12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30000"/>
      </a:spcBef>
      <a:spcAft>
        <a:spcPct val="0"/>
      </a:spcAft>
      <a:buFontTx/>
      <a:buNone/>
      <a:defRPr sz="12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30000"/>
      </a:spcBef>
      <a:spcAft>
        <a:spcPct val="0"/>
      </a:spcAft>
      <a:buFontTx/>
      <a:buNone/>
      <a:defRPr sz="1200">
        <a:solidFill>
          <a:schemeClr val="dk1"/>
        </a:solidFill>
        <a:latin typeface="Calibri" pitchFamily="34" charset="0"/>
        <a:ea typeface="宋体" pitchFamily="2" charset="-122"/>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rot="0">
          <a:off x="0" y="0"/>
          <a:ext cx="0" cy="0"/>
          <a:chOff x="0" y="0"/>
          <a:chExt cx="0" cy="0"/>
        </a:xfrm>
      </p:grpSpPr>
      <p:sp>
        <p:nvSpPr>
          <p:cNvPr id="1048617" name="幻灯片图像占位符 1"/>
          <p:cNvSpPr/>
          <p:nvPr>
            <p:ph type="sldImg" sz="full" idx="2"/>
          </p:nvPr>
        </p:nvSpPr>
        <p:spPr>
          <a:xfrm rot="0">
            <a:off x="685800" y="1143000"/>
            <a:ext cx="5486400" cy="3086100"/>
          </a:xfrm>
          <a:prstGeom prst="rect"/>
          <a:ln w="9525" cap="flat" cmpd="sng">
            <a:solidFill>
              <a:srgbClr val="000000">
                <a:alpha val="100000"/>
              </a:srgbClr>
            </a:solidFill>
            <a:prstDash val="solid"/>
            <a:miter/>
          </a:ln>
        </p:spPr>
        <p:txBody>
          <a:bodyPr anchor="ctr" bIns="45720" lIns="91440" rIns="91440" tIns="45720" vert="horz"/>
          <a:p/>
        </p:txBody>
      </p:sp>
      <p:sp>
        <p:nvSpPr>
          <p:cNvPr id="1048618" name="备注占位符 2"/>
          <p:cNvSpPr/>
          <p:nvPr>
            <p:ph type="body" sz="full" idx="3"/>
          </p:nvPr>
        </p:nvSpPr>
        <p:spPr>
          <a:xfrm rot="0">
            <a:off x="685800" y="4400550"/>
            <a:ext cx="5486400" cy="3600450"/>
          </a:xfrm>
          <a:prstGeom prst="rect"/>
          <a:noFill/>
          <a:ln>
            <a:noFill/>
          </a:ln>
        </p:spPr>
        <p:txBody>
          <a:bodyPr anchor="t" bIns="45720" lIns="91440" rIns="91440" tIns="45720" vert="horz"/>
          <a:p>
            <a:pPr eaLnBrk="1" hangingPunct="1" lvl="0">
              <a:spcBef>
                <a:spcPct val="0"/>
              </a:spcBef>
            </a:pPr>
            <a:endParaRPr altLang="en-US" lang="zh-CN"/>
          </a:p>
        </p:txBody>
      </p:sp>
      <p:sp>
        <p:nvSpPr>
          <p:cNvPr id="1048619" name="灯片编号占位符 3"/>
          <p:cNvSpPr txBox="1"/>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solidFill>
                  <a:srgbClr val="000000"/>
                </a:solidFill>
              </a:rPr>
              <a:pPr algn="r" lvl="0"/>
            </a:fld>
            <a:endParaRPr altLang="en-US" sz="1200" 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5" name=""/>
        <p:cNvGrpSpPr/>
        <p:nvPr/>
      </p:nvGrpSpPr>
      <p:grpSpPr>
        <a:xfrm>
          <a:off x="0" y="0"/>
          <a:ext cx="0" cy="0"/>
          <a:chOff x="0" y="0"/>
          <a:chExt cx="0" cy="0"/>
        </a:xfrm>
      </p:grpSpPr>
      <p:sp>
        <p:nvSpPr>
          <p:cNvPr id="1048620"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2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22"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23"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24"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altLang="en-US" lang="zh-CN"/>
          </a:p>
        </p:txBody>
      </p:sp>
      <p:sp>
        <p:nvSpPr>
          <p:cNvPr id="104864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7"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48"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49"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7" name=""/>
        <p:cNvGrpSpPr/>
        <p:nvPr/>
      </p:nvGrpSpPr>
      <p:grpSpPr>
        <a:xfrm>
          <a:off x="0" y="0"/>
          <a:ext cx="0" cy="0"/>
          <a:chOff x="0" y="0"/>
          <a:chExt cx="0" cy="0"/>
        </a:xfrm>
      </p:grpSpPr>
      <p:sp>
        <p:nvSpPr>
          <p:cNvPr id="1048629"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30"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31"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32"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33"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34" name="Title 1"/>
          <p:cNvSpPr>
            <a:spLocks noGrp="1"/>
          </p:cNvSpPr>
          <p:nvPr>
            <p:ph type="title"/>
          </p:nvPr>
        </p:nvSpPr>
        <p:spPr/>
        <p:txBody>
          <a:bodyPr/>
          <a:p>
            <a:r>
              <a:rPr altLang="zh-CN" lang="en-US" smtClean="0"/>
              <a:t>Click to edit Master title style</a:t>
            </a:r>
            <a:endParaRPr altLang="en-US" lang="zh-CN"/>
          </a:p>
        </p:txBody>
      </p:sp>
      <p:sp>
        <p:nvSpPr>
          <p:cNvPr id="104863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36"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37"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38"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50"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51"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52"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53"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54"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55" name="Title 1"/>
          <p:cNvSpPr>
            <a:spLocks noGrp="1"/>
          </p:cNvSpPr>
          <p:nvPr>
            <p:ph type="title"/>
          </p:nvPr>
        </p:nvSpPr>
        <p:spPr/>
        <p:txBody>
          <a:bodyPr/>
          <a:p>
            <a:r>
              <a:rPr altLang="zh-CN" lang="en-US" smtClean="0"/>
              <a:t>Click to edit Master title style</a:t>
            </a:r>
            <a:endParaRPr altLang="en-US" lang="zh-CN"/>
          </a:p>
        </p:txBody>
      </p:sp>
      <p:sp>
        <p:nvSpPr>
          <p:cNvPr id="104865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8"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59"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60"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61"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6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3"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64"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5"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66"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67"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68"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25" name="Title 1"/>
          <p:cNvSpPr>
            <a:spLocks noGrp="1"/>
          </p:cNvSpPr>
          <p:nvPr>
            <p:ph type="title"/>
          </p:nvPr>
        </p:nvSpPr>
        <p:spPr/>
        <p:txBody>
          <a:bodyPr/>
          <a:p>
            <a:r>
              <a:rPr altLang="zh-CN" lang="en-US" smtClean="0"/>
              <a:t>Click to edit Master title style</a:t>
            </a:r>
            <a:endParaRPr altLang="en-US" lang="zh-CN"/>
          </a:p>
        </p:txBody>
      </p:sp>
      <p:sp>
        <p:nvSpPr>
          <p:cNvPr id="1048626"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27"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28"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 name=""/>
        <p:cNvGrpSpPr/>
        <p:nvPr/>
      </p:nvGrpSpPr>
      <p:grpSpPr>
        <a:xfrm>
          <a:off x="0" y="0"/>
          <a:ext cx="0" cy="0"/>
          <a:chOff x="0" y="0"/>
          <a:chExt cx="0" cy="0"/>
        </a:xfrm>
      </p:grpSpPr>
      <p:sp>
        <p:nvSpPr>
          <p:cNvPr id="1048581"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582"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583"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6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7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1"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2"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73"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74"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4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1"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42"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643"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
        <p:nvSpPr>
          <p:cNvPr id="1048644"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9" name=""/>
        <p:cNvGrpSpPr/>
        <p:nvPr/>
      </p:nvGrpSpPr>
      <p:grpSpPr>
        <a:xfrm rot="0">
          <a:off x="0" y="0"/>
          <a:ext cx="0" cy="0"/>
          <a:chOff x="0" y="0"/>
          <a:chExt cx="0" cy="0"/>
        </a:xfrm>
      </p:grpSpPr>
      <p:sp>
        <p:nvSpPr>
          <p:cNvPr id="1048576" name="标题占位符 1"/>
          <p:cNvSpPr/>
          <p:nvPr>
            <p:ph type="title" sz="full" idx="4294967295"/>
          </p:nvPr>
        </p:nvSpPr>
        <p:spPr>
          <a:xfrm rot="0">
            <a:off x="838200" y="365125"/>
            <a:ext cx="10515600" cy="1325562"/>
          </a:xfrm>
          <a:prstGeom prst="rect"/>
          <a:noFill/>
          <a:ln>
            <a:noFill/>
          </a:ln>
        </p:spPr>
        <p:txBody>
          <a:bodyPr anchor="ctr" bIns="45720" lIns="91440" rIns="91440" tIns="45720" vert="horz"/>
          <a:p>
            <a:pPr lvl="0"/>
            <a:r>
              <a:rPr altLang="en-US" lang="zh-CN"/>
              <a:t>Click to edit Master title style</a:t>
            </a:r>
          </a:p>
        </p:txBody>
      </p:sp>
      <p:sp>
        <p:nvSpPr>
          <p:cNvPr id="1048577" name="文本占位符 2"/>
          <p:cNvSpPr/>
          <p:nvPr>
            <p:ph type="body" sz="full" idx="4294967295"/>
          </p:nvPr>
        </p:nvSpPr>
        <p:spPr>
          <a:xfrm rot="0">
            <a:off x="838200" y="1825625"/>
            <a:ext cx="10515600" cy="4351337"/>
          </a:xfrm>
          <a:prstGeom prst="rect"/>
          <a:noFill/>
          <a:ln>
            <a:noFill/>
          </a:ln>
        </p:spPr>
        <p:txBody>
          <a:bodyPr anchor="t" bIns="45720" lIns="91440" rIns="91440" tIns="45720" vert="horz"/>
          <a:p>
            <a:pPr lvl="0"/>
            <a:r>
              <a:rPr altLang="en-US" lang="zh-CN"/>
              <a:t>Click to edit Master text style</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578"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fontAlgn="base" lvl="0">
              <a:spcBef>
                <a:spcPct val="0"/>
              </a:spcBef>
              <a:spcAft>
                <a:spcPct val="0"/>
              </a:spcAft>
              <a:buFontTx/>
              <a:buNone/>
            </a:pPr>
            <a:r>
              <a:rPr altLang="en-US" sz="1200" lang="zh-CN">
                <a:solidFill>
                  <a:srgbClr val="898989"/>
                </a:solidFill>
              </a:rPr>
              <a:t> </a:t>
            </a:r>
          </a:p>
        </p:txBody>
      </p:sp>
      <p:sp>
        <p:nvSpPr>
          <p:cNvPr id="1048579"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
        <p:nvSpPr>
          <p:cNvPr id="1048580"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fontAlgn="base" lvl="0">
              <a:spcBef>
                <a:spcPct val="0"/>
              </a:spcBef>
              <a:spcAft>
                <a:spcPct val="0"/>
              </a:spcAft>
              <a:buFontTx/>
              <a:buNone/>
            </a:pPr>
            <a:fld id="{566ABCEB-ACFC-4714-9973-3DA970169C29}" type="slidenum">
              <a:rPr altLang="en-US" sz="1200" lang="zh-CN">
                <a:solidFill>
                  <a:srgbClr val="898989"/>
                </a:solidFill>
              </a:rPr>
              <a:pPr algn="r" fontAlgn="base" lvl="0">
                <a:spcBef>
                  <a:spcPct val="0"/>
                </a:spcBef>
                <a:spcAft>
                  <a:spcPct val="0"/>
                </a:spcAft>
                <a:buFontTx/>
                <a:buNone/>
              </a:pPr>
            </a:fld>
            <a:endParaRPr altLang="en-US" sz="1200" lang="zh-CN">
              <a:solidFill>
                <a:srgbClr val="898989"/>
              </a:solidFill>
            </a:endParaRPr>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1" hdr="0"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宋体" pitchFamily="2" charset="-122"/>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宋体" pitchFamily="2" charset="-122"/>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宋体" pitchFamily="2" charset="-122"/>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宋体" pitchFamily="2" charset="-122"/>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宋体" pitchFamily="2" charset="-122"/>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宋体" pitchFamily="2" charset="-122"/>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bg bwMode="white">
      <p:bgPr>
        <a:solidFill>
          <a:schemeClr val="dk2"/>
        </a:solidFill>
      </p:bgPr>
    </p:bg>
    <p:spTree>
      <p:nvGrpSpPr>
        <p:cNvPr id="22" name=""/>
        <p:cNvGrpSpPr/>
        <p:nvPr/>
      </p:nvGrpSpPr>
      <p:grpSpPr>
        <a:xfrm rot="0">
          <a:off x="0" y="0"/>
          <a:ext cx="0" cy="0"/>
          <a:chOff x="0" y="0"/>
          <a:chExt cx="0" cy="0"/>
        </a:xfrm>
      </p:grpSpPr>
      <p:sp>
        <p:nvSpPr>
          <p:cNvPr id="1048584" name="矩形 4"/>
          <p:cNvSpPr/>
          <p:nvPr/>
        </p:nvSpPr>
        <p:spPr>
          <a:xfrm rot="0">
            <a:off x="0" y="203200"/>
            <a:ext cx="134937" cy="568325"/>
          </a:xfrm>
          <a:prstGeom prst="rect"/>
          <a:solidFill>
            <a:srgbClr val="0070C0"/>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585" name="任意多边形 5"/>
          <p:cNvSpPr/>
          <p:nvPr/>
        </p:nvSpPr>
        <p:spPr>
          <a:xfrm rot="10800000">
            <a:off x="4238625" y="0"/>
            <a:ext cx="7953375" cy="6850062"/>
          </a:xfrm>
          <a:custGeom>
            <a:avLst/>
            <a:ahLst/>
            <a:rect l="0" t="0" r="r" b="b"/>
            <a:pathLst>
              <a:path w="7953828" h="6858002">
                <a:moveTo>
                  <a:pt x="7953828" y="6858002"/>
                </a:moveTo>
                <a:lnTo>
                  <a:pt x="0" y="6858002"/>
                </a:lnTo>
                <a:lnTo>
                  <a:pt x="0" y="0"/>
                </a:lnTo>
                <a:lnTo>
                  <a:pt x="1095826" y="0"/>
                </a:lnTo>
              </a:path>
            </a:pathLst>
          </a:custGeom>
          <a:solidFill>
            <a:srgbClr val="0094DA"/>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586" name="直角三角形 6"/>
          <p:cNvSpPr/>
          <p:nvPr/>
        </p:nvSpPr>
        <p:spPr>
          <a:xfrm rot="10800000">
            <a:off x="9767888" y="0"/>
            <a:ext cx="2424112" cy="2424112"/>
          </a:xfrm>
          <a:prstGeom prst="rtTriangle"/>
          <a:solidFill>
            <a:srgbClr val="00D2EB"/>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587" name="直角三角形 7"/>
          <p:cNvSpPr/>
          <p:nvPr/>
        </p:nvSpPr>
        <p:spPr>
          <a:xfrm rot="18900000">
            <a:off x="4541837" y="-735012"/>
            <a:ext cx="1473200" cy="1473200"/>
          </a:xfrm>
          <a:prstGeom prst="rtTriangle"/>
          <a:solidFill>
            <a:srgbClr val="0066BB"/>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zh-CN" sz="1800" lang="en-US">
                <a:solidFill>
                  <a:srgbClr val="FFFFFF"/>
                </a:solidFill>
                <a:ea typeface="宋体" pitchFamily="2" charset="-122"/>
                <a:sym typeface="宋体" pitchFamily="2" charset="-122"/>
              </a:rPr>
              <a:t>               </a:t>
            </a:r>
          </a:p>
        </p:txBody>
      </p:sp>
      <p:sp>
        <p:nvSpPr>
          <p:cNvPr id="1048588" name="任意多边形 9"/>
          <p:cNvSpPr/>
          <p:nvPr/>
        </p:nvSpPr>
        <p:spPr>
          <a:xfrm rot="16200000">
            <a:off x="10207625" y="4887912"/>
            <a:ext cx="2292350" cy="1676400"/>
          </a:xfrm>
          <a:custGeom>
            <a:avLst/>
            <a:ahLst/>
            <a:rect l="0" t="0" r="r" b="b"/>
            <a:pathLst>
              <a:path w="2293255" h="1676068">
                <a:moveTo>
                  <a:pt x="2293255" y="1676068"/>
                </a:moveTo>
                <a:lnTo>
                  <a:pt x="0" y="1676068"/>
                </a:lnTo>
                <a:lnTo>
                  <a:pt x="0" y="624056"/>
                </a:lnTo>
                <a:lnTo>
                  <a:pt x="617187" y="0"/>
                </a:lnTo>
              </a:path>
            </a:pathLst>
          </a:custGeom>
          <a:solidFill>
            <a:srgbClr val="0066BB"/>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589" name="任意多边形 24"/>
          <p:cNvSpPr/>
          <p:nvPr/>
        </p:nvSpPr>
        <p:spPr>
          <a:xfrm rot="8100000">
            <a:off x="623887" y="4665662"/>
            <a:ext cx="3729037" cy="4122737"/>
          </a:xfrm>
          <a:custGeom>
            <a:avLst/>
            <a:ahLst/>
            <a:rect l="0" t="0" r="r" b="b"/>
            <a:pathLst>
              <a:path w="3728244" h="4122947">
                <a:moveTo>
                  <a:pt x="0" y="4122947"/>
                </a:moveTo>
                <a:lnTo>
                  <a:pt x="0" y="0"/>
                </a:lnTo>
                <a:lnTo>
                  <a:pt x="3728244" y="3728244"/>
                </a:lnTo>
                <a:lnTo>
                  <a:pt x="3333541" y="4122947"/>
                </a:lnTo>
              </a:path>
            </a:pathLst>
          </a:custGeom>
          <a:solidFill>
            <a:srgbClr val="404040"/>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590" name="直角三角形 25"/>
          <p:cNvSpPr/>
          <p:nvPr/>
        </p:nvSpPr>
        <p:spPr>
          <a:xfrm rot="13500000">
            <a:off x="-1662112" y="2300287"/>
            <a:ext cx="3324225" cy="3324225"/>
          </a:xfrm>
          <a:prstGeom prst="rtTriangle"/>
          <a:solidFill>
            <a:srgbClr val="262626"/>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591"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
        <p:nvSpPr>
          <p:cNvPr id="1048592" name=""/>
          <p:cNvSpPr txBox="1"/>
          <p:nvPr/>
        </p:nvSpPr>
        <p:spPr>
          <a:xfrm>
            <a:off x="1146565" y="613597"/>
            <a:ext cx="8263743" cy="1831340"/>
          </a:xfrm>
          <a:prstGeom prst="rect"/>
        </p:spPr>
        <p:txBody>
          <a:bodyPr rtlCol="0" wrap="square">
            <a:spAutoFit/>
          </a:bodyPr>
          <a:p>
            <a:r>
              <a:rPr b="1" sz="4800" i="1" lang="in-ID">
                <a:solidFill>
                  <a:srgbClr val="000000"/>
                </a:solidFill>
                <a:effectLst>
                  <a:outerShdw algn="br" blurRad="38100" dir="2700000" dist="38100" rotWithShape="0">
                    <a:srgbClr val="000000"/>
                  </a:outerShdw>
                </a:effectLst>
              </a:rPr>
              <a:t>Object oriented programming</a:t>
            </a:r>
            <a:r>
              <a:rPr b="1" sz="4400" i="1" lang="in-ID">
                <a:solidFill>
                  <a:srgbClr val="000000"/>
                </a:solidFill>
              </a:rPr>
              <a:t> </a:t>
            </a:r>
            <a:endParaRPr b="1" sz="4000" i="1" lang="in-ID">
              <a:solidFill>
                <a:srgbClr val="000000"/>
              </a:solidFill>
            </a:endParaRPr>
          </a:p>
          <a:p>
            <a:endParaRPr b="1" sz="3600" i="1" lang="in-ID">
              <a:solidFill>
                <a:srgbClr val="000000"/>
              </a:solidFill>
            </a:endParaRPr>
          </a:p>
          <a:p>
            <a:r>
              <a:rPr b="1" sz="3200" lang="en-US">
                <a:solidFill>
                  <a:srgbClr val="000000"/>
                </a:solidFill>
              </a:rPr>
              <a:t>(</a:t>
            </a:r>
            <a:r>
              <a:rPr b="1" sz="3200" lang="en-US">
                <a:solidFill>
                  <a:srgbClr val="000000"/>
                </a:solidFill>
              </a:rPr>
              <a:t>PEMROGRAMAN BERORIENTASI OBJEK) </a:t>
            </a:r>
            <a:endParaRPr b="1" sz="2800" lang="in-ID">
              <a:solidFill>
                <a:srgbClr val="000000"/>
              </a:solidFill>
            </a:endParaRPr>
          </a:p>
        </p:txBody>
      </p:sp>
      <p:sp>
        <p:nvSpPr>
          <p:cNvPr id="1048593" name=""/>
          <p:cNvSpPr txBox="1"/>
          <p:nvPr/>
        </p:nvSpPr>
        <p:spPr>
          <a:xfrm>
            <a:off x="7121123" y="5964871"/>
            <a:ext cx="5293531" cy="574040"/>
          </a:xfrm>
          <a:prstGeom prst="rect"/>
        </p:spPr>
        <p:txBody>
          <a:bodyPr rtlCol="0" wrap="square">
            <a:spAutoFit/>
          </a:bodyPr>
          <a:p>
            <a:r>
              <a:rPr b="1" sz="3200" i="1" lang="en-US" u="none">
                <a:solidFill>
                  <a:srgbClr val="000000"/>
                </a:solidFill>
                <a:effectLst/>
              </a:rPr>
              <a:t>N</a:t>
            </a:r>
            <a:r>
              <a:rPr b="1" sz="3200" i="1" lang="en-US" u="none">
                <a:solidFill>
                  <a:srgbClr val="000000"/>
                </a:solidFill>
                <a:effectLst/>
              </a:rPr>
              <a:t>a</a:t>
            </a:r>
            <a:r>
              <a:rPr b="1" sz="3200" i="1" lang="en-US" u="none">
                <a:solidFill>
                  <a:srgbClr val="000000"/>
                </a:solidFill>
                <a:effectLst/>
              </a:rPr>
              <a:t>m</a:t>
            </a:r>
            <a:r>
              <a:rPr b="1" sz="3200" i="1" lang="en-US" u="none">
                <a:solidFill>
                  <a:srgbClr val="000000"/>
                </a:solidFill>
                <a:effectLst/>
              </a:rPr>
              <a:t>a</a:t>
            </a:r>
            <a:r>
              <a:rPr b="1" sz="3200" i="1" lang="en-US" u="none">
                <a:solidFill>
                  <a:srgbClr val="000000"/>
                </a:solidFill>
                <a:effectLst/>
              </a:rPr>
              <a:t>=</a:t>
            </a:r>
            <a:r>
              <a:rPr b="1" sz="3200" i="1" lang="en-US" u="none">
                <a:solidFill>
                  <a:srgbClr val="000000"/>
                </a:solidFill>
                <a:effectLst/>
              </a:rPr>
              <a:t>i</a:t>
            </a:r>
            <a:r>
              <a:rPr b="1" sz="3200" i="1" lang="en-US" u="none">
                <a:solidFill>
                  <a:srgbClr val="000000"/>
                </a:solidFill>
                <a:effectLst/>
              </a:rPr>
              <a:t>r</a:t>
            </a:r>
            <a:r>
              <a:rPr b="1" sz="3200" i="1" lang="en-US" u="none">
                <a:solidFill>
                  <a:srgbClr val="000000"/>
                </a:solidFill>
                <a:effectLst/>
              </a:rPr>
              <a:t>a</a:t>
            </a:r>
            <a:r>
              <a:rPr b="1" sz="3200" i="1" lang="en-US" u="none">
                <a:solidFill>
                  <a:srgbClr val="000000"/>
                </a:solidFill>
                <a:effectLst/>
              </a:rPr>
              <a:t> </a:t>
            </a:r>
            <a:r>
              <a:rPr b="1" sz="3200" i="1" lang="en-US" u="none">
                <a:solidFill>
                  <a:srgbClr val="000000"/>
                </a:solidFill>
                <a:effectLst/>
              </a:rPr>
              <a:t>d</a:t>
            </a:r>
            <a:r>
              <a:rPr b="1" sz="3200" i="1" lang="en-US" u="none">
                <a:solidFill>
                  <a:srgbClr val="000000"/>
                </a:solidFill>
                <a:effectLst/>
              </a:rPr>
              <a:t>w</a:t>
            </a:r>
            <a:r>
              <a:rPr b="1" sz="3200" i="1" lang="en-US" u="none">
                <a:solidFill>
                  <a:srgbClr val="000000"/>
                </a:solidFill>
                <a:effectLst/>
              </a:rPr>
              <a:t>i</a:t>
            </a:r>
            <a:r>
              <a:rPr b="1" sz="3200" i="1" lang="en-US" u="none">
                <a:solidFill>
                  <a:srgbClr val="000000"/>
                </a:solidFill>
                <a:effectLst/>
              </a:rPr>
              <a:t> </a:t>
            </a:r>
            <a:r>
              <a:rPr b="1" sz="3200" i="1" lang="en-US" u="none">
                <a:solidFill>
                  <a:srgbClr val="000000"/>
                </a:solidFill>
                <a:effectLst/>
              </a:rPr>
              <a:t>r</a:t>
            </a:r>
            <a:r>
              <a:rPr b="1" sz="3200" i="1" lang="en-US" u="none">
                <a:solidFill>
                  <a:srgbClr val="000000"/>
                </a:solidFill>
                <a:effectLst/>
              </a:rPr>
              <a:t> </a:t>
            </a:r>
            <a:r>
              <a:rPr b="1" sz="3200" i="1" lang="en-US" u="none">
                <a:solidFill>
                  <a:srgbClr val="000000"/>
                </a:solidFill>
                <a:effectLst/>
              </a:rPr>
              <a:t>xi</a:t>
            </a:r>
            <a:r>
              <a:rPr b="1" sz="3200" i="1" lang="en-US" u="none">
                <a:solidFill>
                  <a:srgbClr val="000000"/>
                </a:solidFill>
                <a:effectLst/>
              </a:rPr>
              <a:t> </a:t>
            </a:r>
            <a:r>
              <a:rPr b="1" sz="3200" i="1" lang="en-US" u="none">
                <a:solidFill>
                  <a:srgbClr val="000000"/>
                </a:solidFill>
                <a:effectLst/>
              </a:rPr>
              <a:t>r</a:t>
            </a:r>
            <a:r>
              <a:rPr b="1" sz="3200" i="1" lang="en-US" u="none">
                <a:solidFill>
                  <a:srgbClr val="000000"/>
                </a:solidFill>
                <a:effectLst/>
              </a:rPr>
              <a:t>p</a:t>
            </a:r>
            <a:r>
              <a:rPr b="1" sz="3200" i="1" lang="en-US" u="none">
                <a:solidFill>
                  <a:srgbClr val="000000"/>
                </a:solidFill>
                <a:effectLst/>
              </a:rPr>
              <a:t>l</a:t>
            </a:r>
            <a:r>
              <a:rPr b="1" sz="3200" i="1" lang="en-US" u="none">
                <a:solidFill>
                  <a:srgbClr val="000000"/>
                </a:solidFill>
                <a:effectLst/>
              </a:rPr>
              <a:t>2</a:t>
            </a:r>
            <a:endParaRPr b="1" sz="2800" i="1" lang="in-ID" u="none">
              <a:solidFill>
                <a:srgbClr val="000000"/>
              </a:solidFill>
              <a:effectLst/>
            </a:endParaRPr>
          </a:p>
        </p:txBody>
      </p:sp>
    </p:spTree>
  </p:cSld>
  <p:clrMapOvr>
    <a:masterClrMapping/>
  </p:clrMapOvr>
  <p:transition spd="slow" advClick="1">
    <p:wipe dir="l"/>
  </p:transition>
</p:sld>
</file>

<file path=ppt/slides/slide2.xml><?xml version="1.0" encoding="utf-8"?>
<p:sld xmlns:a="http://schemas.openxmlformats.org/drawingml/2006/main" xmlns:r="http://schemas.openxmlformats.org/officeDocument/2006/relationships" xmlns:p="http://schemas.openxmlformats.org/presentationml/2006/main" show="1" showMasterSp="1">
  <p:cSld>
    <p:bg bwMode="white">
      <p:bgPr>
        <a:solidFill>
          <a:schemeClr val="dk2"/>
        </a:solidFill>
      </p:bgPr>
    </p:bg>
    <p:spTree>
      <p:nvGrpSpPr>
        <p:cNvPr id="23" name=""/>
        <p:cNvGrpSpPr/>
        <p:nvPr/>
      </p:nvGrpSpPr>
      <p:grpSpPr>
        <a:xfrm rot="0">
          <a:off x="0" y="0"/>
          <a:ext cx="0" cy="0"/>
          <a:chOff x="0" y="0"/>
          <a:chExt cx="0" cy="0"/>
        </a:xfrm>
      </p:grpSpPr>
      <p:sp>
        <p:nvSpPr>
          <p:cNvPr id="1048594" name="矩形 2"/>
          <p:cNvSpPr/>
          <p:nvPr/>
        </p:nvSpPr>
        <p:spPr>
          <a:xfrm rot="0">
            <a:off x="0" y="0"/>
            <a:ext cx="9063038" cy="6858000"/>
          </a:xfrm>
          <a:custGeom>
            <a:avLst/>
            <a:ahLst/>
            <a:rect l="0" t="0" r="r" b="b"/>
            <a:pathLst>
              <a:path w="8588188" h="6858000">
                <a:moveTo>
                  <a:pt x="0" y="0"/>
                </a:moveTo>
                <a:lnTo>
                  <a:pt x="5371020" y="1"/>
                </a:lnTo>
                <a:lnTo>
                  <a:pt x="8588188" y="6858000"/>
                </a:lnTo>
                <a:lnTo>
                  <a:pt x="0" y="6858000"/>
                </a:lnTo>
                <a:lnTo>
                  <a:pt x="0" y="0"/>
                </a:lnTo>
              </a:path>
            </a:pathLst>
          </a:custGeom>
          <a:solidFill>
            <a:srgbClr val="41C3E4"/>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595"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
        <p:nvSpPr>
          <p:cNvPr id="1048596" name=""/>
          <p:cNvSpPr txBox="1"/>
          <p:nvPr/>
        </p:nvSpPr>
        <p:spPr>
          <a:xfrm>
            <a:off x="911653" y="1549905"/>
            <a:ext cx="9746419" cy="4358640"/>
          </a:xfrm>
          <a:prstGeom prst="rect"/>
        </p:spPr>
        <p:txBody>
          <a:bodyPr rtlCol="0" wrap="square">
            <a:spAutoFit/>
          </a:bodyPr>
          <a:p>
            <a:r>
              <a:rPr b="1" sz="3600" lang="en-US">
                <a:solidFill>
                  <a:srgbClr val="000000"/>
                </a:solidFill>
              </a:rPr>
              <a:t>Object Oriented Programming (OOP) atau Pemrograman Berorientasi Objek (PBO) adalah metode pemrograman yang berorientasikan kepada objek, yaitu semua data dan method didefinisikan ke dalam beberapa class atau objek-objek agar bisa saling bekerja sama dalam memecahkan masalah.</a:t>
            </a:r>
            <a:endParaRPr b="1" sz="2800" lang="in-ID">
              <a:solidFill>
                <a:srgbClr val="000000"/>
              </a:solidFill>
            </a:endParaRPr>
          </a:p>
        </p:txBody>
      </p:sp>
      <p:sp>
        <p:nvSpPr>
          <p:cNvPr id="1048597" name=""/>
          <p:cNvSpPr txBox="1"/>
          <p:nvPr/>
        </p:nvSpPr>
        <p:spPr>
          <a:xfrm>
            <a:off x="531518" y="413762"/>
            <a:ext cx="4000000" cy="688339"/>
          </a:xfrm>
          <a:prstGeom prst="rect"/>
        </p:spPr>
        <p:txBody>
          <a:bodyPr rtlCol="0" wrap="square">
            <a:spAutoFit/>
          </a:bodyPr>
          <a:p>
            <a:r>
              <a:rPr b="1" sz="4000" i="1" lang="en-US" u="none">
                <a:solidFill>
                  <a:srgbClr val="000000"/>
                </a:solidFill>
                <a:effectLst/>
              </a:rPr>
              <a:t>A</a:t>
            </a:r>
            <a:r>
              <a:rPr b="1" sz="4000" i="1" lang="en-US" u="none">
                <a:solidFill>
                  <a:srgbClr val="000000"/>
                </a:solidFill>
                <a:effectLst/>
              </a:rPr>
              <a:t>P</a:t>
            </a:r>
            <a:r>
              <a:rPr b="1" sz="4000" i="1" lang="en-US" u="none">
                <a:solidFill>
                  <a:srgbClr val="000000"/>
                </a:solidFill>
                <a:effectLst/>
              </a:rPr>
              <a:t>A</a:t>
            </a:r>
            <a:r>
              <a:rPr b="1" sz="4000" i="1" lang="en-US" u="none">
                <a:solidFill>
                  <a:srgbClr val="000000"/>
                </a:solidFill>
                <a:effectLst/>
              </a:rPr>
              <a:t> </a:t>
            </a:r>
            <a:r>
              <a:rPr b="1" sz="4000" i="1" lang="en-US" u="none">
                <a:solidFill>
                  <a:srgbClr val="000000"/>
                </a:solidFill>
                <a:effectLst/>
              </a:rPr>
              <a:t>I</a:t>
            </a:r>
            <a:r>
              <a:rPr b="1" sz="4000" i="1" lang="en-US" u="none">
                <a:solidFill>
                  <a:srgbClr val="000000"/>
                </a:solidFill>
                <a:effectLst/>
              </a:rPr>
              <a:t>T</a:t>
            </a:r>
            <a:r>
              <a:rPr b="1" sz="4000" i="1" lang="en-US" u="none">
                <a:solidFill>
                  <a:srgbClr val="000000"/>
                </a:solidFill>
                <a:effectLst/>
              </a:rPr>
              <a:t>U</a:t>
            </a:r>
            <a:r>
              <a:rPr b="1" sz="4000" i="1" lang="en-US" u="none">
                <a:solidFill>
                  <a:srgbClr val="000000"/>
                </a:solidFill>
                <a:effectLst/>
              </a:rPr>
              <a:t> </a:t>
            </a:r>
            <a:r>
              <a:rPr b="1" sz="4000" i="1" lang="en-US" u="none">
                <a:solidFill>
                  <a:srgbClr val="000000"/>
                </a:solidFill>
                <a:effectLst/>
              </a:rPr>
              <a:t>P</a:t>
            </a:r>
            <a:r>
              <a:rPr b="1" sz="4000" i="1" lang="en-US" u="none">
                <a:solidFill>
                  <a:srgbClr val="000000"/>
                </a:solidFill>
                <a:effectLst/>
              </a:rPr>
              <a:t>B</a:t>
            </a:r>
            <a:r>
              <a:rPr b="1" sz="4000" i="1" lang="en-US" u="none">
                <a:solidFill>
                  <a:srgbClr val="000000"/>
                </a:solidFill>
                <a:effectLst/>
              </a:rPr>
              <a:t>O</a:t>
            </a:r>
            <a:endParaRPr b="1" sz="2800" i="1" lang="in-ID" u="none">
              <a:solidFill>
                <a:srgbClr val="000000"/>
              </a:solidFill>
              <a:effectLst/>
            </a:endParaRPr>
          </a:p>
        </p:txBody>
      </p:sp>
    </p:spTree>
  </p:cSld>
  <p:clrMapOvr>
    <a:masterClrMapping/>
  </p:clrMapOvr>
  <p:transition spd="slow" advClick="1">
    <p:wipe dir="l"/>
  </p:transition>
</p:sld>
</file>

<file path=ppt/slides/slide3.xml><?xml version="1.0" encoding="utf-8"?>
<p:sld xmlns:a="http://schemas.openxmlformats.org/drawingml/2006/main" xmlns:r="http://schemas.openxmlformats.org/officeDocument/2006/relationships" xmlns:p="http://schemas.openxmlformats.org/presentationml/2006/main" show="1" showMasterSp="1">
  <p:cSld>
    <p:bg bwMode="white">
      <p:bgPr>
        <a:solidFill>
          <a:schemeClr val="dk2"/>
        </a:solidFill>
      </p:bgPr>
    </p:bg>
    <p:spTree>
      <p:nvGrpSpPr>
        <p:cNvPr id="24" name=""/>
        <p:cNvGrpSpPr/>
        <p:nvPr/>
      </p:nvGrpSpPr>
      <p:grpSpPr>
        <a:xfrm rot="0">
          <a:off x="0" y="0"/>
          <a:ext cx="0" cy="0"/>
          <a:chOff x="0" y="0"/>
          <a:chExt cx="0" cy="0"/>
        </a:xfrm>
      </p:grpSpPr>
      <p:sp>
        <p:nvSpPr>
          <p:cNvPr id="1048598" name="矩形 4"/>
          <p:cNvSpPr/>
          <p:nvPr/>
        </p:nvSpPr>
        <p:spPr>
          <a:xfrm rot="0">
            <a:off x="0" y="203200"/>
            <a:ext cx="134937" cy="568325"/>
          </a:xfrm>
          <a:prstGeom prst="rect"/>
          <a:solidFill>
            <a:srgbClr val="0070C0"/>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599" name="矩形 12"/>
          <p:cNvSpPr/>
          <p:nvPr/>
        </p:nvSpPr>
        <p:spPr>
          <a:xfrm rot="0">
            <a:off x="6249988" y="-274615"/>
            <a:ext cx="5942012" cy="7469207"/>
          </a:xfrm>
          <a:prstGeom prst="rect"/>
          <a:solidFill>
            <a:srgbClr val="3CBDDA"/>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600" name=""/>
          <p:cNvSpPr txBox="1"/>
          <p:nvPr/>
        </p:nvSpPr>
        <p:spPr>
          <a:xfrm>
            <a:off x="134936" y="1069794"/>
            <a:ext cx="11778451" cy="4371340"/>
          </a:xfrm>
          <a:prstGeom prst="rect"/>
        </p:spPr>
        <p:txBody>
          <a:bodyPr rtlCol="0" wrap="square">
            <a:spAutoFit/>
          </a:bodyPr>
          <a:p>
            <a:r>
              <a:rPr b="1" sz="3200" lang="en-US">
                <a:solidFill>
                  <a:srgbClr val="000000"/>
                </a:solidFill>
              </a:rPr>
              <a:t>Ide dasar pada OOP adalah mengkombinasikan data dan fungsi untuk mengakses data menjadi sebuah kesatuan unit yang dikenal dengan nama objek. Objek adalah struktur data yang terdiri dari bidang data dan metode bersama dengan interaksi mereka untuk merancang aplikasi dan program komputer. Semua data dan fungsi di dalam paradigma ini dibungkus dalam kelas-kelas atau objek-objek. Setiap objek dapat menerima pesan, memproses data, dan mengirim pesan ke objek lainnya.</a:t>
            </a:r>
            <a:endParaRPr b="1" sz="3600" lang="in-ID">
              <a:solidFill>
                <a:srgbClr val="000000"/>
              </a:solidFill>
            </a:endParaRPr>
          </a:p>
          <a:p>
            <a:endParaRPr b="1" sz="2800" lang="in-ID">
              <a:solidFill>
                <a:srgbClr val="000000"/>
              </a:solidFill>
            </a:endParaRPr>
          </a:p>
        </p:txBody>
      </p:sp>
    </p:spTree>
  </p:cSld>
  <p:clrMapOvr>
    <a:masterClrMapping/>
  </p:clrMapOvr>
  <p:transition spd="slow" advClick="1">
    <p:wipe dir="l"/>
  </p:transition>
</p:sld>
</file>

<file path=ppt/slides/slide4.xml><?xml version="1.0" encoding="utf-8"?>
<p:sld xmlns:a="http://schemas.openxmlformats.org/drawingml/2006/main" xmlns:r="http://schemas.openxmlformats.org/officeDocument/2006/relationships" xmlns:p="http://schemas.openxmlformats.org/presentationml/2006/main" show="1" showMasterSp="1">
  <p:cSld>
    <p:bg bwMode="white">
      <p:bgPr>
        <a:solidFill>
          <a:schemeClr val="dk2"/>
        </a:solidFill>
      </p:bgPr>
    </p:bg>
    <p:spTree>
      <p:nvGrpSpPr>
        <p:cNvPr id="25" name=""/>
        <p:cNvGrpSpPr/>
        <p:nvPr/>
      </p:nvGrpSpPr>
      <p:grpSpPr>
        <a:xfrm rot="0">
          <a:off x="0" y="0"/>
          <a:ext cx="0" cy="0"/>
          <a:chOff x="0" y="0"/>
          <a:chExt cx="0" cy="0"/>
        </a:xfrm>
      </p:grpSpPr>
      <p:sp>
        <p:nvSpPr>
          <p:cNvPr id="1048601" name="矩形 4"/>
          <p:cNvSpPr/>
          <p:nvPr/>
        </p:nvSpPr>
        <p:spPr>
          <a:xfrm rot="0">
            <a:off x="0" y="203200"/>
            <a:ext cx="134937" cy="568325"/>
          </a:xfrm>
          <a:prstGeom prst="rect"/>
          <a:solidFill>
            <a:srgbClr val="0070C0"/>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602"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pic>
        <p:nvPicPr>
          <p:cNvPr id="2097152" name=""/>
          <p:cNvPicPr>
            <a:picLocks/>
          </p:cNvPicPr>
          <p:nvPr/>
        </p:nvPicPr>
        <p:blipFill>
          <a:blip xmlns:r="http://schemas.openxmlformats.org/officeDocument/2006/relationships" r:embed="rId1"/>
          <a:stretch>
            <a:fillRect/>
          </a:stretch>
        </p:blipFill>
        <p:spPr>
          <a:xfrm rot="21572432">
            <a:off x="-200376" y="-199013"/>
            <a:ext cx="12381215" cy="7403057"/>
          </a:xfrm>
          <a:prstGeom prst="rect"/>
        </p:spPr>
      </p:pic>
    </p:spTree>
  </p:cSld>
  <p:clrMapOvr>
    <a:masterClrMapping/>
  </p:clrMapOvr>
  <p:transition spd="slow" advClick="1">
    <p:wipe dir="l"/>
  </p:transition>
</p:sld>
</file>

<file path=ppt/slides/slide5.xml><?xml version="1.0" encoding="utf-8"?>
<p:sld xmlns:a="http://schemas.openxmlformats.org/drawingml/2006/main" xmlns:r="http://schemas.openxmlformats.org/officeDocument/2006/relationships" xmlns:p="http://schemas.openxmlformats.org/presentationml/2006/main" show="1" showMasterSp="1">
  <p:cSld>
    <p:bg bwMode="white">
      <p:bgPr>
        <a:solidFill>
          <a:schemeClr val="dk2"/>
        </a:solidFill>
      </p:bgPr>
    </p:bg>
    <p:spTree>
      <p:nvGrpSpPr>
        <p:cNvPr id="26" name=""/>
        <p:cNvGrpSpPr/>
        <p:nvPr/>
      </p:nvGrpSpPr>
      <p:grpSpPr>
        <a:xfrm rot="0">
          <a:off x="0" y="0"/>
          <a:ext cx="0" cy="0"/>
          <a:chOff x="0" y="0"/>
          <a:chExt cx="0" cy="0"/>
        </a:xfrm>
      </p:grpSpPr>
      <p:sp>
        <p:nvSpPr>
          <p:cNvPr id="1048603" name="矩形 4"/>
          <p:cNvSpPr/>
          <p:nvPr/>
        </p:nvSpPr>
        <p:spPr>
          <a:xfrm rot="0">
            <a:off x="0" y="203200"/>
            <a:ext cx="134937" cy="568325"/>
          </a:xfrm>
          <a:prstGeom prst="rect"/>
          <a:solidFill>
            <a:srgbClr val="0070C0"/>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pic>
        <p:nvPicPr>
          <p:cNvPr id="2097153" name="图片 5" descr=""/>
          <p:cNvPicPr>
            <a:picLocks/>
          </p:cNvPicPr>
          <p:nvPr/>
        </p:nvPicPr>
        <p:blipFill>
          <a:blip xmlns:r="http://schemas.openxmlformats.org/officeDocument/2006/relationships" r:embed="rId1"/>
          <a:srcRect l="0" t="0" r="13519" b="17410"/>
          <a:stretch>
            <a:fillRect/>
          </a:stretch>
        </p:blipFill>
        <p:spPr>
          <a:xfrm rot="0">
            <a:off x="7150100" y="2205037"/>
            <a:ext cx="5041900" cy="4652962"/>
          </a:xfrm>
          <a:prstGeom prst="rect"/>
          <a:noFill/>
          <a:ln>
            <a:noFill/>
          </a:ln>
        </p:spPr>
      </p:pic>
      <p:sp>
        <p:nvSpPr>
          <p:cNvPr id="1048607"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
        <p:nvSpPr>
          <p:cNvPr id="1048685" name=""/>
          <p:cNvSpPr txBox="1"/>
          <p:nvPr/>
        </p:nvSpPr>
        <p:spPr>
          <a:xfrm>
            <a:off x="604339" y="203200"/>
            <a:ext cx="4000000" cy="688340"/>
          </a:xfrm>
          <a:prstGeom prst="rect"/>
        </p:spPr>
        <p:txBody>
          <a:bodyPr rtlCol="0" wrap="square">
            <a:spAutoFit/>
          </a:bodyPr>
          <a:p>
            <a:r>
              <a:rPr b="1" sz="4000" i="1" lang="en-US">
                <a:solidFill>
                  <a:srgbClr val="000000"/>
                </a:solidFill>
              </a:rPr>
              <a:t>M</a:t>
            </a:r>
            <a:r>
              <a:rPr b="1" sz="4000" i="1" lang="en-US">
                <a:solidFill>
                  <a:srgbClr val="000000"/>
                </a:solidFill>
              </a:rPr>
              <a:t>A</a:t>
            </a:r>
            <a:r>
              <a:rPr b="1" sz="4000" i="1" lang="en-US">
                <a:solidFill>
                  <a:srgbClr val="000000"/>
                </a:solidFill>
              </a:rPr>
              <a:t>N</a:t>
            </a:r>
            <a:r>
              <a:rPr b="1" sz="4000" i="1" lang="en-US">
                <a:solidFill>
                  <a:srgbClr val="000000"/>
                </a:solidFill>
              </a:rPr>
              <a:t>F</a:t>
            </a:r>
            <a:r>
              <a:rPr b="1" sz="4000" i="1" lang="en-US">
                <a:solidFill>
                  <a:srgbClr val="000000"/>
                </a:solidFill>
              </a:rPr>
              <a:t>AAT</a:t>
            </a:r>
            <a:r>
              <a:rPr b="1" sz="4000" i="1" lang="en-US">
                <a:solidFill>
                  <a:srgbClr val="000000"/>
                </a:solidFill>
              </a:rPr>
              <a:t> </a:t>
            </a:r>
            <a:r>
              <a:rPr b="1" sz="4000" i="1" lang="en-US">
                <a:solidFill>
                  <a:srgbClr val="000000"/>
                </a:solidFill>
              </a:rPr>
              <a:t>P</a:t>
            </a:r>
            <a:r>
              <a:rPr b="1" sz="4000" i="1" lang="en-US">
                <a:solidFill>
                  <a:srgbClr val="000000"/>
                </a:solidFill>
              </a:rPr>
              <a:t>B</a:t>
            </a:r>
            <a:r>
              <a:rPr b="1" sz="4000" i="1" lang="en-US">
                <a:solidFill>
                  <a:srgbClr val="000000"/>
                </a:solidFill>
              </a:rPr>
              <a:t>O</a:t>
            </a:r>
            <a:endParaRPr b="1" sz="2800" i="1" lang="in-ID">
              <a:solidFill>
                <a:srgbClr val="000000"/>
              </a:solidFill>
            </a:endParaRPr>
          </a:p>
        </p:txBody>
      </p:sp>
      <p:sp>
        <p:nvSpPr>
          <p:cNvPr id="1048686" name=""/>
          <p:cNvSpPr txBox="1"/>
          <p:nvPr/>
        </p:nvSpPr>
        <p:spPr>
          <a:xfrm>
            <a:off x="134937" y="1935479"/>
            <a:ext cx="7503183" cy="2987040"/>
          </a:xfrm>
          <a:prstGeom prst="rect"/>
        </p:spPr>
        <p:txBody>
          <a:bodyPr rtlCol="0" wrap="square">
            <a:spAutoFit/>
          </a:bodyPr>
          <a:p>
            <a:r>
              <a:rPr b="1" sz="3200" lang="in-ID">
                <a:solidFill>
                  <a:srgbClr val="000000"/>
                </a:solidFill>
              </a:rPr>
              <a:t>1) Alamiah</a:t>
            </a:r>
            <a:endParaRPr b="1" sz="3600" lang="in-ID">
              <a:solidFill>
                <a:srgbClr val="000000"/>
              </a:solidFill>
            </a:endParaRPr>
          </a:p>
          <a:p>
            <a:r>
              <a:rPr b="1" sz="3200" lang="in-ID">
                <a:solidFill>
                  <a:srgbClr val="000000"/>
                </a:solidFill>
              </a:rPr>
              <a:t>2) Dapat diandalkan (reliable)</a:t>
            </a:r>
            <a:endParaRPr b="1" sz="3600" lang="in-ID">
              <a:solidFill>
                <a:srgbClr val="000000"/>
              </a:solidFill>
            </a:endParaRPr>
          </a:p>
          <a:p>
            <a:r>
              <a:rPr b="1" sz="3200" lang="in-ID">
                <a:solidFill>
                  <a:srgbClr val="000000"/>
                </a:solidFill>
              </a:rPr>
              <a:t>3)Dapat dipakai kembali (reusable) </a:t>
            </a:r>
            <a:endParaRPr b="1" sz="3600" lang="in-ID">
              <a:solidFill>
                <a:srgbClr val="000000"/>
              </a:solidFill>
            </a:endParaRPr>
          </a:p>
          <a:p>
            <a:r>
              <a:rPr b="1" sz="3200" lang="in-ID">
                <a:solidFill>
                  <a:srgbClr val="000000"/>
                </a:solidFill>
              </a:rPr>
              <a:t>4) Mudah dirawat (maintainable)</a:t>
            </a:r>
            <a:endParaRPr b="1" sz="3600" lang="in-ID">
              <a:solidFill>
                <a:srgbClr val="000000"/>
              </a:solidFill>
            </a:endParaRPr>
          </a:p>
          <a:p>
            <a:r>
              <a:rPr b="1" sz="3200" lang="in-ID">
                <a:solidFill>
                  <a:srgbClr val="000000"/>
                </a:solidFill>
              </a:rPr>
              <a:t>5) Dapat diperluas (extendable)</a:t>
            </a:r>
            <a:endParaRPr b="1" sz="3600" lang="in-ID">
              <a:solidFill>
                <a:srgbClr val="000000"/>
              </a:solidFill>
            </a:endParaRPr>
          </a:p>
          <a:p>
            <a:r>
              <a:rPr b="1" sz="3200" lang="en-US">
                <a:solidFill>
                  <a:srgbClr val="000000"/>
                </a:solidFill>
              </a:rPr>
              <a:t>6</a:t>
            </a:r>
            <a:r>
              <a:rPr b="1" sz="3200" lang="in-ID">
                <a:solidFill>
                  <a:srgbClr val="000000"/>
                </a:solidFill>
              </a:rPr>
              <a:t>) Efisiensi waktu</a:t>
            </a:r>
            <a:endParaRPr b="1" sz="2800" lang="in-ID">
              <a:solidFill>
                <a:srgbClr val="000000"/>
              </a:solidFill>
            </a:endParaRPr>
          </a:p>
        </p:txBody>
      </p:sp>
    </p:spTree>
  </p:cSld>
  <p:clrMapOvr>
    <a:masterClrMapping/>
  </p:clrMapOvr>
  <p:transition spd="slow" advClick="1">
    <p:wipe dir="l"/>
  </p:transition>
</p:sld>
</file>

<file path=ppt/slides/slide6.xml><?xml version="1.0" encoding="utf-8"?>
<p:sld xmlns:a="http://schemas.openxmlformats.org/drawingml/2006/main" xmlns:r="http://schemas.openxmlformats.org/officeDocument/2006/relationships" xmlns:p="http://schemas.openxmlformats.org/presentationml/2006/main" show="1" showMasterSp="1">
  <p:cSld>
    <p:bg bwMode="white">
      <p:bgPr>
        <a:solidFill>
          <a:srgbClr val="3A4244"/>
        </a:solidFill>
      </p:bgPr>
    </p:bg>
    <p:spTree>
      <p:nvGrpSpPr>
        <p:cNvPr id="29" name=""/>
        <p:cNvGrpSpPr/>
        <p:nvPr/>
      </p:nvGrpSpPr>
      <p:grpSpPr>
        <a:xfrm rot="0">
          <a:off x="0" y="0"/>
          <a:ext cx="0" cy="0"/>
          <a:chOff x="0" y="0"/>
          <a:chExt cx="0" cy="0"/>
        </a:xfrm>
      </p:grpSpPr>
      <p:sp>
        <p:nvSpPr>
          <p:cNvPr id="1048608" name="矩形 2"/>
          <p:cNvSpPr/>
          <p:nvPr/>
        </p:nvSpPr>
        <p:spPr>
          <a:xfrm rot="0">
            <a:off x="-11112" y="0"/>
            <a:ext cx="12214225" cy="4260850"/>
          </a:xfrm>
          <a:custGeom>
            <a:avLst/>
            <a:ahLst/>
            <a:rect l="0" t="0" r="r" b="b"/>
            <a:pathLst>
              <a:path w="12215004" h="4260151">
                <a:moveTo>
                  <a:pt x="0" y="0"/>
                </a:moveTo>
                <a:lnTo>
                  <a:pt x="12215004" y="0"/>
                </a:lnTo>
                <a:lnTo>
                  <a:pt x="12189124" y="3321170"/>
                </a:lnTo>
                <a:cubicBezTo>
                  <a:pt x="6274279" y="6573329"/>
                  <a:pt x="4940060" y="319177"/>
                  <a:pt x="8626" y="500332"/>
                </a:cubicBezTo>
                <a:lnTo>
                  <a:pt x="0" y="0"/>
                </a:lnTo>
              </a:path>
            </a:pathLst>
          </a:custGeom>
          <a:solidFill>
            <a:srgbClr val="4AADC5"/>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sp>
        <p:nvSpPr>
          <p:cNvPr id="1048609" name="等腰三角形 3"/>
          <p:cNvSpPr/>
          <p:nvPr/>
        </p:nvSpPr>
        <p:spPr>
          <a:xfrm rot="0">
            <a:off x="95250" y="3622675"/>
            <a:ext cx="12103100" cy="3243262"/>
          </a:xfrm>
          <a:custGeom>
            <a:avLst/>
            <a:ahLst/>
            <a:rect l="0" t="0" r="r" b="b"/>
            <a:pathLst>
              <a:path w="12102860" h="3243532">
                <a:moveTo>
                  <a:pt x="0" y="3243532"/>
                </a:moveTo>
                <a:cubicBezTo>
                  <a:pt x="4202501" y="-831011"/>
                  <a:pt x="7818407" y="2340634"/>
                  <a:pt x="12089921" y="0"/>
                </a:cubicBezTo>
                <a:lnTo>
                  <a:pt x="12102860" y="3243532"/>
                </a:lnTo>
                <a:lnTo>
                  <a:pt x="0" y="3243532"/>
                </a:lnTo>
              </a:path>
            </a:pathLst>
          </a:custGeom>
          <a:solidFill>
            <a:srgbClr val="F9F9F9"/>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a:lstStyle>
          <a:p>
            <a:pPr algn="ctr" fontAlgn="base" lvl="0">
              <a:spcBef>
                <a:spcPct val="0"/>
              </a:spcBef>
              <a:spcAft>
                <a:spcPct val="0"/>
              </a:spcAft>
              <a:buFontTx/>
              <a:buNone/>
            </a:pPr>
            <a:endParaRPr altLang="en-US" sz="1800" lang="zh-CN">
              <a:solidFill>
                <a:srgbClr val="FFFFFF"/>
              </a:solidFill>
            </a:endParaRPr>
          </a:p>
        </p:txBody>
      </p:sp>
      <p:pic>
        <p:nvPicPr>
          <p:cNvPr id="2097155" name="图片 1" descr=""/>
          <p:cNvPicPr>
            <a:picLocks/>
          </p:cNvPicPr>
          <p:nvPr/>
        </p:nvPicPr>
        <p:blipFill>
          <a:blip xmlns:r="http://schemas.openxmlformats.org/officeDocument/2006/relationships" r:embed="rId1"/>
          <a:srcRect l="0" t="0" r="0" b="0"/>
          <a:stretch>
            <a:fillRect/>
          </a:stretch>
        </p:blipFill>
        <p:spPr>
          <a:xfrm rot="0">
            <a:off x="4765675" y="3392487"/>
            <a:ext cx="7434262" cy="3617912"/>
          </a:xfrm>
          <a:prstGeom prst="rect"/>
          <a:noFill/>
          <a:ln>
            <a:noFill/>
          </a:ln>
        </p:spPr>
      </p:pic>
      <p:sp>
        <p:nvSpPr>
          <p:cNvPr id="1048616"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fontAlgn="base" lvl="0">
              <a:spcBef>
                <a:spcPct val="0"/>
              </a:spcBef>
              <a:spcAft>
                <a:spcPct val="0"/>
              </a:spcAft>
              <a:buFontTx/>
              <a:buNone/>
            </a:pPr>
            <a:r>
              <a:rPr altLang="en-US" sz="1200" lang="zh-CN">
                <a:solidFill>
                  <a:srgbClr val="898989"/>
                </a:solidFill>
              </a:rPr>
              <a:t> </a:t>
            </a:r>
          </a:p>
        </p:txBody>
      </p:sp>
      <p:sp>
        <p:nvSpPr>
          <p:cNvPr id="1048687" name=""/>
          <p:cNvSpPr txBox="1"/>
          <p:nvPr/>
        </p:nvSpPr>
        <p:spPr>
          <a:xfrm>
            <a:off x="936144" y="597534"/>
            <a:ext cx="10314950" cy="3025140"/>
          </a:xfrm>
          <a:prstGeom prst="rect"/>
        </p:spPr>
        <p:txBody>
          <a:bodyPr rtlCol="0" wrap="square">
            <a:spAutoFit/>
          </a:bodyPr>
          <a:p>
            <a:r>
              <a:rPr b="1" sz="6600" i="1" lang="en-US">
                <a:solidFill>
                  <a:srgbClr val="000000"/>
                </a:solidFill>
                <a:effectLst>
                  <a:outerShdw algn="br" blurRad="38100" dir="2700000" dist="38100" rotWithShape="0">
                    <a:srgbClr val="000000"/>
                  </a:outerShdw>
                </a:effectLst>
              </a:rPr>
              <a:t>Ku ucapkan terima kasih, atas semua kasih dan perhatianmu.</a:t>
            </a:r>
            <a:endParaRPr b="1" sz="2800" i="1" lang="in-ID">
              <a:solidFill>
                <a:srgbClr val="000000"/>
              </a:solidFill>
              <a:effectLst>
                <a:outerShdw algn="br" blurRad="38100" dir="2700000" dist="38100" rotWithShape="0">
                  <a:srgbClr val="000000"/>
                </a:outerShdw>
              </a:effectLst>
            </a:endParaRPr>
          </a:p>
        </p:txBody>
      </p:sp>
    </p:spTree>
  </p:cSld>
  <p:clrMapOvr>
    <a:masterClrMapping/>
  </p:clrMapOvr>
  <p:transition spd="slow" advClick="1">
    <p:wipe dir="l"/>
  </p:transition>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dc:creator>
  <cp:lastModifiedBy>WPS_1620700284</cp:lastModifiedBy>
  <dcterms:created xsi:type="dcterms:W3CDTF">2015-01-04T07:16:55Z</dcterms:created>
  <dcterms:modified xsi:type="dcterms:W3CDTF">2023-08-02T01:14:19Z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1f4509135a514914b2c1ef0d5c856b2b</vt:lpwstr>
  </property>
</Properties>
</file>