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7DB91-9606-474C-A482-F55042AD351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0C61A-7903-4C0A-B8A4-2FAD108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0C61A-7903-4C0A-B8A4-2FAD108F5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0C61A-7903-4C0A-B8A4-2FAD108F5A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#logistic-regression" TargetMode="External"/><Relationship Id="rId2" Type="http://schemas.openxmlformats.org/officeDocument/2006/relationships/hyperlink" Target="https://github.com/appliedecon/data602-lec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baltimorecity.gov/datasets/baltimore::911-calls-for-service-2019/abou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306" y="1014984"/>
            <a:ext cx="8057388" cy="241401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Modeling the Baltimore City Emergency 911 Calls For Service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" y="3886200"/>
            <a:ext cx="9034272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Presented by Hugues Nelson Iradukunda</a:t>
            </a:r>
          </a:p>
          <a:p>
            <a:r>
              <a:rPr lang="en-US" dirty="0"/>
              <a:t>DATA 602: Intro to Data Analysis and Machine Learning</a:t>
            </a:r>
          </a:p>
          <a:p>
            <a:r>
              <a:rPr lang="en-US" dirty="0"/>
              <a:t>Professor Christopher McGraw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B907-D18D-4882-83DD-FA8F136B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FDE3-1212-43A5-9BD2-5EF6A78B8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67719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Baltimore city is known to have a significant high crime rate that is considered above the national average.</a:t>
            </a:r>
          </a:p>
          <a:p>
            <a:pPr>
              <a:lnSpc>
                <a:spcPct val="90000"/>
              </a:lnSpc>
            </a:pPr>
            <a:r>
              <a:rPr lang="en-US" dirty="0"/>
              <a:t>Data source: Baltimore 911 Calls from 2019.</a:t>
            </a:r>
          </a:p>
          <a:p>
            <a:pPr>
              <a:lnSpc>
                <a:spcPct val="90000"/>
              </a:lnSpc>
            </a:pPr>
            <a:r>
              <a:rPr lang="en-US" dirty="0"/>
              <a:t>Collected a suitable dataset to perform a classification modeling task as a DATA 602 student.</a:t>
            </a:r>
          </a:p>
        </p:txBody>
      </p:sp>
      <p:pic>
        <p:nvPicPr>
          <p:cNvPr id="1026" name="Picture 2" descr="Baltimore Police 911 (@BaltimorePD_911) / Twitter">
            <a:extLst>
              <a:ext uri="{FF2B5EF4-FFF2-40B4-BE49-F238E27FC236}">
                <a16:creationId xmlns:a16="http://schemas.microsoft.com/office/drawing/2014/main" id="{386A6489-3472-49A5-A5F2-83CBF0A2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5749" y="1600200"/>
            <a:ext cx="2093068" cy="209306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ltimore 911 call data is now posted online - Technical.ly Baltimore">
            <a:extLst>
              <a:ext uri="{FF2B5EF4-FFF2-40B4-BE49-F238E27FC236}">
                <a16:creationId xmlns:a16="http://schemas.microsoft.com/office/drawing/2014/main" id="{C2F564A4-EF8B-4806-9FC6-8E3C7294E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58" y="1718439"/>
            <a:ext cx="1390650" cy="18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D7A41-46A7-48CE-AD7D-E9D9764F5C3B}"/>
              </a:ext>
            </a:extLst>
          </p:cNvPr>
          <p:cNvSpPr txBox="1"/>
          <p:nvPr/>
        </p:nvSpPr>
        <p:spPr>
          <a:xfrm>
            <a:off x="4824918" y="3758783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All Emergency Calls are Emergency!</a:t>
            </a:r>
          </a:p>
        </p:txBody>
      </p:sp>
    </p:spTree>
    <p:extLst>
      <p:ext uri="{BB962C8B-B14F-4D97-AF65-F5344CB8AC3E}">
        <p14:creationId xmlns:p14="http://schemas.microsoft.com/office/powerpoint/2010/main" val="16050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FA9B-E3F5-417B-B6DB-6FCC6EA2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4D2B-6C47-4490-A5F2-5B08756C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dataset consists: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55AA2-C49B-455E-9989-B26F7384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49" y="2576919"/>
            <a:ext cx="4961106" cy="37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FA9B-E3F5-417B-B6DB-6FCC6EA2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7DF38-1602-45E2-B857-28F6D256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704"/>
            <a:ext cx="7752945" cy="3936075"/>
          </a:xfrm>
        </p:spPr>
        <p:txBody>
          <a:bodyPr/>
          <a:lstStyle/>
          <a:p>
            <a:r>
              <a:rPr lang="en-US" dirty="0"/>
              <a:t>Then, I cleaned the missing and duplicated data.</a:t>
            </a:r>
          </a:p>
          <a:p>
            <a:r>
              <a:rPr lang="en-US" dirty="0"/>
              <a:t>I performed feature engineering by:</a:t>
            </a:r>
          </a:p>
          <a:p>
            <a:pPr lvl="1"/>
            <a:r>
              <a:rPr lang="en-US" dirty="0"/>
              <a:t>Transforming the call time recorded in the raw data</a:t>
            </a:r>
          </a:p>
          <a:p>
            <a:pPr lvl="1"/>
            <a:r>
              <a:rPr lang="en-US" dirty="0"/>
              <a:t>Extracting month, days in the year of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FA9B-E3F5-417B-B6DB-6FCC6EA2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7DF38-1602-45E2-B857-28F6D256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704"/>
            <a:ext cx="7752945" cy="3936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plotted the heatmap to see correlation between attributes</a:t>
            </a:r>
          </a:p>
          <a:p>
            <a:r>
              <a:rPr lang="en-US" dirty="0"/>
              <a:t>I visualized and plotted the distribution of certain features including the target (priority calls) as well as the relationship between two attributes.</a:t>
            </a:r>
          </a:p>
          <a:p>
            <a:r>
              <a:rPr lang="en-US" dirty="0"/>
              <a:t>I plotted the trends of each priority calls throughout the year. </a:t>
            </a:r>
          </a:p>
        </p:txBody>
      </p:sp>
    </p:spTree>
    <p:extLst>
      <p:ext uri="{BB962C8B-B14F-4D97-AF65-F5344CB8AC3E}">
        <p14:creationId xmlns:p14="http://schemas.microsoft.com/office/powerpoint/2010/main" val="393381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8268-AF7C-48E1-8DEB-22F6CE15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E6E9-19F0-4499-9BF8-DEF1094A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704"/>
            <a:ext cx="8686800" cy="4196459"/>
          </a:xfrm>
        </p:spPr>
        <p:txBody>
          <a:bodyPr>
            <a:normAutofit fontScale="92500"/>
          </a:bodyPr>
          <a:lstStyle/>
          <a:p>
            <a:r>
              <a:rPr lang="en-US" dirty="0"/>
              <a:t>Machine learning models chosen for exploration: 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Logistic Regression with grid search cross-validation k fold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Training accuracy score with Logistic Regression: 98.12%</a:t>
            </a:r>
          </a:p>
          <a:p>
            <a:pPr lvl="1"/>
            <a:r>
              <a:rPr lang="en-US" dirty="0"/>
              <a:t>Testing accuracy score with Logistic Regression: 95.67%</a:t>
            </a:r>
          </a:p>
          <a:p>
            <a:pPr lvl="1"/>
            <a:r>
              <a:rPr lang="en-US" dirty="0"/>
              <a:t>Grid search validation best score: 95.69%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2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577-BB28-46CA-B5B5-4485D49A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6F19-1B59-423B-B11B-D745943E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929704"/>
            <a:ext cx="8467344" cy="41964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Motivation towards the techniques chosen:</a:t>
            </a:r>
          </a:p>
          <a:p>
            <a:pPr lvl="1"/>
            <a:r>
              <a:rPr lang="en-US" dirty="0"/>
              <a:t>Logistic regression is</a:t>
            </a:r>
            <a:r>
              <a:rPr lang="en-US" b="0" i="0" dirty="0">
                <a:effectLst/>
                <a:latin typeface="-apple-system"/>
              </a:rPr>
              <a:t> the most common classification model to </a:t>
            </a:r>
            <a:r>
              <a:rPr lang="en-US" dirty="0">
                <a:latin typeface="-apple-system"/>
              </a:rPr>
              <a:t>use </a:t>
            </a:r>
            <a:r>
              <a:rPr lang="en-US" b="0" i="0" dirty="0">
                <a:effectLst/>
                <a:latin typeface="-apple-system"/>
              </a:rPr>
              <a:t>for this type of problem (multi labels/classes classification). </a:t>
            </a:r>
            <a:endParaRPr lang="en-US" dirty="0"/>
          </a:p>
          <a:p>
            <a:r>
              <a:rPr lang="en-US" dirty="0"/>
              <a:t>I found the best model based on grid search</a:t>
            </a:r>
          </a:p>
          <a:p>
            <a:r>
              <a:rPr lang="en-US" dirty="0"/>
              <a:t>The baseline model and the grid search achieved a high accuracy score close to 96 percent.</a:t>
            </a:r>
          </a:p>
          <a:p>
            <a:r>
              <a:rPr lang="en-US" dirty="0"/>
              <a:t>Potential ways to improve performance &amp; Areas for further exploration:</a:t>
            </a:r>
          </a:p>
          <a:p>
            <a:pPr lvl="1"/>
            <a:r>
              <a:rPr lang="en-US" dirty="0"/>
              <a:t>Running other Decision Tree Algorithms and see if it has any impact.</a:t>
            </a:r>
          </a:p>
        </p:txBody>
      </p:sp>
    </p:spTree>
    <p:extLst>
      <p:ext uri="{BB962C8B-B14F-4D97-AF65-F5344CB8AC3E}">
        <p14:creationId xmlns:p14="http://schemas.microsoft.com/office/powerpoint/2010/main" val="285742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4977-7586-43A4-B457-57443E9E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ED8C-451B-4E21-85C5-29643332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https://github.com/appliedecon/data602-lectures</a:t>
            </a:r>
            <a:endParaRPr lang="en-US" dirty="0"/>
          </a:p>
          <a:p>
            <a:r>
              <a:rPr lang="en-US" dirty="0">
                <a:hlinkClick r:id="rId3"/>
              </a:rPr>
              <a:t>https://scikit-learn.org/stable/modules/linear_model.html#logistic-regression</a:t>
            </a:r>
            <a:endParaRPr lang="en-US" dirty="0"/>
          </a:p>
          <a:p>
            <a:r>
              <a:rPr lang="en-US" dirty="0">
                <a:hlinkClick r:id="rId4"/>
              </a:rPr>
              <a:t>https://data.baltimorecity.gov/datasets/baltimore::911-calls-for-service-2019/about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3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D0F9-3004-4437-9DE5-D9FFDD27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74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359</Words>
  <Application>Microsoft Office PowerPoint</Application>
  <PresentationFormat>On-screen Show (4:3)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Calibri</vt:lpstr>
      <vt:lpstr>Office Theme</vt:lpstr>
      <vt:lpstr> Modeling the Baltimore City Emergency 911 Calls For Service 2019</vt:lpstr>
      <vt:lpstr>Overview of the project</vt:lpstr>
      <vt:lpstr>Exploratory Data Analysis (EDA)</vt:lpstr>
      <vt:lpstr>Exploratory Data Analysis (EDA)</vt:lpstr>
      <vt:lpstr>Exploratory Data Analysis (EDA)</vt:lpstr>
      <vt:lpstr>Model Results</vt:lpstr>
      <vt:lpstr>Conclusions </vt:lpstr>
      <vt:lpstr>References</vt:lpstr>
      <vt:lpstr>Thank you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Hugues Nelson Iradukunda</cp:lastModifiedBy>
  <cp:revision>10</cp:revision>
  <dcterms:created xsi:type="dcterms:W3CDTF">2019-12-12T13:31:42Z</dcterms:created>
  <dcterms:modified xsi:type="dcterms:W3CDTF">2021-12-15T04:55:17Z</dcterms:modified>
</cp:coreProperties>
</file>