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0" r:id="rId3"/>
    <p:sldId id="264" r:id="rId4"/>
    <p:sldId id="263" r:id="rId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 Marcela Cely Rios" initials="SMCR" lastIdx="1" clrIdx="0">
    <p:extLst>
      <p:ext uri="{19B8F6BF-5375-455C-9EA6-DF929625EA0E}">
        <p15:presenceInfo xmlns:p15="http://schemas.microsoft.com/office/powerpoint/2012/main" userId="e27871fe3962d9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19D88-4F2C-4DB1-9D0E-FAA3A4825901}" v="598" dt="2020-10-07T00:45:15.128"/>
    <p1510:client id="{E55635C6-5AC8-4F89-A842-6B5D2923D9DE}" v="87" dt="2020-10-07T03:10:49.4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149" autoAdjust="0"/>
  </p:normalViewPr>
  <p:slideViewPr>
    <p:cSldViewPr>
      <p:cViewPr>
        <p:scale>
          <a:sx n="150" d="100"/>
          <a:sy n="150" d="100"/>
        </p:scale>
        <p:origin x="474" y="-145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170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rit\Downloads\Baseball%20case2%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263788792814679E-2"/>
          <c:y val="5.3830235543779567E-2"/>
          <c:w val="0.87438119894531252"/>
          <c:h val="0.79411646634261113"/>
        </c:manualLayout>
      </c:layout>
      <c:lineChart>
        <c:grouping val="standard"/>
        <c:varyColors val="0"/>
        <c:dLbls>
          <c:showLegendKey val="0"/>
          <c:showVal val="0"/>
          <c:showCatName val="0"/>
          <c:showSerName val="0"/>
          <c:showPercent val="0"/>
          <c:showBubbleSize val="0"/>
        </c:dLbls>
        <c:marker val="1"/>
        <c:smooth val="0"/>
        <c:axId val="1840842639"/>
        <c:axId val="1853625663"/>
        <c:extLst>
          <c:ext xmlns:c15="http://schemas.microsoft.com/office/drawing/2012/chart" uri="{02D57815-91ED-43cb-92C2-25804820EDAC}">
            <c15:filteredLineSeries>
              <c15:ser>
                <c:idx val="2"/>
                <c:order val="0"/>
                <c:tx>
                  <c:strRef>
                    <c:extLst>
                      <c:ext uri="{02D57815-91ED-43cb-92C2-25804820EDAC}">
                        <c15:formulaRef>
                          <c15:sqref>ultimointento!$G$2</c15:sqref>
                        </c15:formulaRef>
                      </c:ext>
                    </c:extLst>
                    <c:strCache>
                      <c:ptCount val="1"/>
                      <c:pt idx="0">
                        <c:v>Caso 1</c:v>
                      </c:pt>
                    </c:strCache>
                  </c:strRef>
                </c:tx>
                <c:spPr>
                  <a:ln w="19050" cap="rnd">
                    <a:noFill/>
                    <a:round/>
                  </a:ln>
                  <a:effectLst/>
                </c:spPr>
                <c:marker>
                  <c:symbol val="none"/>
                </c:marker>
                <c:trendline>
                  <c:spPr>
                    <a:ln w="12700" cap="rnd">
                      <a:solidFill>
                        <a:schemeClr val="accent3"/>
                      </a:solidFill>
                      <a:prstDash val="solid"/>
                    </a:ln>
                    <a:effectLst/>
                  </c:spPr>
                  <c:trendlineType val="poly"/>
                  <c:order val="3"/>
                  <c:dispRSqr val="0"/>
                  <c:dispEq val="0"/>
                </c:trendline>
                <c:cat>
                  <c:numRef>
                    <c:extLst>
                      <c:ext uri="{02D57815-91ED-43cb-92C2-25804820EDAC}">
                        <c15:formulaRef>
                          <c15:sqref>ultimointento!$B$3:$B$62</c15:sqref>
                        </c15:formulaRef>
                      </c:ext>
                    </c:extLst>
                    <c:numCache>
                      <c:formatCode>General</c:formatCode>
                      <c:ptCount val="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numCache>
                  </c:numRef>
                </c:cat>
                <c:val>
                  <c:numRef>
                    <c:extLst>
                      <c:ext uri="{02D57815-91ED-43cb-92C2-25804820EDAC}">
                        <c15:formulaRef>
                          <c15:sqref>ultimointento!$G$3:$G$62</c15:sqref>
                        </c15:formulaRef>
                      </c:ext>
                    </c:extLst>
                    <c:numCache>
                      <c:formatCode>0.000</c:formatCode>
                      <c:ptCount val="60"/>
                      <c:pt idx="0">
                        <c:v>1</c:v>
                      </c:pt>
                      <c:pt idx="1">
                        <c:v>0.5</c:v>
                      </c:pt>
                      <c:pt idx="2">
                        <c:v>0.33333333333333331</c:v>
                      </c:pt>
                      <c:pt idx="3">
                        <c:v>0.5</c:v>
                      </c:pt>
                      <c:pt idx="4">
                        <c:v>0.4</c:v>
                      </c:pt>
                      <c:pt idx="5">
                        <c:v>0.5</c:v>
                      </c:pt>
                      <c:pt idx="6">
                        <c:v>0.42857142857142855</c:v>
                      </c:pt>
                      <c:pt idx="7">
                        <c:v>0.375</c:v>
                      </c:pt>
                      <c:pt idx="8">
                        <c:v>0.33333333333333331</c:v>
                      </c:pt>
                      <c:pt idx="9">
                        <c:v>0.3</c:v>
                      </c:pt>
                      <c:pt idx="10">
                        <c:v>0.27272727272727271</c:v>
                      </c:pt>
                      <c:pt idx="11">
                        <c:v>0.25</c:v>
                      </c:pt>
                      <c:pt idx="12">
                        <c:v>0.30769230769230771</c:v>
                      </c:pt>
                      <c:pt idx="13">
                        <c:v>0.2857142857142857</c:v>
                      </c:pt>
                      <c:pt idx="14">
                        <c:v>0.26666666666666666</c:v>
                      </c:pt>
                      <c:pt idx="15">
                        <c:v>0.3125</c:v>
                      </c:pt>
                      <c:pt idx="16">
                        <c:v>0.29411764705882354</c:v>
                      </c:pt>
                      <c:pt idx="17">
                        <c:v>0.33333333333333331</c:v>
                      </c:pt>
                      <c:pt idx="18">
                        <c:v>0.31578947368421051</c:v>
                      </c:pt>
                      <c:pt idx="19">
                        <c:v>0.3</c:v>
                      </c:pt>
                      <c:pt idx="20">
                        <c:v>0.2857142857142857</c:v>
                      </c:pt>
                      <c:pt idx="21">
                        <c:v>0.31818181818181818</c:v>
                      </c:pt>
                      <c:pt idx="22">
                        <c:v>0.30434782608695654</c:v>
                      </c:pt>
                      <c:pt idx="23">
                        <c:v>0.33333333333333331</c:v>
                      </c:pt>
                    </c:numCache>
                  </c:numRef>
                </c:val>
                <c:smooth val="0"/>
                <c:extLst>
                  <c:ext xmlns:c16="http://schemas.microsoft.com/office/drawing/2014/chart" uri="{C3380CC4-5D6E-409C-BE32-E72D297353CC}">
                    <c16:uniqueId val="{00000005-949D-4375-8F00-08B853F08E66}"/>
                  </c:ext>
                </c:extLst>
              </c15:ser>
            </c15:filteredLineSeries>
          </c:ext>
        </c:extLst>
      </c:lineChart>
      <c:scatterChart>
        <c:scatterStyle val="lineMarker"/>
        <c:varyColors val="0"/>
        <c:ser>
          <c:idx val="0"/>
          <c:order val="1"/>
          <c:tx>
            <c:strRef>
              <c:f>ultimointento!$M$2</c:f>
              <c:strCache>
                <c:ptCount val="1"/>
                <c:pt idx="0">
                  <c:v>Marginal</c:v>
                </c:pt>
              </c:strCache>
            </c:strRef>
          </c:tx>
          <c:spPr>
            <a:ln w="15875" cap="rnd">
              <a:solidFill>
                <a:srgbClr val="FF0000"/>
              </a:solidFill>
              <a:round/>
            </a:ln>
            <a:effectLst/>
          </c:spPr>
          <c:marker>
            <c:symbol val="circle"/>
            <c:size val="3"/>
            <c:spPr>
              <a:solidFill>
                <a:schemeClr val="accent1"/>
              </a:solidFill>
              <a:ln w="9525">
                <a:noFill/>
              </a:ln>
              <a:effectLst/>
            </c:spPr>
          </c:marker>
          <c:trendline>
            <c:name>Marginal</c:name>
            <c:spPr>
              <a:ln w="34925" cap="rnd">
                <a:solidFill>
                  <a:schemeClr val="accent1"/>
                </a:solidFill>
                <a:prstDash val="solid"/>
              </a:ln>
              <a:effectLst/>
            </c:spPr>
            <c:trendlineType val="poly"/>
            <c:order val="6"/>
            <c:intercept val="0"/>
            <c:dispRSqr val="0"/>
            <c:dispEq val="0"/>
          </c:trendline>
          <c:xVal>
            <c:numRef>
              <c:f>ultimointento!$B$3:$B$62</c:f>
              <c:numCache>
                <c:formatCode>General</c:formatCode>
                <c:ptCount val="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numCache>
            </c:numRef>
          </c:xVal>
          <c:yVal>
            <c:numRef>
              <c:f>ultimointento!$M$3:$M$62</c:f>
              <c:numCache>
                <c:formatCode>General</c:formatCode>
                <c:ptCount val="60"/>
                <c:pt idx="0" formatCode="0.000">
                  <c:v>0</c:v>
                </c:pt>
                <c:pt idx="4" formatCode="0.000">
                  <c:v>0.4</c:v>
                </c:pt>
                <c:pt idx="9" formatCode="0.000">
                  <c:v>0.25</c:v>
                </c:pt>
                <c:pt idx="14" formatCode="0.000">
                  <c:v>0.25</c:v>
                </c:pt>
                <c:pt idx="19">
                  <c:v>0.5</c:v>
                </c:pt>
                <c:pt idx="24">
                  <c:v>0.5</c:v>
                </c:pt>
                <c:pt idx="29">
                  <c:v>0.5</c:v>
                </c:pt>
                <c:pt idx="34">
                  <c:v>0</c:v>
                </c:pt>
                <c:pt idx="39" formatCode="0.000">
                  <c:v>0.25</c:v>
                </c:pt>
                <c:pt idx="44" formatCode="0.000">
                  <c:v>0.5</c:v>
                </c:pt>
                <c:pt idx="49" formatCode="0.000">
                  <c:v>0.25</c:v>
                </c:pt>
                <c:pt idx="54" formatCode="0.000">
                  <c:v>0.75</c:v>
                </c:pt>
                <c:pt idx="59" formatCode="0.000">
                  <c:v>0</c:v>
                </c:pt>
              </c:numCache>
            </c:numRef>
          </c:yVal>
          <c:smooth val="0"/>
          <c:extLst>
            <c:ext xmlns:c16="http://schemas.microsoft.com/office/drawing/2014/chart" uri="{C3380CC4-5D6E-409C-BE32-E72D297353CC}">
              <c16:uniqueId val="{00000001-949D-4375-8F00-08B853F08E66}"/>
            </c:ext>
          </c:extLst>
        </c:ser>
        <c:ser>
          <c:idx val="1"/>
          <c:order val="2"/>
          <c:tx>
            <c:strRef>
              <c:f>ultimointento!$L$2</c:f>
              <c:strCache>
                <c:ptCount val="1"/>
                <c:pt idx="0">
                  <c:v>Average</c:v>
                </c:pt>
              </c:strCache>
            </c:strRef>
          </c:tx>
          <c:spPr>
            <a:ln w="25400" cap="rnd">
              <a:noFill/>
              <a:round/>
            </a:ln>
            <a:effectLst/>
          </c:spPr>
          <c:marker>
            <c:symbol val="circle"/>
            <c:size val="3"/>
            <c:spPr>
              <a:solidFill>
                <a:srgbClr val="FF0000"/>
              </a:solidFill>
              <a:ln w="9525">
                <a:noFill/>
              </a:ln>
              <a:effectLst/>
            </c:spPr>
          </c:marker>
          <c:trendline>
            <c:name>Average</c:name>
            <c:spPr>
              <a:ln w="19050" cap="rnd">
                <a:solidFill>
                  <a:srgbClr val="FF0000"/>
                </a:solidFill>
                <a:prstDash val="solid"/>
              </a:ln>
              <a:effectLst/>
            </c:spPr>
            <c:trendlineType val="poly"/>
            <c:order val="6"/>
            <c:dispRSqr val="0"/>
            <c:dispEq val="0"/>
          </c:trendline>
          <c:xVal>
            <c:numRef>
              <c:f>ultimointento!$B$3:$B$62</c:f>
              <c:numCache>
                <c:formatCode>General</c:formatCode>
                <c:ptCount val="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numCache>
            </c:numRef>
          </c:xVal>
          <c:yVal>
            <c:numRef>
              <c:f>ultimointento!$L$3:$L$62</c:f>
              <c:numCache>
                <c:formatCode>General</c:formatCode>
                <c:ptCount val="60"/>
                <c:pt idx="0">
                  <c:v>0</c:v>
                </c:pt>
                <c:pt idx="4" formatCode="0.000">
                  <c:v>0.4</c:v>
                </c:pt>
                <c:pt idx="9" formatCode="0.000">
                  <c:v>0.3</c:v>
                </c:pt>
                <c:pt idx="14" formatCode="0.000">
                  <c:v>0.26666666666666666</c:v>
                </c:pt>
                <c:pt idx="19" formatCode="0.000">
                  <c:v>0.3</c:v>
                </c:pt>
                <c:pt idx="24" formatCode="0.000">
                  <c:v>0.32</c:v>
                </c:pt>
                <c:pt idx="29" formatCode="0.000">
                  <c:v>0.33333333333333331</c:v>
                </c:pt>
                <c:pt idx="34" formatCode="0.000">
                  <c:v>0.2857142857142857</c:v>
                </c:pt>
                <c:pt idx="39" formatCode="0.000">
                  <c:v>0.3</c:v>
                </c:pt>
                <c:pt idx="44" formatCode="0.000">
                  <c:v>0.31111111111111112</c:v>
                </c:pt>
                <c:pt idx="49" formatCode="0.000">
                  <c:v>0.3</c:v>
                </c:pt>
                <c:pt idx="54" formatCode="0.000">
                  <c:v>0.32727272727272727</c:v>
                </c:pt>
                <c:pt idx="59" formatCode="0.000">
                  <c:v>0.3</c:v>
                </c:pt>
              </c:numCache>
            </c:numRef>
          </c:yVal>
          <c:smooth val="0"/>
          <c:extLst>
            <c:ext xmlns:c16="http://schemas.microsoft.com/office/drawing/2014/chart" uri="{C3380CC4-5D6E-409C-BE32-E72D297353CC}">
              <c16:uniqueId val="{00000003-949D-4375-8F00-08B853F08E66}"/>
            </c:ext>
          </c:extLst>
        </c:ser>
        <c:dLbls>
          <c:showLegendKey val="0"/>
          <c:showVal val="0"/>
          <c:showCatName val="0"/>
          <c:showSerName val="0"/>
          <c:showPercent val="0"/>
          <c:showBubbleSize val="0"/>
        </c:dLbls>
        <c:axId val="1840842639"/>
        <c:axId val="1853625663"/>
      </c:scatterChart>
      <c:catAx>
        <c:axId val="184084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625663"/>
        <c:crosses val="autoZero"/>
        <c:auto val="1"/>
        <c:lblAlgn val="ctr"/>
        <c:lblOffset val="100"/>
        <c:noMultiLvlLbl val="0"/>
      </c:catAx>
      <c:valAx>
        <c:axId val="1853625663"/>
        <c:scaling>
          <c:orientation val="minMax"/>
          <c:max val="0.70000000000000007"/>
          <c:min val="0.18000000000000002"/>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842639"/>
        <c:crosses val="autoZero"/>
        <c:crossBetween val="between"/>
        <c:majorUnit val="2.0000000000000004E-2"/>
      </c:valAx>
      <c:spPr>
        <a:noFill/>
        <a:ln>
          <a:noFill/>
        </a:ln>
        <a:effectLst/>
      </c:spPr>
    </c:plotArea>
    <c:legend>
      <c:legendPos val="b"/>
      <c:layout>
        <c:manualLayout>
          <c:xMode val="edge"/>
          <c:yMode val="edge"/>
          <c:x val="0.13396116293563096"/>
          <c:y val="0.86916191550866517"/>
          <c:w val="0.75611310774384899"/>
          <c:h val="0.13083808449133488"/>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80B6E-F355-4D83-AF7E-B84C67BD7EBC}"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s-CO"/>
        </a:p>
      </dgm:t>
    </dgm:pt>
    <dgm:pt modelId="{018115C4-B454-49A3-A56D-82E5EEAE466B}">
      <dgm:prSet phldrT="[Texto]" custT="1"/>
      <dgm:spPr/>
      <dgm:t>
        <a:bodyPr/>
        <a:lstStyle/>
        <a:p>
          <a:r>
            <a:rPr lang="es-CO" sz="2000" dirty="0"/>
            <a:t>Marginal </a:t>
          </a:r>
          <a:r>
            <a:rPr lang="es-CO" sz="2000" dirty="0" err="1"/>
            <a:t>Product</a:t>
          </a:r>
          <a:endParaRPr lang="es-CO" sz="2000" dirty="0"/>
        </a:p>
      </dgm:t>
    </dgm:pt>
    <dgm:pt modelId="{9185562F-E2AD-4F72-92AA-9638E655DE55}" type="parTrans" cxnId="{124982EB-C881-46B2-B951-B2C61A0511B1}">
      <dgm:prSet/>
      <dgm:spPr/>
      <dgm:t>
        <a:bodyPr/>
        <a:lstStyle/>
        <a:p>
          <a:endParaRPr lang="es-CO" sz="2000"/>
        </a:p>
      </dgm:t>
    </dgm:pt>
    <dgm:pt modelId="{98C449B3-5F7B-4A53-8661-799ACDC8C938}" type="sibTrans" cxnId="{124982EB-C881-46B2-B951-B2C61A0511B1}">
      <dgm:prSet/>
      <dgm:spPr/>
      <dgm:t>
        <a:bodyPr/>
        <a:lstStyle/>
        <a:p>
          <a:endParaRPr lang="es-CO" sz="2000"/>
        </a:p>
      </dgm:t>
    </dgm:pt>
    <dgm:pt modelId="{3F6B9201-92E7-46BA-89ED-6E05E03AE960}">
      <dgm:prSet phldrT="[Texto]" custT="1"/>
      <dgm:spPr/>
      <dgm:t>
        <a:bodyPr/>
        <a:lstStyle/>
        <a:p>
          <a:r>
            <a:rPr lang="en-US" sz="2000" dirty="0"/>
            <a:t>It is above average product when average product is rising</a:t>
          </a:r>
          <a:endParaRPr lang="es-CO" sz="2000" dirty="0"/>
        </a:p>
      </dgm:t>
    </dgm:pt>
    <dgm:pt modelId="{A42D2C35-61CC-430D-A946-96E059BE31FE}" type="parTrans" cxnId="{7D86E6BD-AF41-4FC9-99C9-F1411E0C9032}">
      <dgm:prSet/>
      <dgm:spPr/>
      <dgm:t>
        <a:bodyPr/>
        <a:lstStyle/>
        <a:p>
          <a:endParaRPr lang="es-CO" sz="2000"/>
        </a:p>
      </dgm:t>
    </dgm:pt>
    <dgm:pt modelId="{5107927C-B136-4A4D-8AAB-EEDAE3435B77}" type="sibTrans" cxnId="{7D86E6BD-AF41-4FC9-99C9-F1411E0C9032}">
      <dgm:prSet/>
      <dgm:spPr/>
      <dgm:t>
        <a:bodyPr/>
        <a:lstStyle/>
        <a:p>
          <a:endParaRPr lang="es-CO" sz="2000"/>
        </a:p>
      </dgm:t>
    </dgm:pt>
    <dgm:pt modelId="{F277C295-75E5-4FAA-A86B-D346E0FCB4C0}" type="pres">
      <dgm:prSet presAssocID="{87F80B6E-F355-4D83-AF7E-B84C67BD7EBC}" presName="Name0" presStyleCnt="0">
        <dgm:presLayoutVars>
          <dgm:dir/>
          <dgm:animLvl val="lvl"/>
          <dgm:resizeHandles val="exact"/>
        </dgm:presLayoutVars>
      </dgm:prSet>
      <dgm:spPr/>
    </dgm:pt>
    <dgm:pt modelId="{96AB4F92-D8BB-46E7-863E-743B1AAAECE3}" type="pres">
      <dgm:prSet presAssocID="{018115C4-B454-49A3-A56D-82E5EEAE466B}" presName="linNode" presStyleCnt="0"/>
      <dgm:spPr/>
    </dgm:pt>
    <dgm:pt modelId="{7FCD370D-6868-43D8-9791-CA2EB7103C59}" type="pres">
      <dgm:prSet presAssocID="{018115C4-B454-49A3-A56D-82E5EEAE466B}" presName="parentText" presStyleLbl="node1" presStyleIdx="0" presStyleCnt="1">
        <dgm:presLayoutVars>
          <dgm:chMax val="1"/>
          <dgm:bulletEnabled val="1"/>
        </dgm:presLayoutVars>
      </dgm:prSet>
      <dgm:spPr/>
    </dgm:pt>
    <dgm:pt modelId="{244A8E55-4C4D-4F44-90B6-C2DD7434C04A}" type="pres">
      <dgm:prSet presAssocID="{018115C4-B454-49A3-A56D-82E5EEAE466B}" presName="descendantText" presStyleLbl="alignAccFollowNode1" presStyleIdx="0" presStyleCnt="1" custLinFactNeighborX="10007" custLinFactNeighborY="5361">
        <dgm:presLayoutVars>
          <dgm:bulletEnabled val="1"/>
        </dgm:presLayoutVars>
      </dgm:prSet>
      <dgm:spPr/>
    </dgm:pt>
  </dgm:ptLst>
  <dgm:cxnLst>
    <dgm:cxn modelId="{00E79308-E5A7-40AE-BABB-472590EE3D75}" type="presOf" srcId="{018115C4-B454-49A3-A56D-82E5EEAE466B}" destId="{7FCD370D-6868-43D8-9791-CA2EB7103C59}" srcOrd="0" destOrd="0" presId="urn:microsoft.com/office/officeart/2005/8/layout/vList5"/>
    <dgm:cxn modelId="{99E0E028-5182-439B-91AD-4D7F1B0C3801}" type="presOf" srcId="{87F80B6E-F355-4D83-AF7E-B84C67BD7EBC}" destId="{F277C295-75E5-4FAA-A86B-D346E0FCB4C0}" srcOrd="0" destOrd="0" presId="urn:microsoft.com/office/officeart/2005/8/layout/vList5"/>
    <dgm:cxn modelId="{D9DB6340-D071-45BC-94D0-90A489382533}" type="presOf" srcId="{3F6B9201-92E7-46BA-89ED-6E05E03AE960}" destId="{244A8E55-4C4D-4F44-90B6-C2DD7434C04A}" srcOrd="0" destOrd="0" presId="urn:microsoft.com/office/officeart/2005/8/layout/vList5"/>
    <dgm:cxn modelId="{7D86E6BD-AF41-4FC9-99C9-F1411E0C9032}" srcId="{018115C4-B454-49A3-A56D-82E5EEAE466B}" destId="{3F6B9201-92E7-46BA-89ED-6E05E03AE960}" srcOrd="0" destOrd="0" parTransId="{A42D2C35-61CC-430D-A946-96E059BE31FE}" sibTransId="{5107927C-B136-4A4D-8AAB-EEDAE3435B77}"/>
    <dgm:cxn modelId="{124982EB-C881-46B2-B951-B2C61A0511B1}" srcId="{87F80B6E-F355-4D83-AF7E-B84C67BD7EBC}" destId="{018115C4-B454-49A3-A56D-82E5EEAE466B}" srcOrd="0" destOrd="0" parTransId="{9185562F-E2AD-4F72-92AA-9638E655DE55}" sibTransId="{98C449B3-5F7B-4A53-8661-799ACDC8C938}"/>
    <dgm:cxn modelId="{FC6EB066-B420-4018-9C0A-5B4D63A9D6C2}" type="presParOf" srcId="{F277C295-75E5-4FAA-A86B-D346E0FCB4C0}" destId="{96AB4F92-D8BB-46E7-863E-743B1AAAECE3}" srcOrd="0" destOrd="0" presId="urn:microsoft.com/office/officeart/2005/8/layout/vList5"/>
    <dgm:cxn modelId="{EAA30EAA-835F-414A-AC25-957EC2D9230F}" type="presParOf" srcId="{96AB4F92-D8BB-46E7-863E-743B1AAAECE3}" destId="{7FCD370D-6868-43D8-9791-CA2EB7103C59}" srcOrd="0" destOrd="0" presId="urn:microsoft.com/office/officeart/2005/8/layout/vList5"/>
    <dgm:cxn modelId="{D5A3A210-3D23-4EDC-8387-5B6FAEB1CBF5}" type="presParOf" srcId="{96AB4F92-D8BB-46E7-863E-743B1AAAECE3}" destId="{244A8E55-4C4D-4F44-90B6-C2DD7434C04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F80B6E-F355-4D83-AF7E-B84C67BD7EBC}"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s-CO"/>
        </a:p>
      </dgm:t>
    </dgm:pt>
    <dgm:pt modelId="{245040FA-35E9-4AE5-B453-058D9A02CB54}">
      <dgm:prSet phldrT="[Texto]" custT="1"/>
      <dgm:spPr/>
      <dgm:t>
        <a:bodyPr/>
        <a:lstStyle/>
        <a:p>
          <a:r>
            <a:rPr lang="es-CO" sz="2000" dirty="0"/>
            <a:t>Marginal </a:t>
          </a:r>
          <a:r>
            <a:rPr lang="es-CO" sz="2000" dirty="0" err="1"/>
            <a:t>Product</a:t>
          </a:r>
          <a:endParaRPr lang="es-CO" sz="2000" dirty="0"/>
        </a:p>
      </dgm:t>
    </dgm:pt>
    <dgm:pt modelId="{0348AB75-CB0C-47ED-AC1E-F8AC04B10035}" type="parTrans" cxnId="{0EEA244A-6CA2-4435-B153-9725095E261B}">
      <dgm:prSet/>
      <dgm:spPr/>
      <dgm:t>
        <a:bodyPr/>
        <a:lstStyle/>
        <a:p>
          <a:endParaRPr lang="es-CO" sz="2000"/>
        </a:p>
      </dgm:t>
    </dgm:pt>
    <dgm:pt modelId="{E4F3E4E8-1C4B-4D2A-AAF3-AAD475F49990}" type="sibTrans" cxnId="{0EEA244A-6CA2-4435-B153-9725095E261B}">
      <dgm:prSet/>
      <dgm:spPr/>
      <dgm:t>
        <a:bodyPr/>
        <a:lstStyle/>
        <a:p>
          <a:endParaRPr lang="es-CO" sz="2000"/>
        </a:p>
      </dgm:t>
    </dgm:pt>
    <dgm:pt modelId="{14344953-CBF6-42E4-93A2-5114A026D586}">
      <dgm:prSet phldrT="[Texto]" custT="1"/>
      <dgm:spPr/>
      <dgm:t>
        <a:bodyPr/>
        <a:lstStyle/>
        <a:p>
          <a:r>
            <a:rPr lang="es-CO" sz="2000" dirty="0" err="1"/>
            <a:t>It</a:t>
          </a:r>
          <a:r>
            <a:rPr lang="es-CO" sz="2000" dirty="0"/>
            <a:t> </a:t>
          </a:r>
          <a:r>
            <a:rPr lang="es-CO" sz="2000" dirty="0" err="1"/>
            <a:t>is</a:t>
          </a:r>
          <a:r>
            <a:rPr lang="es-CO" sz="2000" dirty="0"/>
            <a:t> </a:t>
          </a:r>
          <a:r>
            <a:rPr lang="es-CO" sz="2000" dirty="0" err="1"/>
            <a:t>below</a:t>
          </a:r>
          <a:r>
            <a:rPr lang="es-CO" sz="2000" dirty="0"/>
            <a:t> </a:t>
          </a:r>
          <a:r>
            <a:rPr lang="es-CO" sz="2000" dirty="0" err="1"/>
            <a:t>average</a:t>
          </a:r>
          <a:r>
            <a:rPr lang="es-CO" sz="2000" dirty="0"/>
            <a:t> </a:t>
          </a:r>
          <a:r>
            <a:rPr lang="es-CO" sz="2000" dirty="0" err="1"/>
            <a:t>product</a:t>
          </a:r>
          <a:r>
            <a:rPr lang="es-CO" sz="2000" dirty="0"/>
            <a:t> </a:t>
          </a:r>
          <a:r>
            <a:rPr lang="en-US" sz="2000" dirty="0"/>
            <a:t>when average product is falling</a:t>
          </a:r>
          <a:endParaRPr lang="es-CO" sz="2000" dirty="0"/>
        </a:p>
      </dgm:t>
    </dgm:pt>
    <dgm:pt modelId="{B8F13C96-C8AB-4E29-901A-BD1AF74DBF38}" type="parTrans" cxnId="{8968B839-554C-4972-B9E6-09B866761893}">
      <dgm:prSet/>
      <dgm:spPr/>
      <dgm:t>
        <a:bodyPr/>
        <a:lstStyle/>
        <a:p>
          <a:endParaRPr lang="es-CO" sz="2000"/>
        </a:p>
      </dgm:t>
    </dgm:pt>
    <dgm:pt modelId="{659892BB-34FB-4291-AF85-07ADE7714177}" type="sibTrans" cxnId="{8968B839-554C-4972-B9E6-09B866761893}">
      <dgm:prSet/>
      <dgm:spPr/>
      <dgm:t>
        <a:bodyPr/>
        <a:lstStyle/>
        <a:p>
          <a:endParaRPr lang="es-CO" sz="2000"/>
        </a:p>
      </dgm:t>
    </dgm:pt>
    <dgm:pt modelId="{F277C295-75E5-4FAA-A86B-D346E0FCB4C0}" type="pres">
      <dgm:prSet presAssocID="{87F80B6E-F355-4D83-AF7E-B84C67BD7EBC}" presName="Name0" presStyleCnt="0">
        <dgm:presLayoutVars>
          <dgm:dir/>
          <dgm:animLvl val="lvl"/>
          <dgm:resizeHandles val="exact"/>
        </dgm:presLayoutVars>
      </dgm:prSet>
      <dgm:spPr/>
    </dgm:pt>
    <dgm:pt modelId="{C1F55353-6CB1-4625-8D8F-97422EAFC4D4}" type="pres">
      <dgm:prSet presAssocID="{245040FA-35E9-4AE5-B453-058D9A02CB54}" presName="linNode" presStyleCnt="0"/>
      <dgm:spPr/>
    </dgm:pt>
    <dgm:pt modelId="{1C7DC301-2311-4F20-86F9-683CD1DD3DC4}" type="pres">
      <dgm:prSet presAssocID="{245040FA-35E9-4AE5-B453-058D9A02CB54}" presName="parentText" presStyleLbl="node1" presStyleIdx="0" presStyleCnt="1">
        <dgm:presLayoutVars>
          <dgm:chMax val="1"/>
          <dgm:bulletEnabled val="1"/>
        </dgm:presLayoutVars>
      </dgm:prSet>
      <dgm:spPr/>
    </dgm:pt>
    <dgm:pt modelId="{8450CD27-80F6-4166-9836-9A032511621B}" type="pres">
      <dgm:prSet presAssocID="{245040FA-35E9-4AE5-B453-058D9A02CB54}" presName="descendantText" presStyleLbl="alignAccFollowNode1" presStyleIdx="0" presStyleCnt="1" custLinFactNeighborX="0" custLinFactNeighborY="5871">
        <dgm:presLayoutVars>
          <dgm:bulletEnabled val="1"/>
        </dgm:presLayoutVars>
      </dgm:prSet>
      <dgm:spPr/>
    </dgm:pt>
  </dgm:ptLst>
  <dgm:cxnLst>
    <dgm:cxn modelId="{DB512102-DEA8-42E4-8F07-D5A4B3BA72C9}" type="presOf" srcId="{245040FA-35E9-4AE5-B453-058D9A02CB54}" destId="{1C7DC301-2311-4F20-86F9-683CD1DD3DC4}" srcOrd="0" destOrd="0" presId="urn:microsoft.com/office/officeart/2005/8/layout/vList5"/>
    <dgm:cxn modelId="{99E0E028-5182-439B-91AD-4D7F1B0C3801}" type="presOf" srcId="{87F80B6E-F355-4D83-AF7E-B84C67BD7EBC}" destId="{F277C295-75E5-4FAA-A86B-D346E0FCB4C0}" srcOrd="0" destOrd="0" presId="urn:microsoft.com/office/officeart/2005/8/layout/vList5"/>
    <dgm:cxn modelId="{8968B839-554C-4972-B9E6-09B866761893}" srcId="{245040FA-35E9-4AE5-B453-058D9A02CB54}" destId="{14344953-CBF6-42E4-93A2-5114A026D586}" srcOrd="0" destOrd="0" parTransId="{B8F13C96-C8AB-4E29-901A-BD1AF74DBF38}" sibTransId="{659892BB-34FB-4291-AF85-07ADE7714177}"/>
    <dgm:cxn modelId="{0EEA244A-6CA2-4435-B153-9725095E261B}" srcId="{87F80B6E-F355-4D83-AF7E-B84C67BD7EBC}" destId="{245040FA-35E9-4AE5-B453-058D9A02CB54}" srcOrd="0" destOrd="0" parTransId="{0348AB75-CB0C-47ED-AC1E-F8AC04B10035}" sibTransId="{E4F3E4E8-1C4B-4D2A-AAF3-AAD475F49990}"/>
    <dgm:cxn modelId="{E7A37AD7-ADF1-42D9-B5DD-AEDB39D9C575}" type="presOf" srcId="{14344953-CBF6-42E4-93A2-5114A026D586}" destId="{8450CD27-80F6-4166-9836-9A032511621B}" srcOrd="0" destOrd="0" presId="urn:microsoft.com/office/officeart/2005/8/layout/vList5"/>
    <dgm:cxn modelId="{AAF3B1F3-5E8A-42E9-9826-054D24C30529}" type="presParOf" srcId="{F277C295-75E5-4FAA-A86B-D346E0FCB4C0}" destId="{C1F55353-6CB1-4625-8D8F-97422EAFC4D4}" srcOrd="0" destOrd="0" presId="urn:microsoft.com/office/officeart/2005/8/layout/vList5"/>
    <dgm:cxn modelId="{9FE8865E-340B-42B2-8C58-FC66CB9D4980}" type="presParOf" srcId="{C1F55353-6CB1-4625-8D8F-97422EAFC4D4}" destId="{1C7DC301-2311-4F20-86F9-683CD1DD3DC4}" srcOrd="0" destOrd="0" presId="urn:microsoft.com/office/officeart/2005/8/layout/vList5"/>
    <dgm:cxn modelId="{D78F3613-9508-455A-AE7B-4F517305B35C}" type="presParOf" srcId="{C1F55353-6CB1-4625-8D8F-97422EAFC4D4}" destId="{8450CD27-80F6-4166-9836-9A032511621B}"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FE1C5F-CFC7-43C9-A635-2E7BC495231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CO"/>
        </a:p>
      </dgm:t>
    </dgm:pt>
    <dgm:pt modelId="{08464055-45DB-4C16-8CDF-3C50333CF9FD}">
      <dgm:prSet phldrT="[Texto]"/>
      <dgm:spPr/>
      <dgm:t>
        <a:bodyPr/>
        <a:lstStyle/>
        <a:p>
          <a:r>
            <a:rPr lang="es-CO" dirty="0">
              <a:solidFill>
                <a:schemeClr val="bg1"/>
              </a:solidFill>
              <a:latin typeface="+mj-lt"/>
            </a:rPr>
            <a:t>Marginal </a:t>
          </a:r>
          <a:r>
            <a:rPr lang="es-CO" dirty="0" err="1">
              <a:solidFill>
                <a:schemeClr val="bg1"/>
              </a:solidFill>
              <a:latin typeface="+mj-lt"/>
            </a:rPr>
            <a:t>Product</a:t>
          </a:r>
          <a:endParaRPr lang="es-CO" dirty="0">
            <a:solidFill>
              <a:schemeClr val="bg1"/>
            </a:solidFill>
            <a:latin typeface="+mj-lt"/>
          </a:endParaRPr>
        </a:p>
      </dgm:t>
    </dgm:pt>
    <dgm:pt modelId="{9E96E5B4-B523-4FD6-BE12-2081D81EB061}" type="parTrans" cxnId="{50F3E4BA-E229-4E10-A7DE-4BBFB2995F86}">
      <dgm:prSet/>
      <dgm:spPr/>
      <dgm:t>
        <a:bodyPr/>
        <a:lstStyle/>
        <a:p>
          <a:endParaRPr lang="es-CO">
            <a:solidFill>
              <a:schemeClr val="tx1"/>
            </a:solidFill>
            <a:latin typeface="+mj-lt"/>
          </a:endParaRPr>
        </a:p>
      </dgm:t>
    </dgm:pt>
    <dgm:pt modelId="{819B07FD-B9AC-4E5A-BAF6-BD78F848C3E9}" type="sibTrans" cxnId="{50F3E4BA-E229-4E10-A7DE-4BBFB2995F86}">
      <dgm:prSet/>
      <dgm:spPr/>
      <dgm:t>
        <a:bodyPr/>
        <a:lstStyle/>
        <a:p>
          <a:endParaRPr lang="es-CO">
            <a:solidFill>
              <a:schemeClr val="tx1"/>
            </a:solidFill>
            <a:latin typeface="+mj-lt"/>
          </a:endParaRPr>
        </a:p>
      </dgm:t>
    </dgm:pt>
    <dgm:pt modelId="{2C513EE2-88C7-48EC-9302-620BA06489B8}">
      <dgm:prSet phldrT="[Texto]"/>
      <dgm:spPr/>
      <dgm:t>
        <a:bodyPr/>
        <a:lstStyle/>
        <a:p>
          <a:pPr algn="just"/>
          <a:r>
            <a:rPr lang="en-US" dirty="0">
              <a:solidFill>
                <a:schemeClr val="tx1"/>
              </a:solidFill>
              <a:latin typeface="+mj-lt"/>
            </a:rPr>
            <a:t>T</a:t>
          </a:r>
          <a:r>
            <a:rPr lang="en-US" b="0" i="0" dirty="0">
              <a:solidFill>
                <a:schemeClr val="tx1"/>
              </a:solidFill>
              <a:effectLst/>
              <a:latin typeface="+mj-lt"/>
            </a:rPr>
            <a:t>he additional output created as a result of additional input placed into. </a:t>
          </a:r>
          <a:endParaRPr lang="es-CO" dirty="0">
            <a:solidFill>
              <a:schemeClr val="tx1"/>
            </a:solidFill>
            <a:latin typeface="+mj-lt"/>
          </a:endParaRPr>
        </a:p>
      </dgm:t>
    </dgm:pt>
    <dgm:pt modelId="{9A4F496E-3AC6-4088-AF7E-D0B2983253D4}" type="parTrans" cxnId="{98B90383-941B-494A-ACAA-4167203CA319}">
      <dgm:prSet/>
      <dgm:spPr/>
      <dgm:t>
        <a:bodyPr/>
        <a:lstStyle/>
        <a:p>
          <a:endParaRPr lang="es-CO">
            <a:solidFill>
              <a:schemeClr val="tx1"/>
            </a:solidFill>
            <a:latin typeface="+mj-lt"/>
          </a:endParaRPr>
        </a:p>
      </dgm:t>
    </dgm:pt>
    <dgm:pt modelId="{521D69F0-7F09-400F-B6CE-A9106DFC154F}" type="sibTrans" cxnId="{98B90383-941B-494A-ACAA-4167203CA319}">
      <dgm:prSet/>
      <dgm:spPr/>
      <dgm:t>
        <a:bodyPr/>
        <a:lstStyle/>
        <a:p>
          <a:endParaRPr lang="es-CO">
            <a:solidFill>
              <a:schemeClr val="tx1"/>
            </a:solidFill>
            <a:latin typeface="+mj-lt"/>
          </a:endParaRPr>
        </a:p>
      </dgm:t>
    </dgm:pt>
    <dgm:pt modelId="{FC3BA5A0-F0D9-46BD-B40E-8EA8ABFCF4F8}">
      <dgm:prSet phldrT="[Texto]"/>
      <dgm:spPr/>
      <dgm:t>
        <a:bodyPr/>
        <a:lstStyle/>
        <a:p>
          <a:r>
            <a:rPr lang="es-CO" dirty="0" err="1">
              <a:solidFill>
                <a:schemeClr val="bg1"/>
              </a:solidFill>
              <a:latin typeface="+mj-lt"/>
            </a:rPr>
            <a:t>Average</a:t>
          </a:r>
          <a:endParaRPr lang="es-CO" dirty="0">
            <a:solidFill>
              <a:schemeClr val="bg1"/>
            </a:solidFill>
            <a:latin typeface="+mj-lt"/>
          </a:endParaRPr>
        </a:p>
      </dgm:t>
    </dgm:pt>
    <dgm:pt modelId="{D8E606FD-6F91-406D-ABD8-64B4EADCA9E3}" type="parTrans" cxnId="{558CE679-468F-4F6F-99A6-C8CF0D71DE96}">
      <dgm:prSet/>
      <dgm:spPr/>
      <dgm:t>
        <a:bodyPr/>
        <a:lstStyle/>
        <a:p>
          <a:endParaRPr lang="es-CO">
            <a:solidFill>
              <a:schemeClr val="tx1"/>
            </a:solidFill>
            <a:latin typeface="+mj-lt"/>
          </a:endParaRPr>
        </a:p>
      </dgm:t>
    </dgm:pt>
    <dgm:pt modelId="{626F4A5C-73C4-4F0F-A364-C97060280834}" type="sibTrans" cxnId="{558CE679-468F-4F6F-99A6-C8CF0D71DE96}">
      <dgm:prSet/>
      <dgm:spPr/>
      <dgm:t>
        <a:bodyPr/>
        <a:lstStyle/>
        <a:p>
          <a:endParaRPr lang="es-CO">
            <a:solidFill>
              <a:schemeClr val="tx1"/>
            </a:solidFill>
            <a:latin typeface="+mj-lt"/>
          </a:endParaRPr>
        </a:p>
      </dgm:t>
    </dgm:pt>
    <dgm:pt modelId="{5F401E9F-FC89-44B6-BB47-84D9EBC63277}">
      <dgm:prSet phldrT="[Texto]"/>
      <dgm:spPr/>
      <dgm:t>
        <a:bodyPr/>
        <a:lstStyle/>
        <a:p>
          <a:pPr algn="just"/>
          <a:r>
            <a:rPr lang="en-US" b="0" i="0" dirty="0">
              <a:solidFill>
                <a:schemeClr val="tx1"/>
              </a:solidFill>
              <a:effectLst/>
              <a:latin typeface="+mj-lt"/>
            </a:rPr>
            <a:t>A single value (such as a mean, mode, or median) that summarizes or represents the general significance of a set of unequal values</a:t>
          </a:r>
          <a:endParaRPr lang="es-CO" dirty="0">
            <a:solidFill>
              <a:schemeClr val="tx1"/>
            </a:solidFill>
            <a:latin typeface="+mj-lt"/>
          </a:endParaRPr>
        </a:p>
      </dgm:t>
    </dgm:pt>
    <dgm:pt modelId="{C01712DD-A326-4879-B886-CA813A0EF992}" type="parTrans" cxnId="{EF2233CA-1273-40FA-8276-6A3BF8C82EEA}">
      <dgm:prSet/>
      <dgm:spPr/>
      <dgm:t>
        <a:bodyPr/>
        <a:lstStyle/>
        <a:p>
          <a:endParaRPr lang="es-CO">
            <a:solidFill>
              <a:schemeClr val="tx1"/>
            </a:solidFill>
            <a:latin typeface="+mj-lt"/>
          </a:endParaRPr>
        </a:p>
      </dgm:t>
    </dgm:pt>
    <dgm:pt modelId="{25F8652A-5623-4B8A-AAFF-AD97DAF7E569}" type="sibTrans" cxnId="{EF2233CA-1273-40FA-8276-6A3BF8C82EEA}">
      <dgm:prSet/>
      <dgm:spPr/>
      <dgm:t>
        <a:bodyPr/>
        <a:lstStyle/>
        <a:p>
          <a:endParaRPr lang="es-CO">
            <a:solidFill>
              <a:schemeClr val="tx1"/>
            </a:solidFill>
            <a:latin typeface="+mj-lt"/>
          </a:endParaRPr>
        </a:p>
      </dgm:t>
    </dgm:pt>
    <dgm:pt modelId="{9821DBE6-077F-43AC-9720-6454977FB970}">
      <dgm:prSet phldrT="[Texto]"/>
      <dgm:spPr/>
      <dgm:t>
        <a:bodyPr/>
        <a:lstStyle/>
        <a:p>
          <a:pPr algn="just"/>
          <a:r>
            <a:rPr lang="en-US" b="0" i="0" dirty="0">
              <a:latin typeface="+mj-lt"/>
            </a:rPr>
            <a:t>Average product shows output at a specific level of input</a:t>
          </a:r>
          <a:endParaRPr lang="es-CO" dirty="0">
            <a:solidFill>
              <a:schemeClr val="tx1"/>
            </a:solidFill>
            <a:latin typeface="+mj-lt"/>
          </a:endParaRPr>
        </a:p>
      </dgm:t>
    </dgm:pt>
    <dgm:pt modelId="{AE000838-2DA6-4216-AC67-9486C1EA0593}" type="parTrans" cxnId="{D168D91A-42F2-4D0A-9519-93AE64FAF344}">
      <dgm:prSet/>
      <dgm:spPr/>
      <dgm:t>
        <a:bodyPr/>
        <a:lstStyle/>
        <a:p>
          <a:endParaRPr lang="es-CO">
            <a:latin typeface="+mj-lt"/>
          </a:endParaRPr>
        </a:p>
      </dgm:t>
    </dgm:pt>
    <dgm:pt modelId="{F1D68546-A36B-4040-B56E-E391791920B3}" type="sibTrans" cxnId="{D168D91A-42F2-4D0A-9519-93AE64FAF344}">
      <dgm:prSet/>
      <dgm:spPr/>
      <dgm:t>
        <a:bodyPr/>
        <a:lstStyle/>
        <a:p>
          <a:endParaRPr lang="es-CO">
            <a:latin typeface="+mj-lt"/>
          </a:endParaRPr>
        </a:p>
      </dgm:t>
    </dgm:pt>
    <dgm:pt modelId="{2A8A62D8-6FFD-430A-B120-4347F2881477}" type="pres">
      <dgm:prSet presAssocID="{3FFE1C5F-CFC7-43C9-A635-2E7BC4952311}" presName="Name0" presStyleCnt="0">
        <dgm:presLayoutVars>
          <dgm:dir/>
          <dgm:animLvl val="lvl"/>
          <dgm:resizeHandles val="exact"/>
        </dgm:presLayoutVars>
      </dgm:prSet>
      <dgm:spPr/>
    </dgm:pt>
    <dgm:pt modelId="{81957638-33C3-445C-BE11-25C2862CA66E}" type="pres">
      <dgm:prSet presAssocID="{3FFE1C5F-CFC7-43C9-A635-2E7BC4952311}" presName="tSp" presStyleCnt="0"/>
      <dgm:spPr/>
    </dgm:pt>
    <dgm:pt modelId="{8E714FFF-5161-4D48-BC68-DEA8783C4A60}" type="pres">
      <dgm:prSet presAssocID="{3FFE1C5F-CFC7-43C9-A635-2E7BC4952311}" presName="bSp" presStyleCnt="0"/>
      <dgm:spPr/>
    </dgm:pt>
    <dgm:pt modelId="{D438424E-A06A-48EF-A7DA-4A09031DCEBC}" type="pres">
      <dgm:prSet presAssocID="{3FFE1C5F-CFC7-43C9-A635-2E7BC4952311}" presName="process" presStyleCnt="0"/>
      <dgm:spPr/>
    </dgm:pt>
    <dgm:pt modelId="{6254D54A-1A9F-4B0D-8253-E7C64528D0AE}" type="pres">
      <dgm:prSet presAssocID="{08464055-45DB-4C16-8CDF-3C50333CF9FD}" presName="composite1" presStyleCnt="0"/>
      <dgm:spPr/>
    </dgm:pt>
    <dgm:pt modelId="{95A52F70-5F08-40B4-842A-926D9E72D2C3}" type="pres">
      <dgm:prSet presAssocID="{08464055-45DB-4C16-8CDF-3C50333CF9FD}" presName="dummyNode1" presStyleLbl="node1" presStyleIdx="0" presStyleCnt="2"/>
      <dgm:spPr/>
    </dgm:pt>
    <dgm:pt modelId="{913F1F4F-6466-4478-BDD5-8888C8CD9FFC}" type="pres">
      <dgm:prSet presAssocID="{08464055-45DB-4C16-8CDF-3C50333CF9FD}" presName="childNode1" presStyleLbl="bgAcc1" presStyleIdx="0" presStyleCnt="2">
        <dgm:presLayoutVars>
          <dgm:bulletEnabled val="1"/>
        </dgm:presLayoutVars>
      </dgm:prSet>
      <dgm:spPr/>
    </dgm:pt>
    <dgm:pt modelId="{8B487F30-7298-4C49-95BC-FE461E08E1CF}" type="pres">
      <dgm:prSet presAssocID="{08464055-45DB-4C16-8CDF-3C50333CF9FD}" presName="childNode1tx" presStyleLbl="bgAcc1" presStyleIdx="0" presStyleCnt="2">
        <dgm:presLayoutVars>
          <dgm:bulletEnabled val="1"/>
        </dgm:presLayoutVars>
      </dgm:prSet>
      <dgm:spPr/>
    </dgm:pt>
    <dgm:pt modelId="{8D315E85-22BD-4891-BDE2-95EED67644C6}" type="pres">
      <dgm:prSet presAssocID="{08464055-45DB-4C16-8CDF-3C50333CF9FD}" presName="parentNode1" presStyleLbl="node1" presStyleIdx="0" presStyleCnt="2">
        <dgm:presLayoutVars>
          <dgm:chMax val="1"/>
          <dgm:bulletEnabled val="1"/>
        </dgm:presLayoutVars>
      </dgm:prSet>
      <dgm:spPr/>
    </dgm:pt>
    <dgm:pt modelId="{4788D717-5BBE-47EF-9120-64284E6E6ED1}" type="pres">
      <dgm:prSet presAssocID="{08464055-45DB-4C16-8CDF-3C50333CF9FD}" presName="connSite1" presStyleCnt="0"/>
      <dgm:spPr/>
    </dgm:pt>
    <dgm:pt modelId="{C5B622DA-4F10-48DC-9241-F2F000C94B5B}" type="pres">
      <dgm:prSet presAssocID="{819B07FD-B9AC-4E5A-BAF6-BD78F848C3E9}" presName="Name9" presStyleLbl="sibTrans2D1" presStyleIdx="0" presStyleCnt="1"/>
      <dgm:spPr/>
    </dgm:pt>
    <dgm:pt modelId="{848A2A50-7DBA-404C-AC78-37B5744860F1}" type="pres">
      <dgm:prSet presAssocID="{FC3BA5A0-F0D9-46BD-B40E-8EA8ABFCF4F8}" presName="composite2" presStyleCnt="0"/>
      <dgm:spPr/>
    </dgm:pt>
    <dgm:pt modelId="{6ACFD11A-F068-4901-853F-C55244A6F11C}" type="pres">
      <dgm:prSet presAssocID="{FC3BA5A0-F0D9-46BD-B40E-8EA8ABFCF4F8}" presName="dummyNode2" presStyleLbl="node1" presStyleIdx="0" presStyleCnt="2"/>
      <dgm:spPr/>
    </dgm:pt>
    <dgm:pt modelId="{C5BEC0F1-2651-450F-A638-2AF9B0C5C9B5}" type="pres">
      <dgm:prSet presAssocID="{FC3BA5A0-F0D9-46BD-B40E-8EA8ABFCF4F8}" presName="childNode2" presStyleLbl="bgAcc1" presStyleIdx="1" presStyleCnt="2">
        <dgm:presLayoutVars>
          <dgm:bulletEnabled val="1"/>
        </dgm:presLayoutVars>
      </dgm:prSet>
      <dgm:spPr/>
    </dgm:pt>
    <dgm:pt modelId="{241AA0FE-9CD1-424B-AFFC-7BC01AE98893}" type="pres">
      <dgm:prSet presAssocID="{FC3BA5A0-F0D9-46BD-B40E-8EA8ABFCF4F8}" presName="childNode2tx" presStyleLbl="bgAcc1" presStyleIdx="1" presStyleCnt="2">
        <dgm:presLayoutVars>
          <dgm:bulletEnabled val="1"/>
        </dgm:presLayoutVars>
      </dgm:prSet>
      <dgm:spPr/>
    </dgm:pt>
    <dgm:pt modelId="{83D92546-5053-4DDF-B10F-500DBD8A1F73}" type="pres">
      <dgm:prSet presAssocID="{FC3BA5A0-F0D9-46BD-B40E-8EA8ABFCF4F8}" presName="parentNode2" presStyleLbl="node1" presStyleIdx="1" presStyleCnt="2">
        <dgm:presLayoutVars>
          <dgm:chMax val="0"/>
          <dgm:bulletEnabled val="1"/>
        </dgm:presLayoutVars>
      </dgm:prSet>
      <dgm:spPr/>
    </dgm:pt>
    <dgm:pt modelId="{F59AC6E1-9418-40B9-8F27-FED970C0C764}" type="pres">
      <dgm:prSet presAssocID="{FC3BA5A0-F0D9-46BD-B40E-8EA8ABFCF4F8}" presName="connSite2" presStyleCnt="0"/>
      <dgm:spPr/>
    </dgm:pt>
  </dgm:ptLst>
  <dgm:cxnLst>
    <dgm:cxn modelId="{DCA72A0E-410E-444F-8C8E-3B041AB19FEC}" type="presOf" srcId="{FC3BA5A0-F0D9-46BD-B40E-8EA8ABFCF4F8}" destId="{83D92546-5053-4DDF-B10F-500DBD8A1F73}" srcOrd="0" destOrd="0" presId="urn:microsoft.com/office/officeart/2005/8/layout/hProcess4"/>
    <dgm:cxn modelId="{D168D91A-42F2-4D0A-9519-93AE64FAF344}" srcId="{FC3BA5A0-F0D9-46BD-B40E-8EA8ABFCF4F8}" destId="{9821DBE6-077F-43AC-9720-6454977FB970}" srcOrd="1" destOrd="0" parTransId="{AE000838-2DA6-4216-AC67-9486C1EA0593}" sibTransId="{F1D68546-A36B-4040-B56E-E391791920B3}"/>
    <dgm:cxn modelId="{375B7F2A-A41D-4C3F-9F8A-445C77DD2B4F}" type="presOf" srcId="{3FFE1C5F-CFC7-43C9-A635-2E7BC4952311}" destId="{2A8A62D8-6FFD-430A-B120-4347F2881477}" srcOrd="0" destOrd="0" presId="urn:microsoft.com/office/officeart/2005/8/layout/hProcess4"/>
    <dgm:cxn modelId="{9072912F-1FDC-46DF-8AB0-3EAC3D25D3AB}" type="presOf" srcId="{2C513EE2-88C7-48EC-9302-620BA06489B8}" destId="{8B487F30-7298-4C49-95BC-FE461E08E1CF}" srcOrd="1" destOrd="0" presId="urn:microsoft.com/office/officeart/2005/8/layout/hProcess4"/>
    <dgm:cxn modelId="{E66A6C41-8F84-4583-B5B6-0860A41DBA4E}" type="presOf" srcId="{819B07FD-B9AC-4E5A-BAF6-BD78F848C3E9}" destId="{C5B622DA-4F10-48DC-9241-F2F000C94B5B}" srcOrd="0" destOrd="0" presId="urn:microsoft.com/office/officeart/2005/8/layout/hProcess4"/>
    <dgm:cxn modelId="{2A04284D-FEC5-4178-AD5D-6F89FFFCD297}" type="presOf" srcId="{2C513EE2-88C7-48EC-9302-620BA06489B8}" destId="{913F1F4F-6466-4478-BDD5-8888C8CD9FFC}" srcOrd="0" destOrd="0" presId="urn:microsoft.com/office/officeart/2005/8/layout/hProcess4"/>
    <dgm:cxn modelId="{558CE679-468F-4F6F-99A6-C8CF0D71DE96}" srcId="{3FFE1C5F-CFC7-43C9-A635-2E7BC4952311}" destId="{FC3BA5A0-F0D9-46BD-B40E-8EA8ABFCF4F8}" srcOrd="1" destOrd="0" parTransId="{D8E606FD-6F91-406D-ABD8-64B4EADCA9E3}" sibTransId="{626F4A5C-73C4-4F0F-A364-C97060280834}"/>
    <dgm:cxn modelId="{98B90383-941B-494A-ACAA-4167203CA319}" srcId="{08464055-45DB-4C16-8CDF-3C50333CF9FD}" destId="{2C513EE2-88C7-48EC-9302-620BA06489B8}" srcOrd="0" destOrd="0" parTransId="{9A4F496E-3AC6-4088-AF7E-D0B2983253D4}" sibTransId="{521D69F0-7F09-400F-B6CE-A9106DFC154F}"/>
    <dgm:cxn modelId="{BAEDA585-D641-4567-8858-BFFA79C50821}" type="presOf" srcId="{5F401E9F-FC89-44B6-BB47-84D9EBC63277}" destId="{241AA0FE-9CD1-424B-AFFC-7BC01AE98893}" srcOrd="1" destOrd="0" presId="urn:microsoft.com/office/officeart/2005/8/layout/hProcess4"/>
    <dgm:cxn modelId="{346A9E8E-62E2-4B49-8C91-0F1F77BD5DE3}" type="presOf" srcId="{5F401E9F-FC89-44B6-BB47-84D9EBC63277}" destId="{C5BEC0F1-2651-450F-A638-2AF9B0C5C9B5}" srcOrd="0" destOrd="0" presId="urn:microsoft.com/office/officeart/2005/8/layout/hProcess4"/>
    <dgm:cxn modelId="{FDCDC393-D00C-458E-ACEF-C29BD0176094}" type="presOf" srcId="{9821DBE6-077F-43AC-9720-6454977FB970}" destId="{241AA0FE-9CD1-424B-AFFC-7BC01AE98893}" srcOrd="1" destOrd="1" presId="urn:microsoft.com/office/officeart/2005/8/layout/hProcess4"/>
    <dgm:cxn modelId="{50F3E4BA-E229-4E10-A7DE-4BBFB2995F86}" srcId="{3FFE1C5F-CFC7-43C9-A635-2E7BC4952311}" destId="{08464055-45DB-4C16-8CDF-3C50333CF9FD}" srcOrd="0" destOrd="0" parTransId="{9E96E5B4-B523-4FD6-BE12-2081D81EB061}" sibTransId="{819B07FD-B9AC-4E5A-BAF6-BD78F848C3E9}"/>
    <dgm:cxn modelId="{BAA459C1-D019-4874-8F8E-FCB6200087F3}" type="presOf" srcId="{9821DBE6-077F-43AC-9720-6454977FB970}" destId="{C5BEC0F1-2651-450F-A638-2AF9B0C5C9B5}" srcOrd="0" destOrd="1" presId="urn:microsoft.com/office/officeart/2005/8/layout/hProcess4"/>
    <dgm:cxn modelId="{EF2233CA-1273-40FA-8276-6A3BF8C82EEA}" srcId="{FC3BA5A0-F0D9-46BD-B40E-8EA8ABFCF4F8}" destId="{5F401E9F-FC89-44B6-BB47-84D9EBC63277}" srcOrd="0" destOrd="0" parTransId="{C01712DD-A326-4879-B886-CA813A0EF992}" sibTransId="{25F8652A-5623-4B8A-AAFF-AD97DAF7E569}"/>
    <dgm:cxn modelId="{F7592FD5-ECD2-4EB2-A8D1-8F33ECA0B919}" type="presOf" srcId="{08464055-45DB-4C16-8CDF-3C50333CF9FD}" destId="{8D315E85-22BD-4891-BDE2-95EED67644C6}" srcOrd="0" destOrd="0" presId="urn:microsoft.com/office/officeart/2005/8/layout/hProcess4"/>
    <dgm:cxn modelId="{FA46A6F5-8401-43B6-8E51-9194252E0915}" type="presParOf" srcId="{2A8A62D8-6FFD-430A-B120-4347F2881477}" destId="{81957638-33C3-445C-BE11-25C2862CA66E}" srcOrd="0" destOrd="0" presId="urn:microsoft.com/office/officeart/2005/8/layout/hProcess4"/>
    <dgm:cxn modelId="{82E59941-0C31-4039-9FFE-737A4FADCB6C}" type="presParOf" srcId="{2A8A62D8-6FFD-430A-B120-4347F2881477}" destId="{8E714FFF-5161-4D48-BC68-DEA8783C4A60}" srcOrd="1" destOrd="0" presId="urn:microsoft.com/office/officeart/2005/8/layout/hProcess4"/>
    <dgm:cxn modelId="{5E6D1FB7-A87D-4D15-A2C7-5C875874C519}" type="presParOf" srcId="{2A8A62D8-6FFD-430A-B120-4347F2881477}" destId="{D438424E-A06A-48EF-A7DA-4A09031DCEBC}" srcOrd="2" destOrd="0" presId="urn:microsoft.com/office/officeart/2005/8/layout/hProcess4"/>
    <dgm:cxn modelId="{848B1AFE-C583-4C9D-952C-E043D6C4648B}" type="presParOf" srcId="{D438424E-A06A-48EF-A7DA-4A09031DCEBC}" destId="{6254D54A-1A9F-4B0D-8253-E7C64528D0AE}" srcOrd="0" destOrd="0" presId="urn:microsoft.com/office/officeart/2005/8/layout/hProcess4"/>
    <dgm:cxn modelId="{6316C3B6-9C6B-4837-A481-E2BFC2B8E48B}" type="presParOf" srcId="{6254D54A-1A9F-4B0D-8253-E7C64528D0AE}" destId="{95A52F70-5F08-40B4-842A-926D9E72D2C3}" srcOrd="0" destOrd="0" presId="urn:microsoft.com/office/officeart/2005/8/layout/hProcess4"/>
    <dgm:cxn modelId="{F979228C-A305-470B-8C2B-D5681368C214}" type="presParOf" srcId="{6254D54A-1A9F-4B0D-8253-E7C64528D0AE}" destId="{913F1F4F-6466-4478-BDD5-8888C8CD9FFC}" srcOrd="1" destOrd="0" presId="urn:microsoft.com/office/officeart/2005/8/layout/hProcess4"/>
    <dgm:cxn modelId="{400B77D6-8E94-4988-882A-8F85C9A8B68F}" type="presParOf" srcId="{6254D54A-1A9F-4B0D-8253-E7C64528D0AE}" destId="{8B487F30-7298-4C49-95BC-FE461E08E1CF}" srcOrd="2" destOrd="0" presId="urn:microsoft.com/office/officeart/2005/8/layout/hProcess4"/>
    <dgm:cxn modelId="{5D299016-7D6B-4604-A142-06B3E2108F05}" type="presParOf" srcId="{6254D54A-1A9F-4B0D-8253-E7C64528D0AE}" destId="{8D315E85-22BD-4891-BDE2-95EED67644C6}" srcOrd="3" destOrd="0" presId="urn:microsoft.com/office/officeart/2005/8/layout/hProcess4"/>
    <dgm:cxn modelId="{29F216B4-0D31-4F13-923A-E259E0E38A73}" type="presParOf" srcId="{6254D54A-1A9F-4B0D-8253-E7C64528D0AE}" destId="{4788D717-5BBE-47EF-9120-64284E6E6ED1}" srcOrd="4" destOrd="0" presId="urn:microsoft.com/office/officeart/2005/8/layout/hProcess4"/>
    <dgm:cxn modelId="{169A6150-6390-4BD0-BC8F-39E6811D4BF9}" type="presParOf" srcId="{D438424E-A06A-48EF-A7DA-4A09031DCEBC}" destId="{C5B622DA-4F10-48DC-9241-F2F000C94B5B}" srcOrd="1" destOrd="0" presId="urn:microsoft.com/office/officeart/2005/8/layout/hProcess4"/>
    <dgm:cxn modelId="{4462C829-4CC3-4E34-A2CB-0820F164CA33}" type="presParOf" srcId="{D438424E-A06A-48EF-A7DA-4A09031DCEBC}" destId="{848A2A50-7DBA-404C-AC78-37B5744860F1}" srcOrd="2" destOrd="0" presId="urn:microsoft.com/office/officeart/2005/8/layout/hProcess4"/>
    <dgm:cxn modelId="{28C3F1D2-A49E-4603-8BC7-CDEAEA0B40CF}" type="presParOf" srcId="{848A2A50-7DBA-404C-AC78-37B5744860F1}" destId="{6ACFD11A-F068-4901-853F-C55244A6F11C}" srcOrd="0" destOrd="0" presId="urn:microsoft.com/office/officeart/2005/8/layout/hProcess4"/>
    <dgm:cxn modelId="{209D4A6F-46B6-4F01-B140-F5297BE0A99D}" type="presParOf" srcId="{848A2A50-7DBA-404C-AC78-37B5744860F1}" destId="{C5BEC0F1-2651-450F-A638-2AF9B0C5C9B5}" srcOrd="1" destOrd="0" presId="urn:microsoft.com/office/officeart/2005/8/layout/hProcess4"/>
    <dgm:cxn modelId="{DE4F9BD2-988D-437E-B608-9A7CC5F34B67}" type="presParOf" srcId="{848A2A50-7DBA-404C-AC78-37B5744860F1}" destId="{241AA0FE-9CD1-424B-AFFC-7BC01AE98893}" srcOrd="2" destOrd="0" presId="urn:microsoft.com/office/officeart/2005/8/layout/hProcess4"/>
    <dgm:cxn modelId="{E71E7CFC-CAEA-463B-8C9E-2B809C2706BE}" type="presParOf" srcId="{848A2A50-7DBA-404C-AC78-37B5744860F1}" destId="{83D92546-5053-4DDF-B10F-500DBD8A1F73}" srcOrd="3" destOrd="0" presId="urn:microsoft.com/office/officeart/2005/8/layout/hProcess4"/>
    <dgm:cxn modelId="{C49E6773-3C55-4DF7-949C-071161E7D945}" type="presParOf" srcId="{848A2A50-7DBA-404C-AC78-37B5744860F1}" destId="{F59AC6E1-9418-40B9-8F27-FED970C0C76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A8E55-4C4D-4F44-90B6-C2DD7434C04A}">
      <dsp:nvSpPr>
        <dsp:cNvPr id="0" name=""/>
        <dsp:cNvSpPr/>
      </dsp:nvSpPr>
      <dsp:spPr>
        <a:xfrm rot="5400000">
          <a:off x="2280041" y="-561999"/>
          <a:ext cx="1151002" cy="26875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It is above average product when average product is rising</a:t>
          </a:r>
          <a:endParaRPr lang="es-CO" sz="2000" kern="1200" dirty="0"/>
        </a:p>
      </dsp:txBody>
      <dsp:txXfrm rot="-5400000">
        <a:off x="1511758" y="262471"/>
        <a:ext cx="2631382" cy="1038628"/>
      </dsp:txXfrm>
    </dsp:sp>
    <dsp:sp modelId="{7FCD370D-6868-43D8-9791-CA2EB7103C59}">
      <dsp:nvSpPr>
        <dsp:cNvPr id="0" name=""/>
        <dsp:cNvSpPr/>
      </dsp:nvSpPr>
      <dsp:spPr>
        <a:xfrm>
          <a:off x="0" y="703"/>
          <a:ext cx="1511758" cy="1438753"/>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s-CO" sz="2000" kern="1200" dirty="0"/>
            <a:t>Marginal </a:t>
          </a:r>
          <a:r>
            <a:rPr lang="es-CO" sz="2000" kern="1200" dirty="0" err="1"/>
            <a:t>Product</a:t>
          </a:r>
          <a:endParaRPr lang="es-CO" sz="2000" kern="1200" dirty="0"/>
        </a:p>
      </dsp:txBody>
      <dsp:txXfrm>
        <a:off x="70234" y="70937"/>
        <a:ext cx="1371290" cy="1298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0CD27-80F6-4166-9836-9A032511621B}">
      <dsp:nvSpPr>
        <dsp:cNvPr id="0" name=""/>
        <dsp:cNvSpPr/>
      </dsp:nvSpPr>
      <dsp:spPr>
        <a:xfrm rot="5400000">
          <a:off x="2259410" y="-527892"/>
          <a:ext cx="1192265" cy="26875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s-CO" sz="2000" kern="1200" dirty="0" err="1"/>
            <a:t>It</a:t>
          </a:r>
          <a:r>
            <a:rPr lang="es-CO" sz="2000" kern="1200" dirty="0"/>
            <a:t> </a:t>
          </a:r>
          <a:r>
            <a:rPr lang="es-CO" sz="2000" kern="1200" dirty="0" err="1"/>
            <a:t>is</a:t>
          </a:r>
          <a:r>
            <a:rPr lang="es-CO" sz="2000" kern="1200" dirty="0"/>
            <a:t> </a:t>
          </a:r>
          <a:r>
            <a:rPr lang="es-CO" sz="2000" kern="1200" dirty="0" err="1"/>
            <a:t>below</a:t>
          </a:r>
          <a:r>
            <a:rPr lang="es-CO" sz="2000" kern="1200" dirty="0"/>
            <a:t> </a:t>
          </a:r>
          <a:r>
            <a:rPr lang="es-CO" sz="2000" kern="1200" dirty="0" err="1"/>
            <a:t>average</a:t>
          </a:r>
          <a:r>
            <a:rPr lang="es-CO" sz="2000" kern="1200" dirty="0"/>
            <a:t> </a:t>
          </a:r>
          <a:r>
            <a:rPr lang="es-CO" sz="2000" kern="1200" dirty="0" err="1"/>
            <a:t>product</a:t>
          </a:r>
          <a:r>
            <a:rPr lang="es-CO" sz="2000" kern="1200" dirty="0"/>
            <a:t> </a:t>
          </a:r>
          <a:r>
            <a:rPr lang="en-US" sz="2000" kern="1200" dirty="0"/>
            <a:t>when average product is falling</a:t>
          </a:r>
          <a:endParaRPr lang="es-CO" sz="2000" kern="1200" dirty="0"/>
        </a:p>
      </dsp:txBody>
      <dsp:txXfrm rot="-5400000">
        <a:off x="1511758" y="277962"/>
        <a:ext cx="2629367" cy="1075861"/>
      </dsp:txXfrm>
    </dsp:sp>
    <dsp:sp modelId="{1C7DC301-2311-4F20-86F9-683CD1DD3DC4}">
      <dsp:nvSpPr>
        <dsp:cNvPr id="0" name=""/>
        <dsp:cNvSpPr/>
      </dsp:nvSpPr>
      <dsp:spPr>
        <a:xfrm>
          <a:off x="0" y="728"/>
          <a:ext cx="1511758" cy="1490332"/>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s-CO" sz="2000" kern="1200" dirty="0"/>
            <a:t>Marginal </a:t>
          </a:r>
          <a:r>
            <a:rPr lang="es-CO" sz="2000" kern="1200" dirty="0" err="1"/>
            <a:t>Product</a:t>
          </a:r>
          <a:endParaRPr lang="es-CO" sz="2000" kern="1200" dirty="0"/>
        </a:p>
      </dsp:txBody>
      <dsp:txXfrm>
        <a:off x="72752" y="73480"/>
        <a:ext cx="1366254" cy="1344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F1F4F-6466-4478-BDD5-8888C8CD9FFC}">
      <dsp:nvSpPr>
        <dsp:cNvPr id="0" name=""/>
        <dsp:cNvSpPr/>
      </dsp:nvSpPr>
      <dsp:spPr>
        <a:xfrm>
          <a:off x="906" y="1369232"/>
          <a:ext cx="2267299" cy="18700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dirty="0">
              <a:solidFill>
                <a:schemeClr val="tx1"/>
              </a:solidFill>
              <a:latin typeface="+mj-lt"/>
            </a:rPr>
            <a:t>T</a:t>
          </a:r>
          <a:r>
            <a:rPr lang="en-US" sz="1200" b="0" i="0" kern="1200" dirty="0">
              <a:solidFill>
                <a:schemeClr val="tx1"/>
              </a:solidFill>
              <a:effectLst/>
              <a:latin typeface="+mj-lt"/>
            </a:rPr>
            <a:t>he additional output created as a result of additional input placed into. </a:t>
          </a:r>
          <a:endParaRPr lang="es-CO" sz="1200" kern="1200" dirty="0">
            <a:solidFill>
              <a:schemeClr val="tx1"/>
            </a:solidFill>
            <a:latin typeface="+mj-lt"/>
          </a:endParaRPr>
        </a:p>
      </dsp:txBody>
      <dsp:txXfrm>
        <a:off x="43941" y="1412267"/>
        <a:ext cx="2181229" cy="1383253"/>
      </dsp:txXfrm>
    </dsp:sp>
    <dsp:sp modelId="{C5B622DA-4F10-48DC-9241-F2F000C94B5B}">
      <dsp:nvSpPr>
        <dsp:cNvPr id="0" name=""/>
        <dsp:cNvSpPr/>
      </dsp:nvSpPr>
      <dsp:spPr>
        <a:xfrm>
          <a:off x="1322824" y="1986134"/>
          <a:ext cx="2247032" cy="2247032"/>
        </a:xfrm>
        <a:prstGeom prst="leftCircularArrow">
          <a:avLst>
            <a:gd name="adj1" fmla="val 2035"/>
            <a:gd name="adj2" fmla="val 243960"/>
            <a:gd name="adj3" fmla="val 2019470"/>
            <a:gd name="adj4" fmla="val 9024489"/>
            <a:gd name="adj5" fmla="val 23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315E85-22BD-4891-BDE2-95EED67644C6}">
      <dsp:nvSpPr>
        <dsp:cNvPr id="0" name=""/>
        <dsp:cNvSpPr/>
      </dsp:nvSpPr>
      <dsp:spPr>
        <a:xfrm>
          <a:off x="504750" y="2838555"/>
          <a:ext cx="2015377" cy="8014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CO" sz="2600" kern="1200" dirty="0">
              <a:solidFill>
                <a:schemeClr val="bg1"/>
              </a:solidFill>
              <a:latin typeface="+mj-lt"/>
            </a:rPr>
            <a:t>Marginal </a:t>
          </a:r>
          <a:r>
            <a:rPr lang="es-CO" sz="2600" kern="1200" dirty="0" err="1">
              <a:solidFill>
                <a:schemeClr val="bg1"/>
              </a:solidFill>
              <a:latin typeface="+mj-lt"/>
            </a:rPr>
            <a:t>Product</a:t>
          </a:r>
          <a:endParaRPr lang="es-CO" sz="2600" kern="1200" dirty="0">
            <a:solidFill>
              <a:schemeClr val="bg1"/>
            </a:solidFill>
            <a:latin typeface="+mj-lt"/>
          </a:endParaRPr>
        </a:p>
      </dsp:txBody>
      <dsp:txXfrm>
        <a:off x="528224" y="2862029"/>
        <a:ext cx="1968429" cy="754501"/>
      </dsp:txXfrm>
    </dsp:sp>
    <dsp:sp modelId="{C5BEC0F1-2651-450F-A638-2AF9B0C5C9B5}">
      <dsp:nvSpPr>
        <dsp:cNvPr id="0" name=""/>
        <dsp:cNvSpPr/>
      </dsp:nvSpPr>
      <dsp:spPr>
        <a:xfrm>
          <a:off x="2737840" y="1369232"/>
          <a:ext cx="2267299" cy="18700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b="0" i="0" kern="1200" dirty="0">
              <a:solidFill>
                <a:schemeClr val="tx1"/>
              </a:solidFill>
              <a:effectLst/>
              <a:latin typeface="+mj-lt"/>
            </a:rPr>
            <a:t>A single value (such as a mean, mode, or median) that summarizes or represents the general significance of a set of unequal values</a:t>
          </a:r>
          <a:endParaRPr lang="es-CO" sz="1200" kern="1200" dirty="0">
            <a:solidFill>
              <a:schemeClr val="tx1"/>
            </a:solidFill>
            <a:latin typeface="+mj-lt"/>
          </a:endParaRPr>
        </a:p>
        <a:p>
          <a:pPr marL="114300" lvl="1" indent="-114300" algn="just" defTabSz="533400">
            <a:lnSpc>
              <a:spcPct val="90000"/>
            </a:lnSpc>
            <a:spcBef>
              <a:spcPct val="0"/>
            </a:spcBef>
            <a:spcAft>
              <a:spcPct val="15000"/>
            </a:spcAft>
            <a:buChar char="•"/>
          </a:pPr>
          <a:r>
            <a:rPr lang="en-US" sz="1200" b="0" i="0" kern="1200" dirty="0">
              <a:latin typeface="+mj-lt"/>
            </a:rPr>
            <a:t>Average product shows output at a specific level of input</a:t>
          </a:r>
          <a:endParaRPr lang="es-CO" sz="1200" kern="1200" dirty="0">
            <a:solidFill>
              <a:schemeClr val="tx1"/>
            </a:solidFill>
            <a:latin typeface="+mj-lt"/>
          </a:endParaRPr>
        </a:p>
      </dsp:txBody>
      <dsp:txXfrm>
        <a:off x="2780875" y="1812991"/>
        <a:ext cx="2181229" cy="1383253"/>
      </dsp:txXfrm>
    </dsp:sp>
    <dsp:sp modelId="{83D92546-5053-4DDF-B10F-500DBD8A1F73}">
      <dsp:nvSpPr>
        <dsp:cNvPr id="0" name=""/>
        <dsp:cNvSpPr/>
      </dsp:nvSpPr>
      <dsp:spPr>
        <a:xfrm>
          <a:off x="3241685" y="968507"/>
          <a:ext cx="2015377" cy="8014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CO" sz="2600" kern="1200" dirty="0" err="1">
              <a:solidFill>
                <a:schemeClr val="bg1"/>
              </a:solidFill>
              <a:latin typeface="+mj-lt"/>
            </a:rPr>
            <a:t>Average</a:t>
          </a:r>
          <a:endParaRPr lang="es-CO" sz="2600" kern="1200" dirty="0">
            <a:solidFill>
              <a:schemeClr val="bg1"/>
            </a:solidFill>
            <a:latin typeface="+mj-lt"/>
          </a:endParaRPr>
        </a:p>
      </dsp:txBody>
      <dsp:txXfrm>
        <a:off x="3265159" y="991981"/>
        <a:ext cx="1968429" cy="75450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5E639-FD17-41BF-9B8A-B3B308E54A55}" type="datetimeFigureOut">
              <a:rPr lang="es-CO" smtClean="0"/>
              <a:t>13/10/2020</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0EE55-8618-44D5-8D78-A2DB3E2708FF}" type="slidenum">
              <a:rPr lang="es-CO" smtClean="0"/>
              <a:t>‹#›</a:t>
            </a:fld>
            <a:endParaRPr lang="es-CO"/>
          </a:p>
        </p:txBody>
      </p:sp>
    </p:spTree>
    <p:extLst>
      <p:ext uri="{BB962C8B-B14F-4D97-AF65-F5344CB8AC3E}">
        <p14:creationId xmlns:p14="http://schemas.microsoft.com/office/powerpoint/2010/main" val="74587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444444"/>
                </a:solidFill>
                <a:effectLst/>
                <a:latin typeface="Haas Grot Text Web"/>
              </a:rPr>
              <a:t>Marginal product focuses on the changes between production totals and the quantity of resources. </a:t>
            </a:r>
          </a:p>
          <a:p>
            <a:pPr marL="171450" indent="-171450">
              <a:buFont typeface="Arial" panose="020B0604020202020204" pitchFamily="34" charset="0"/>
              <a:buChar char="•"/>
            </a:pPr>
            <a:r>
              <a:rPr lang="en-US" b="0" i="0" dirty="0">
                <a:solidFill>
                  <a:srgbClr val="444444"/>
                </a:solidFill>
                <a:effectLst/>
                <a:latin typeface="Haas Grot Text Web"/>
              </a:rPr>
              <a:t>Average product shows output at a specific level of input. </a:t>
            </a:r>
          </a:p>
          <a:p>
            <a:pPr marL="171450" indent="-171450">
              <a:buFont typeface="Arial" panose="020B0604020202020204" pitchFamily="34" charset="0"/>
              <a:buChar char="•"/>
            </a:pPr>
            <a:r>
              <a:rPr lang="en-US" b="0" i="0" dirty="0">
                <a:solidFill>
                  <a:srgbClr val="444444"/>
                </a:solidFill>
                <a:effectLst/>
                <a:latin typeface="Haas Grot Text Web"/>
              </a:rPr>
              <a:t>The peak of the average product curve is the point at which the marginal product curve and average product curve intersect. For the points below (to the left of) this point, the marginal product of the extra input is higher than the average product. </a:t>
            </a:r>
          </a:p>
          <a:p>
            <a:pPr marL="171450" indent="-171450">
              <a:buFont typeface="Arial" panose="020B0604020202020204" pitchFamily="34" charset="0"/>
              <a:buChar char="•"/>
            </a:pPr>
            <a:r>
              <a:rPr lang="en-US" b="0" i="0" dirty="0">
                <a:solidFill>
                  <a:srgbClr val="444444"/>
                </a:solidFill>
                <a:effectLst/>
                <a:latin typeface="Haas Grot Text Web"/>
              </a:rPr>
              <a:t>At the point of intersection, the additional worker produces the same as the average product of the total workforce; there will be no change. The marginal product curve may fall to zero, showing that an additional worker will have no impact on production; for example, if there is no more space left to work in, or if machines are working at 100% capacity and all raw materials have been used up.</a:t>
            </a:r>
            <a:endParaRPr lang="es-CO" dirty="0"/>
          </a:p>
        </p:txBody>
      </p:sp>
      <p:sp>
        <p:nvSpPr>
          <p:cNvPr id="4" name="Marcador de número de diapositiva 3"/>
          <p:cNvSpPr>
            <a:spLocks noGrp="1"/>
          </p:cNvSpPr>
          <p:nvPr>
            <p:ph type="sldNum" sz="quarter" idx="5"/>
          </p:nvPr>
        </p:nvSpPr>
        <p:spPr/>
        <p:txBody>
          <a:bodyPr/>
          <a:lstStyle/>
          <a:p>
            <a:fld id="{DA40EE55-8618-44D5-8D78-A2DB3E2708FF}" type="slidenum">
              <a:rPr lang="es-CO" smtClean="0"/>
              <a:t>3</a:t>
            </a:fld>
            <a:endParaRPr lang="es-CO"/>
          </a:p>
        </p:txBody>
      </p:sp>
    </p:spTree>
    <p:extLst>
      <p:ext uri="{BB962C8B-B14F-4D97-AF65-F5344CB8AC3E}">
        <p14:creationId xmlns:p14="http://schemas.microsoft.com/office/powerpoint/2010/main" val="1233857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0825" y="2708275"/>
            <a:ext cx="6048375" cy="849313"/>
          </a:xfrm>
        </p:spPr>
        <p:txBody>
          <a:bodyPr/>
          <a:lstStyle>
            <a:lvl1pPr>
              <a:defRPr b="1"/>
            </a:lvl1pPr>
          </a:lstStyle>
          <a:p>
            <a:r>
              <a:rPr lang="ru-RU"/>
              <a:t>Click to edit Master title style</a:t>
            </a:r>
          </a:p>
        </p:txBody>
      </p:sp>
      <p:sp>
        <p:nvSpPr>
          <p:cNvPr id="5123" name="Rectangle 3"/>
          <p:cNvSpPr>
            <a:spLocks noGrp="1" noChangeArrowheads="1"/>
          </p:cNvSpPr>
          <p:nvPr>
            <p:ph type="subTitle" idx="1"/>
          </p:nvPr>
        </p:nvSpPr>
        <p:spPr>
          <a:xfrm>
            <a:off x="250825" y="3379788"/>
            <a:ext cx="6048375" cy="552450"/>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32588" y="476250"/>
            <a:ext cx="1800225" cy="56165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331913" y="476250"/>
            <a:ext cx="5248275" cy="56165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331913" y="1487488"/>
            <a:ext cx="3524250" cy="4605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08563" y="1487488"/>
            <a:ext cx="3524250" cy="4605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33500" y="476250"/>
            <a:ext cx="66960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331913" y="1487488"/>
            <a:ext cx="7200900" cy="4605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50825" y="2708275"/>
            <a:ext cx="5832475" cy="635000"/>
          </a:xfrm>
          <a:noFill/>
        </p:spPr>
        <p:txBody>
          <a:bodyPr/>
          <a:lstStyle/>
          <a:p>
            <a:r>
              <a:rPr lang="es-CO" dirty="0">
                <a:latin typeface="Tahoma" charset="0"/>
              </a:rPr>
              <a:t>Baseball </a:t>
            </a:r>
            <a:r>
              <a:rPr lang="es-CO" dirty="0" err="1">
                <a:latin typeface="Tahoma" charset="0"/>
              </a:rPr>
              <a:t>averages</a:t>
            </a:r>
            <a:r>
              <a:rPr lang="es-CO" dirty="0">
                <a:latin typeface="Tahoma" charset="0"/>
              </a:rPr>
              <a:t> </a:t>
            </a:r>
            <a:endParaRPr lang="uk-UA" dirty="0">
              <a:latin typeface="Tahoma" charset="0"/>
            </a:endParaRPr>
          </a:p>
        </p:txBody>
      </p:sp>
      <p:sp>
        <p:nvSpPr>
          <p:cNvPr id="34819" name="Rectangle 3"/>
          <p:cNvSpPr>
            <a:spLocks noGrp="1" noChangeArrowheads="1"/>
          </p:cNvSpPr>
          <p:nvPr>
            <p:ph type="subTitle" idx="1"/>
          </p:nvPr>
        </p:nvSpPr>
        <p:spPr>
          <a:xfrm>
            <a:off x="250825" y="3355975"/>
            <a:ext cx="5651500" cy="303213"/>
          </a:xfrm>
        </p:spPr>
        <p:txBody>
          <a:bodyPr/>
          <a:lstStyle/>
          <a:p>
            <a:pPr>
              <a:lnSpc>
                <a:spcPct val="90000"/>
              </a:lnSpc>
            </a:pPr>
            <a:r>
              <a:rPr lang="es-CO" dirty="0"/>
              <a:t>Esteban Guerrero </a:t>
            </a:r>
          </a:p>
          <a:p>
            <a:pPr>
              <a:lnSpc>
                <a:spcPct val="90000"/>
              </a:lnSpc>
            </a:pPr>
            <a:r>
              <a:rPr lang="es-CO" dirty="0"/>
              <a:t>Graciela </a:t>
            </a:r>
            <a:r>
              <a:rPr lang="es-CO" dirty="0" err="1"/>
              <a:t>Jimenez</a:t>
            </a:r>
            <a:endParaRPr lang="es-CO" dirty="0"/>
          </a:p>
          <a:p>
            <a:pPr>
              <a:lnSpc>
                <a:spcPct val="90000"/>
              </a:lnSpc>
            </a:pPr>
            <a:r>
              <a:rPr lang="es-CO" dirty="0"/>
              <a:t>Sara Cely</a:t>
            </a:r>
          </a:p>
          <a:p>
            <a:pPr>
              <a:lnSpc>
                <a:spcPct val="90000"/>
              </a:lnSpc>
            </a:pP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1988E43-1788-44E1-A901-FC0B5AF24B5D}"/>
                  </a:ext>
                </a:extLst>
              </p:cNvPr>
              <p:cNvSpPr txBox="1">
                <a:spLocks noChangeArrowheads="1"/>
              </p:cNvSpPr>
              <p:nvPr/>
            </p:nvSpPr>
            <p:spPr bwMode="auto">
              <a:xfrm>
                <a:off x="151420" y="4101571"/>
                <a:ext cx="3960440" cy="1008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s-CO" i="1" kern="0" dirty="0">
                  <a:latin typeface="Cambria Math" panose="02040503050406030204" pitchFamily="18" charset="0"/>
                </a:endParaRPr>
              </a:p>
              <a:p>
                <a:endParaRPr lang="es-CO" sz="2400" i="1" kern="0" dirty="0">
                  <a:latin typeface="Cambria Math" panose="02040503050406030204" pitchFamily="18" charset="0"/>
                </a:endParaRPr>
              </a:p>
              <a:p>
                <a14:m>
                  <m:oMath xmlns:m="http://schemas.openxmlformats.org/officeDocument/2006/math">
                    <m:sSubSup>
                      <m:sSubSupPr>
                        <m:ctrlPr>
                          <a:rPr lang="es-CO" sz="2400" i="1" kern="0" smtClean="0">
                            <a:latin typeface="Cambria Math" panose="02040503050406030204" pitchFamily="18" charset="0"/>
                          </a:rPr>
                        </m:ctrlPr>
                      </m:sSubSupPr>
                      <m:e>
                        <m:r>
                          <a:rPr lang="es-CO" sz="2400" i="1" kern="0" smtClean="0">
                            <a:latin typeface="Cambria Math" panose="02040503050406030204" pitchFamily="18" charset="0"/>
                          </a:rPr>
                          <m:t>𝐵𝑎𝑡𝑡𝑖𝑛𝑔</m:t>
                        </m:r>
                        <m:r>
                          <a:rPr lang="es-CO" sz="2400" i="1" kern="0" smtClean="0">
                            <a:latin typeface="Cambria Math" panose="02040503050406030204" pitchFamily="18" charset="0"/>
                          </a:rPr>
                          <m:t> </m:t>
                        </m:r>
                        <m:r>
                          <a:rPr lang="es-CO" sz="2400" i="1" kern="0" smtClean="0">
                            <a:latin typeface="Cambria Math" panose="02040503050406030204" pitchFamily="18" charset="0"/>
                          </a:rPr>
                          <m:t>𝑎𝑣𝑒𝑟𝑎𝑔𝑒</m:t>
                        </m:r>
                        <m:r>
                          <a:rPr lang="es-CO" sz="2400" i="1" kern="0" smtClean="0">
                            <a:latin typeface="Cambria Math" panose="02040503050406030204" pitchFamily="18" charset="0"/>
                          </a:rPr>
                          <m:t>= </m:t>
                        </m:r>
                      </m:e>
                      <m:sub>
                        <m:r>
                          <a:rPr lang="es-CO" sz="2400" i="1" kern="0" smtClean="0">
                            <a:latin typeface="Cambria Math" panose="02040503050406030204" pitchFamily="18" charset="0"/>
                          </a:rPr>
                          <m:t># </m:t>
                        </m:r>
                        <m:r>
                          <a:rPr lang="es-CO" sz="2400" i="1" kern="0" smtClean="0">
                            <a:latin typeface="Cambria Math" panose="02040503050406030204" pitchFamily="18" charset="0"/>
                          </a:rPr>
                          <m:t>𝑜𝑓</m:t>
                        </m:r>
                        <m:r>
                          <a:rPr lang="es-CO" sz="2400" i="1" kern="0" smtClean="0">
                            <a:latin typeface="Cambria Math" panose="02040503050406030204" pitchFamily="18" charset="0"/>
                          </a:rPr>
                          <m:t> </m:t>
                        </m:r>
                        <m:r>
                          <a:rPr lang="es-CO" sz="2400" i="1" kern="0" smtClean="0">
                            <a:latin typeface="Cambria Math" panose="02040503050406030204" pitchFamily="18" charset="0"/>
                          </a:rPr>
                          <m:t>𝑡𝑖𝑚𝑒𝑠</m:t>
                        </m:r>
                        <m:r>
                          <a:rPr lang="es-CO" sz="2400" i="1" kern="0" smtClean="0">
                            <a:latin typeface="Cambria Math" panose="02040503050406030204" pitchFamily="18" charset="0"/>
                          </a:rPr>
                          <m:t>  </m:t>
                        </m:r>
                        <m:r>
                          <a:rPr lang="es-CO" sz="2400" i="1" kern="0" smtClean="0">
                            <a:latin typeface="Cambria Math" panose="02040503050406030204" pitchFamily="18" charset="0"/>
                          </a:rPr>
                          <m:t>𝑎𝑡</m:t>
                        </m:r>
                        <m:r>
                          <a:rPr lang="es-CO" sz="2400" i="1" kern="0" smtClean="0">
                            <a:latin typeface="Cambria Math" panose="02040503050406030204" pitchFamily="18" charset="0"/>
                          </a:rPr>
                          <m:t> </m:t>
                        </m:r>
                        <m:r>
                          <a:rPr lang="es-CO" sz="2400" i="1" kern="0" smtClean="0">
                            <a:latin typeface="Cambria Math" panose="02040503050406030204" pitchFamily="18" charset="0"/>
                          </a:rPr>
                          <m:t>𝑏𝑎𝑡</m:t>
                        </m:r>
                      </m:sub>
                      <m:sup>
                        <m:r>
                          <a:rPr lang="es-CO" sz="2400" i="1" kern="0" smtClean="0">
                            <a:latin typeface="Cambria Math" panose="02040503050406030204" pitchFamily="18" charset="0"/>
                          </a:rPr>
                          <m:t># </m:t>
                        </m:r>
                        <m:r>
                          <a:rPr lang="es-CO" sz="2400" i="1" kern="0" smtClean="0">
                            <a:latin typeface="Cambria Math" panose="02040503050406030204" pitchFamily="18" charset="0"/>
                          </a:rPr>
                          <m:t>𝑜𝑓</m:t>
                        </m:r>
                        <m:r>
                          <a:rPr lang="es-CO" sz="2400" i="1" kern="0" smtClean="0">
                            <a:latin typeface="Cambria Math" panose="02040503050406030204" pitchFamily="18" charset="0"/>
                          </a:rPr>
                          <m:t> </m:t>
                        </m:r>
                        <m:r>
                          <a:rPr lang="es-CO" sz="2400" i="1" kern="0" smtClean="0">
                            <a:latin typeface="Cambria Math" panose="02040503050406030204" pitchFamily="18" charset="0"/>
                          </a:rPr>
                          <m:t>h𝑖𝑡𝑠</m:t>
                        </m:r>
                        <m:r>
                          <a:rPr lang="es-CO" sz="2400" i="1" kern="0" smtClean="0">
                            <a:latin typeface="Cambria Math" panose="02040503050406030204" pitchFamily="18" charset="0"/>
                          </a:rPr>
                          <m:t> </m:t>
                        </m:r>
                      </m:sup>
                    </m:sSubSup>
                  </m:oMath>
                </a14:m>
                <a:endParaRPr lang="en-US" sz="2400" kern="0" dirty="0"/>
              </a:p>
            </p:txBody>
          </p:sp>
        </mc:Choice>
        <mc:Fallback xmlns="">
          <p:sp>
            <p:nvSpPr>
              <p:cNvPr id="4" name="Rectangle 3">
                <a:extLst>
                  <a:ext uri="{FF2B5EF4-FFF2-40B4-BE49-F238E27FC236}">
                    <a16:creationId xmlns:a16="http://schemas.microsoft.com/office/drawing/2014/main" id="{F1988E43-1788-44E1-A901-FC0B5AF24B5D}"/>
                  </a:ext>
                </a:extLst>
              </p:cNvPr>
              <p:cNvSpPr txBox="1">
                <a:spLocks noRot="1" noChangeAspect="1" noMove="1" noResize="1" noEditPoints="1" noAdjustHandles="1" noChangeArrowheads="1" noChangeShapeType="1" noTextEdit="1"/>
              </p:cNvSpPr>
              <p:nvPr/>
            </p:nvSpPr>
            <p:spPr bwMode="auto">
              <a:xfrm>
                <a:off x="151420" y="4101571"/>
                <a:ext cx="3960440" cy="1008112"/>
              </a:xfrm>
              <a:prstGeom prst="rect">
                <a:avLst/>
              </a:prstGeom>
              <a:blipFill>
                <a:blip r:embed="rId2"/>
                <a:stretch>
                  <a:fillRect l="-2308" r="-25846" b="-60606"/>
                </a:stretch>
              </a:blipFill>
              <a:ln w="9525">
                <a:noFill/>
                <a:miter lim="800000"/>
                <a:headEnd/>
                <a:tailEnd/>
              </a:ln>
              <a:effectLst/>
            </p:spPr>
            <p:txBody>
              <a:bodyPr/>
              <a:lstStyle/>
              <a:p>
                <a:r>
                  <a:rPr lang="es-CO">
                    <a:noFill/>
                  </a:rPr>
                  <a:t> </a:t>
                </a:r>
              </a:p>
            </p:txBody>
          </p:sp>
        </mc:Fallback>
      </mc:AlternateContent>
      <p:graphicFrame>
        <p:nvGraphicFramePr>
          <p:cNvPr id="6" name="Diagrama 5">
            <a:extLst>
              <a:ext uri="{FF2B5EF4-FFF2-40B4-BE49-F238E27FC236}">
                <a16:creationId xmlns:a16="http://schemas.microsoft.com/office/drawing/2014/main" id="{E5DDB245-1384-4717-AB78-C1CEABD87551}"/>
              </a:ext>
            </a:extLst>
          </p:cNvPr>
          <p:cNvGraphicFramePr/>
          <p:nvPr>
            <p:extLst>
              <p:ext uri="{D42A27DB-BD31-4B8C-83A1-F6EECF244321}">
                <p14:modId xmlns:p14="http://schemas.microsoft.com/office/powerpoint/2010/main" val="1238874213"/>
              </p:ext>
            </p:extLst>
          </p:nvPr>
        </p:nvGraphicFramePr>
        <p:xfrm>
          <a:off x="151420" y="1383942"/>
          <a:ext cx="4199328" cy="144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ítulo 7">
            <a:extLst>
              <a:ext uri="{FF2B5EF4-FFF2-40B4-BE49-F238E27FC236}">
                <a16:creationId xmlns:a16="http://schemas.microsoft.com/office/drawing/2014/main" id="{D4A304D5-894B-4A26-A4D6-EF6965E76D4A}"/>
              </a:ext>
            </a:extLst>
          </p:cNvPr>
          <p:cNvSpPr>
            <a:spLocks noGrp="1"/>
          </p:cNvSpPr>
          <p:nvPr>
            <p:ph type="title"/>
          </p:nvPr>
        </p:nvSpPr>
        <p:spPr>
          <a:xfrm>
            <a:off x="179512" y="379345"/>
            <a:ext cx="6696075" cy="508000"/>
          </a:xfrm>
        </p:spPr>
        <p:txBody>
          <a:bodyPr/>
          <a:lstStyle/>
          <a:p>
            <a:r>
              <a:rPr lang="es-CO" dirty="0" err="1"/>
              <a:t>Context</a:t>
            </a:r>
            <a:r>
              <a:rPr lang="es-CO" dirty="0"/>
              <a:t> </a:t>
            </a:r>
            <a:r>
              <a:rPr lang="es-CO" dirty="0" err="1"/>
              <a:t>of</a:t>
            </a:r>
            <a:r>
              <a:rPr lang="es-CO" dirty="0"/>
              <a:t> </a:t>
            </a:r>
            <a:r>
              <a:rPr lang="es-CO" dirty="0" err="1"/>
              <a:t>the</a:t>
            </a:r>
            <a:r>
              <a:rPr lang="es-CO" dirty="0"/>
              <a:t> case </a:t>
            </a:r>
          </a:p>
        </p:txBody>
      </p:sp>
      <p:graphicFrame>
        <p:nvGraphicFramePr>
          <p:cNvPr id="10" name="Tabla 9">
            <a:extLst>
              <a:ext uri="{FF2B5EF4-FFF2-40B4-BE49-F238E27FC236}">
                <a16:creationId xmlns:a16="http://schemas.microsoft.com/office/drawing/2014/main" id="{785BEE8A-D556-47E0-A46D-2E1C5288CFCD}"/>
              </a:ext>
            </a:extLst>
          </p:cNvPr>
          <p:cNvGraphicFramePr>
            <a:graphicFrameLocks noGrp="1"/>
          </p:cNvGraphicFramePr>
          <p:nvPr>
            <p:extLst>
              <p:ext uri="{D42A27DB-BD31-4B8C-83A1-F6EECF244321}">
                <p14:modId xmlns:p14="http://schemas.microsoft.com/office/powerpoint/2010/main" val="2596729056"/>
              </p:ext>
            </p:extLst>
          </p:nvPr>
        </p:nvGraphicFramePr>
        <p:xfrm>
          <a:off x="4472335" y="1468473"/>
          <a:ext cx="3994859" cy="3339177"/>
        </p:xfrm>
        <a:graphic>
          <a:graphicData uri="http://schemas.openxmlformats.org/drawingml/2006/table">
            <a:tbl>
              <a:tblPr firstCol="1">
                <a:tableStyleId>{5C22544A-7EE6-4342-B048-85BDC9FD1C3A}</a:tableStyleId>
              </a:tblPr>
              <a:tblGrid>
                <a:gridCol w="653669">
                  <a:extLst>
                    <a:ext uri="{9D8B030D-6E8A-4147-A177-3AD203B41FA5}">
                      <a16:colId xmlns:a16="http://schemas.microsoft.com/office/drawing/2014/main" val="2376547071"/>
                    </a:ext>
                  </a:extLst>
                </a:gridCol>
                <a:gridCol w="664212">
                  <a:extLst>
                    <a:ext uri="{9D8B030D-6E8A-4147-A177-3AD203B41FA5}">
                      <a16:colId xmlns:a16="http://schemas.microsoft.com/office/drawing/2014/main" val="684263862"/>
                    </a:ext>
                  </a:extLst>
                </a:gridCol>
                <a:gridCol w="329379">
                  <a:extLst>
                    <a:ext uri="{9D8B030D-6E8A-4147-A177-3AD203B41FA5}">
                      <a16:colId xmlns:a16="http://schemas.microsoft.com/office/drawing/2014/main" val="1779300065"/>
                    </a:ext>
                  </a:extLst>
                </a:gridCol>
                <a:gridCol w="612645">
                  <a:extLst>
                    <a:ext uri="{9D8B030D-6E8A-4147-A177-3AD203B41FA5}">
                      <a16:colId xmlns:a16="http://schemas.microsoft.com/office/drawing/2014/main" val="3757379554"/>
                    </a:ext>
                  </a:extLst>
                </a:gridCol>
                <a:gridCol w="600776">
                  <a:extLst>
                    <a:ext uri="{9D8B030D-6E8A-4147-A177-3AD203B41FA5}">
                      <a16:colId xmlns:a16="http://schemas.microsoft.com/office/drawing/2014/main" val="4113943473"/>
                    </a:ext>
                  </a:extLst>
                </a:gridCol>
                <a:gridCol w="1134178">
                  <a:extLst>
                    <a:ext uri="{9D8B030D-6E8A-4147-A177-3AD203B41FA5}">
                      <a16:colId xmlns:a16="http://schemas.microsoft.com/office/drawing/2014/main" val="1777411273"/>
                    </a:ext>
                  </a:extLst>
                </a:gridCol>
              </a:tblGrid>
              <a:tr h="363833">
                <a:tc>
                  <a:txBody>
                    <a:bodyPr/>
                    <a:lstStyle/>
                    <a:p>
                      <a:pPr algn="ctr" fontAlgn="b"/>
                      <a:r>
                        <a:rPr lang="es-CO" sz="1100" b="1" u="none" strike="noStrike" dirty="0" err="1">
                          <a:solidFill>
                            <a:schemeClr val="bg1"/>
                          </a:solidFill>
                          <a:effectLst/>
                        </a:rPr>
                        <a:t>Game</a:t>
                      </a:r>
                      <a:endParaRPr lang="es-CO" sz="1100" b="1"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es-CO" sz="1100" b="1" u="none" strike="noStrike" dirty="0">
                          <a:solidFill>
                            <a:sysClr val="windowText" lastClr="000000"/>
                          </a:solidFill>
                          <a:effectLst/>
                        </a:rPr>
                        <a:t>Times at </a:t>
                      </a:r>
                      <a:r>
                        <a:rPr lang="es-CO" sz="1100" b="1" u="none" strike="noStrike" dirty="0" err="1">
                          <a:solidFill>
                            <a:sysClr val="windowText" lastClr="000000"/>
                          </a:solidFill>
                          <a:effectLst/>
                        </a:rPr>
                        <a:t>Bat</a:t>
                      </a:r>
                      <a:endParaRPr lang="es-CO" sz="1100" b="1"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b="1" u="none" strike="noStrike">
                          <a:solidFill>
                            <a:sysClr val="windowText" lastClr="000000"/>
                          </a:solidFill>
                          <a:effectLst/>
                        </a:rPr>
                        <a:t>Hits</a:t>
                      </a:r>
                      <a:endParaRPr lang="es-CO" sz="1100" b="1"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b="1" u="none" strike="noStrike" dirty="0" err="1">
                          <a:solidFill>
                            <a:sysClr val="windowText" lastClr="000000"/>
                          </a:solidFill>
                          <a:effectLst/>
                        </a:rPr>
                        <a:t>Accrued</a:t>
                      </a:r>
                      <a:endParaRPr lang="es-CO" sz="1100" b="1"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b="1" u="none" strike="noStrike" dirty="0" err="1">
                          <a:solidFill>
                            <a:sysClr val="windowText" lastClr="000000"/>
                          </a:solidFill>
                          <a:effectLst/>
                        </a:rPr>
                        <a:t>Avarage</a:t>
                      </a:r>
                      <a:endParaRPr lang="es-CO" sz="1100" b="1"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b="1" u="none" strike="noStrike" dirty="0">
                          <a:solidFill>
                            <a:sysClr val="windowText" lastClr="000000"/>
                          </a:solidFill>
                          <a:effectLst/>
                        </a:rPr>
                        <a:t>Marginal</a:t>
                      </a:r>
                      <a:endParaRPr lang="es-CO" sz="1100" b="1" i="0" u="none" strike="noStrike" dirty="0">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8438696"/>
                  </a:ext>
                </a:extLst>
              </a:tr>
              <a:tr h="185959">
                <a:tc rowSpan="5">
                  <a:txBody>
                    <a:bodyPr/>
                    <a:lstStyle/>
                    <a:p>
                      <a:pPr algn="ctr" fontAlgn="ctr"/>
                      <a:r>
                        <a:rPr lang="es-CO" sz="1100" b="1" u="none" strike="noStrike" dirty="0">
                          <a:solidFill>
                            <a:schemeClr val="bg1"/>
                          </a:solidFill>
                          <a:effectLst/>
                        </a:rPr>
                        <a:t>1</a:t>
                      </a:r>
                      <a:endParaRPr lang="es-CO" sz="11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s-CO" sz="1100" u="none" strike="noStrike">
                          <a:solidFill>
                            <a:sysClr val="windowText" lastClr="000000"/>
                          </a:solidFill>
                          <a:effectLst/>
                        </a:rPr>
                        <a:t>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0,000</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8322105"/>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2</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0,000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4332290"/>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0,000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7525880"/>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4</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0,250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3555381"/>
                  </a:ext>
                </a:extLst>
              </a:tr>
              <a:tr h="185959">
                <a:tc vMerge="1">
                  <a:txBody>
                    <a:bodyPr/>
                    <a:lstStyle/>
                    <a:p>
                      <a:endParaRPr lang="es-CO"/>
                    </a:p>
                  </a:txBody>
                  <a:tcPr/>
                </a:tc>
                <a:tc>
                  <a:txBody>
                    <a:bodyPr/>
                    <a:lstStyle/>
                    <a:p>
                      <a:pPr algn="ctr" fontAlgn="b"/>
                      <a:r>
                        <a:rPr lang="es-CO" sz="1100" u="none" strike="noStrike" dirty="0">
                          <a:solidFill>
                            <a:sysClr val="windowText" lastClr="000000"/>
                          </a:solidFill>
                          <a:effectLst/>
                        </a:rPr>
                        <a:t>5</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2</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0,400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0,400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7933017"/>
                  </a:ext>
                </a:extLst>
              </a:tr>
              <a:tr h="185959">
                <a:tc rowSpan="2">
                  <a:txBody>
                    <a:bodyPr/>
                    <a:lstStyle/>
                    <a:p>
                      <a:pPr algn="ctr" fontAlgn="ctr"/>
                      <a:r>
                        <a:rPr lang="es-CO" sz="1100" b="1" u="none" strike="noStrike">
                          <a:solidFill>
                            <a:schemeClr val="bg1"/>
                          </a:solidFill>
                          <a:effectLst/>
                        </a:rPr>
                        <a:t>2</a:t>
                      </a:r>
                      <a:endParaRPr lang="es-CO" sz="1100" b="1"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s-CO" sz="1100" u="none" strike="noStrike">
                          <a:solidFill>
                            <a:sysClr val="windowText" lastClr="000000"/>
                          </a:solidFill>
                          <a:effectLst/>
                        </a:rPr>
                        <a:t>6</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0,500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0928498"/>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7</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0,429</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0,500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0721757"/>
                  </a:ext>
                </a:extLst>
              </a:tr>
              <a:tr h="185959">
                <a:tc rowSpan="3">
                  <a:txBody>
                    <a:bodyPr/>
                    <a:lstStyle/>
                    <a:p>
                      <a:pPr algn="ctr" fontAlgn="ctr"/>
                      <a:r>
                        <a:rPr lang="es-CO" sz="1100" b="1" u="none" strike="noStrike">
                          <a:solidFill>
                            <a:schemeClr val="bg1"/>
                          </a:solidFill>
                          <a:effectLst/>
                        </a:rPr>
                        <a:t>3</a:t>
                      </a:r>
                      <a:endParaRPr lang="es-CO" sz="1100" b="1" i="0" u="none" strike="noStrike">
                        <a:solidFill>
                          <a:schemeClr val="bg1"/>
                        </a:solidFill>
                        <a:effectLst/>
                        <a:latin typeface="Calibri" panose="020F0502020204030204" pitchFamily="34" charset="0"/>
                      </a:endParaRPr>
                    </a:p>
                  </a:txBody>
                  <a:tcPr marL="7620" marR="7620" marT="7620" marB="0" anchor="ctr"/>
                </a:tc>
                <a:tc>
                  <a:txBody>
                    <a:bodyPr/>
                    <a:lstStyle/>
                    <a:p>
                      <a:pPr algn="ctr" fontAlgn="b"/>
                      <a:r>
                        <a:rPr lang="es-CO" sz="1100" u="none" strike="noStrike">
                          <a:solidFill>
                            <a:sysClr val="windowText" lastClr="000000"/>
                          </a:solidFill>
                          <a:effectLst/>
                        </a:rPr>
                        <a:t>8</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0,375</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6270266"/>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9</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3</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0,333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3497087"/>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10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0,300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0,000</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841616"/>
                  </a:ext>
                </a:extLst>
              </a:tr>
              <a:tr h="185959">
                <a:tc rowSpan="6">
                  <a:txBody>
                    <a:bodyPr/>
                    <a:lstStyle/>
                    <a:p>
                      <a:pPr algn="ctr" fontAlgn="ctr"/>
                      <a:r>
                        <a:rPr lang="es-CO" sz="1100" b="1" u="none" strike="noStrike" dirty="0">
                          <a:solidFill>
                            <a:schemeClr val="bg1"/>
                          </a:solidFill>
                          <a:effectLst/>
                        </a:rPr>
                        <a:t>4</a:t>
                      </a:r>
                      <a:endParaRPr lang="es-CO" sz="11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s-CO" sz="1100" u="none" strike="noStrike">
                          <a:solidFill>
                            <a:sysClr val="windowText" lastClr="000000"/>
                          </a:solidFill>
                          <a:effectLst/>
                        </a:rPr>
                        <a:t>11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0,273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6207477"/>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12</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3</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0,250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561005"/>
                  </a:ext>
                </a:extLst>
              </a:tr>
              <a:tr h="185959">
                <a:tc vMerge="1">
                  <a:txBody>
                    <a:bodyPr/>
                    <a:lstStyle/>
                    <a:p>
                      <a:endParaRPr lang="es-CO"/>
                    </a:p>
                  </a:txBody>
                  <a:tcPr/>
                </a:tc>
                <a:tc>
                  <a:txBody>
                    <a:bodyPr/>
                    <a:lstStyle/>
                    <a:p>
                      <a:pPr algn="ctr" fontAlgn="b"/>
                      <a:r>
                        <a:rPr lang="es-CO" sz="1100" u="none" strike="noStrike" dirty="0">
                          <a:solidFill>
                            <a:sysClr val="windowText" lastClr="000000"/>
                          </a:solidFill>
                          <a:effectLst/>
                        </a:rPr>
                        <a:t>13</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1</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4</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0,308</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3670330"/>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14</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4</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0,286</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 </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1796421"/>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15</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0</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4</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0,267</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 </a:t>
                      </a:r>
                      <a:endParaRPr lang="es-CO" sz="1100" b="0" i="0" u="none" strike="noStrike">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2322354"/>
                  </a:ext>
                </a:extLst>
              </a:tr>
              <a:tr h="185959">
                <a:tc vMerge="1">
                  <a:txBody>
                    <a:bodyPr/>
                    <a:lstStyle/>
                    <a:p>
                      <a:endParaRPr lang="es-CO"/>
                    </a:p>
                  </a:txBody>
                  <a:tcPr/>
                </a:tc>
                <a:tc>
                  <a:txBody>
                    <a:bodyPr/>
                    <a:lstStyle/>
                    <a:p>
                      <a:pPr algn="ctr" fontAlgn="b"/>
                      <a:r>
                        <a:rPr lang="es-CO" sz="1100" u="none" strike="noStrike">
                          <a:solidFill>
                            <a:sysClr val="windowText" lastClr="000000"/>
                          </a:solidFill>
                          <a:effectLst/>
                        </a:rPr>
                        <a:t>16</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1</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a:solidFill>
                            <a:sysClr val="windowText" lastClr="000000"/>
                          </a:solidFill>
                          <a:effectLst/>
                        </a:rPr>
                        <a:t>5</a:t>
                      </a:r>
                      <a:endParaRPr lang="es-CO" sz="1100" b="0" i="0" u="none" strike="noStrike">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0,313</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tc>
                  <a:txBody>
                    <a:bodyPr/>
                    <a:lstStyle/>
                    <a:p>
                      <a:pPr algn="ctr" fontAlgn="b"/>
                      <a:r>
                        <a:rPr lang="es-CO" sz="1100" u="none" strike="noStrike" dirty="0">
                          <a:solidFill>
                            <a:sysClr val="windowText" lastClr="000000"/>
                          </a:solidFill>
                          <a:effectLst/>
                        </a:rPr>
                        <a:t>0,333</a:t>
                      </a:r>
                      <a:endParaRPr lang="es-CO" sz="1100" b="0" i="0" u="none" strike="noStrike" dirty="0">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5445585"/>
                  </a:ext>
                </a:extLst>
              </a:tr>
            </a:tbl>
          </a:graphicData>
        </a:graphic>
      </p:graphicFrame>
      <p:graphicFrame>
        <p:nvGraphicFramePr>
          <p:cNvPr id="12" name="Diagrama 11">
            <a:extLst>
              <a:ext uri="{FF2B5EF4-FFF2-40B4-BE49-F238E27FC236}">
                <a16:creationId xmlns:a16="http://schemas.microsoft.com/office/drawing/2014/main" id="{15166127-730F-4246-9CFE-37A7E11B9278}"/>
              </a:ext>
            </a:extLst>
          </p:cNvPr>
          <p:cNvGraphicFramePr/>
          <p:nvPr>
            <p:extLst>
              <p:ext uri="{D42A27DB-BD31-4B8C-83A1-F6EECF244321}">
                <p14:modId xmlns:p14="http://schemas.microsoft.com/office/powerpoint/2010/main" val="2644286054"/>
              </p:ext>
            </p:extLst>
          </p:nvPr>
        </p:nvGraphicFramePr>
        <p:xfrm>
          <a:off x="129353" y="3140968"/>
          <a:ext cx="4199328" cy="14917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552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Graphic spid="1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C787-93DE-47AB-AA94-4EF4C22E1C2B}"/>
              </a:ext>
            </a:extLst>
          </p:cNvPr>
          <p:cNvSpPr>
            <a:spLocks noGrp="1"/>
          </p:cNvSpPr>
          <p:nvPr>
            <p:ph type="title"/>
          </p:nvPr>
        </p:nvSpPr>
        <p:spPr>
          <a:xfrm>
            <a:off x="827560" y="247928"/>
            <a:ext cx="6696075" cy="508000"/>
          </a:xfrm>
        </p:spPr>
        <p:txBody>
          <a:bodyPr/>
          <a:lstStyle/>
          <a:p>
            <a:r>
              <a:rPr lang="en-US" b="1" dirty="0"/>
              <a:t>Economic Topic </a:t>
            </a:r>
            <a:endParaRPr lang="es-CO" dirty="0"/>
          </a:p>
        </p:txBody>
      </p:sp>
      <p:graphicFrame>
        <p:nvGraphicFramePr>
          <p:cNvPr id="5" name="Diagrama 4">
            <a:extLst>
              <a:ext uri="{FF2B5EF4-FFF2-40B4-BE49-F238E27FC236}">
                <a16:creationId xmlns:a16="http://schemas.microsoft.com/office/drawing/2014/main" id="{6FE43BF7-8106-4445-975E-3DF368E01CA2}"/>
              </a:ext>
            </a:extLst>
          </p:cNvPr>
          <p:cNvGraphicFramePr/>
          <p:nvPr>
            <p:extLst>
              <p:ext uri="{D42A27DB-BD31-4B8C-83A1-F6EECF244321}">
                <p14:modId xmlns:p14="http://schemas.microsoft.com/office/powerpoint/2010/main" val="95469644"/>
              </p:ext>
            </p:extLst>
          </p:nvPr>
        </p:nvGraphicFramePr>
        <p:xfrm>
          <a:off x="251520" y="1124744"/>
          <a:ext cx="5257969"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What is the relationship between average product and marginal product? - No  Bull Economics Lessons">
            <a:extLst>
              <a:ext uri="{FF2B5EF4-FFF2-40B4-BE49-F238E27FC236}">
                <a16:creationId xmlns:a16="http://schemas.microsoft.com/office/drawing/2014/main" id="{E19C9229-3BB3-4A00-ADD3-155F0369EF1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09489" y="2199729"/>
            <a:ext cx="3382991" cy="245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25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88913"/>
            <a:ext cx="6911975" cy="719137"/>
          </a:xfrm>
        </p:spPr>
        <p:txBody>
          <a:bodyPr/>
          <a:lstStyle/>
          <a:p>
            <a:r>
              <a:rPr lang="en-US" b="1" dirty="0">
                <a:solidFill>
                  <a:schemeClr val="tx1"/>
                </a:solidFill>
              </a:rPr>
              <a:t>Graphic</a:t>
            </a:r>
          </a:p>
        </p:txBody>
      </p:sp>
      <p:graphicFrame>
        <p:nvGraphicFramePr>
          <p:cNvPr id="6" name="Gráfico 5">
            <a:extLst>
              <a:ext uri="{FF2B5EF4-FFF2-40B4-BE49-F238E27FC236}">
                <a16:creationId xmlns:a16="http://schemas.microsoft.com/office/drawing/2014/main" id="{2A55F455-2D54-4C4B-904F-7DC044CCA3F2}"/>
              </a:ext>
            </a:extLst>
          </p:cNvPr>
          <p:cNvGraphicFramePr>
            <a:graphicFrameLocks/>
          </p:cNvGraphicFramePr>
          <p:nvPr>
            <p:extLst>
              <p:ext uri="{D42A27DB-BD31-4B8C-83A1-F6EECF244321}">
                <p14:modId xmlns:p14="http://schemas.microsoft.com/office/powerpoint/2010/main" val="1619119443"/>
              </p:ext>
            </p:extLst>
          </p:nvPr>
        </p:nvGraphicFramePr>
        <p:xfrm>
          <a:off x="2183882" y="1412776"/>
          <a:ext cx="6636268" cy="4248472"/>
        </p:xfrm>
        <a:graphic>
          <a:graphicData uri="http://schemas.openxmlformats.org/drawingml/2006/chart">
            <c:chart xmlns:c="http://schemas.openxmlformats.org/drawingml/2006/chart" xmlns:r="http://schemas.openxmlformats.org/officeDocument/2006/relationships" r:id="rId3"/>
          </a:graphicData>
        </a:graphic>
      </p:graphicFrame>
      <p:sp>
        <p:nvSpPr>
          <p:cNvPr id="2" name="Oval 1">
            <a:extLst>
              <a:ext uri="{FF2B5EF4-FFF2-40B4-BE49-F238E27FC236}">
                <a16:creationId xmlns:a16="http://schemas.microsoft.com/office/drawing/2014/main" id="{AE4E73B0-646B-4CD5-A995-DD08F6FE114E}"/>
              </a:ext>
            </a:extLst>
          </p:cNvPr>
          <p:cNvSpPr/>
          <p:nvPr/>
        </p:nvSpPr>
        <p:spPr>
          <a:xfrm>
            <a:off x="5796137" y="3933056"/>
            <a:ext cx="144016" cy="144016"/>
          </a:xfrm>
          <a:prstGeom prst="ellipse">
            <a:avLst/>
          </a:prstGeom>
          <a:solidFill>
            <a:schemeClr val="accent1">
              <a:lumMod val="60000"/>
              <a:lumOff val="40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FEF48D4-86CF-483A-92CA-38CE7D18DE92}"/>
              </a:ext>
            </a:extLst>
          </p:cNvPr>
          <p:cNvSpPr/>
          <p:nvPr/>
        </p:nvSpPr>
        <p:spPr>
          <a:xfrm>
            <a:off x="7020272" y="4293096"/>
            <a:ext cx="144016" cy="144016"/>
          </a:xfrm>
          <a:prstGeom prst="ellipse">
            <a:avLst/>
          </a:prstGeom>
          <a:solidFill>
            <a:schemeClr val="accent1">
              <a:lumMod val="60000"/>
              <a:lumOff val="40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AFB7B-CA55-44DE-A6F8-7D4FB3AA6319}"/>
              </a:ext>
            </a:extLst>
          </p:cNvPr>
          <p:cNvCxnSpPr/>
          <p:nvPr/>
        </p:nvCxnSpPr>
        <p:spPr>
          <a:xfrm>
            <a:off x="5580112" y="3429000"/>
            <a:ext cx="288033" cy="432048"/>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587A220-F164-4CEF-81BD-E5FBC8A99464}"/>
              </a:ext>
            </a:extLst>
          </p:cNvPr>
          <p:cNvCxnSpPr>
            <a:cxnSpLocks/>
          </p:cNvCxnSpPr>
          <p:nvPr/>
        </p:nvCxnSpPr>
        <p:spPr>
          <a:xfrm>
            <a:off x="6156176" y="3969060"/>
            <a:ext cx="432048" cy="1800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052A98-01C2-48AE-BBAC-101466F5CDB2}"/>
              </a:ext>
            </a:extLst>
          </p:cNvPr>
          <p:cNvCxnSpPr>
            <a:cxnSpLocks/>
          </p:cNvCxnSpPr>
          <p:nvPr/>
        </p:nvCxnSpPr>
        <p:spPr>
          <a:xfrm flipV="1">
            <a:off x="7073868" y="3501008"/>
            <a:ext cx="234436" cy="709199"/>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B75518-D029-4AD4-8AF5-1B7AF30E4002}"/>
              </a:ext>
            </a:extLst>
          </p:cNvPr>
          <p:cNvCxnSpPr>
            <a:cxnSpLocks/>
          </p:cNvCxnSpPr>
          <p:nvPr/>
        </p:nvCxnSpPr>
        <p:spPr>
          <a:xfrm flipV="1">
            <a:off x="7260346" y="4107635"/>
            <a:ext cx="389586" cy="2302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B499209-1DF5-4513-B661-AD9EBE5384A5}"/>
              </a:ext>
            </a:extLst>
          </p:cNvPr>
          <p:cNvSpPr/>
          <p:nvPr/>
        </p:nvSpPr>
        <p:spPr>
          <a:xfrm>
            <a:off x="2771800" y="3068961"/>
            <a:ext cx="2712254" cy="144016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389987-B069-47BB-9504-7F8144851C78}"/>
              </a:ext>
            </a:extLst>
          </p:cNvPr>
          <p:cNvSpPr txBox="1"/>
          <p:nvPr/>
        </p:nvSpPr>
        <p:spPr>
          <a:xfrm>
            <a:off x="1835696" y="5661248"/>
            <a:ext cx="6768752" cy="938719"/>
          </a:xfrm>
          <a:prstGeom prst="rect">
            <a:avLst/>
          </a:prstGeom>
          <a:noFill/>
        </p:spPr>
        <p:txBody>
          <a:bodyPr wrap="square" rtlCol="0">
            <a:spAutoFit/>
          </a:bodyPr>
          <a:lstStyle/>
          <a:p>
            <a:pPr algn="just"/>
            <a:r>
              <a:rPr lang="en-US" sz="1100" dirty="0"/>
              <a:t>These linear interpolation are modeling the behavior between marginal product and average product, in the first section the curve doesn’t have the behavior expected, because the amount of data is not enough to represent the system. If you have a limited data the fluctuation will be higher. Once, the data base increase we got the expected out come. T</a:t>
            </a:r>
            <a:r>
              <a:rPr lang="en-US" sz="1100" b="0" i="0" dirty="0">
                <a:solidFill>
                  <a:srgbClr val="202124"/>
                </a:solidFill>
                <a:effectLst/>
                <a:latin typeface="Roboto"/>
              </a:rPr>
              <a:t>he inaccuracy of the model through interpolation is evidenced at the end of the graph, which depends on the degree of polynomial used on it.</a:t>
            </a:r>
            <a:endParaRPr lang="en-US" sz="1100" dirty="0"/>
          </a:p>
        </p:txBody>
      </p:sp>
    </p:spTree>
    <p:extLst>
      <p:ext uri="{BB962C8B-B14F-4D97-AF65-F5344CB8AC3E}">
        <p14:creationId xmlns:p14="http://schemas.microsoft.com/office/powerpoint/2010/main" val="3745275030"/>
      </p:ext>
    </p:extLst>
  </p:cSld>
  <p:clrMapOvr>
    <a:masterClrMapping/>
  </p:clrMapOvr>
</p:sld>
</file>

<file path=ppt/theme/theme1.xml><?xml version="1.0" encoding="utf-8"?>
<a:theme xmlns:a="http://schemas.openxmlformats.org/drawingml/2006/main" name="template">
  <a:themeElements>
    <a:clrScheme name="template 11">
      <a:dk1>
        <a:srgbClr val="4D4D4D"/>
      </a:dk1>
      <a:lt1>
        <a:srgbClr val="FFFFFF"/>
      </a:lt1>
      <a:dk2>
        <a:srgbClr val="4D4D4D"/>
      </a:dk2>
      <a:lt2>
        <a:srgbClr val="224D46"/>
      </a:lt2>
      <a:accent1>
        <a:srgbClr val="2B6468"/>
      </a:accent1>
      <a:accent2>
        <a:srgbClr val="928F93"/>
      </a:accent2>
      <a:accent3>
        <a:srgbClr val="FFFFFF"/>
      </a:accent3>
      <a:accent4>
        <a:srgbClr val="404040"/>
      </a:accent4>
      <a:accent5>
        <a:srgbClr val="ACB8B9"/>
      </a:accent5>
      <a:accent6>
        <a:srgbClr val="848185"/>
      </a:accent6>
      <a:hlink>
        <a:srgbClr val="376A6F"/>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006600"/>
        </a:accent2>
        <a:accent3>
          <a:srgbClr val="FFFFFF"/>
        </a:accent3>
        <a:accent4>
          <a:srgbClr val="404040"/>
        </a:accent4>
        <a:accent5>
          <a:srgbClr val="B8CAFF"/>
        </a:accent5>
        <a:accent6>
          <a:srgbClr val="005C00"/>
        </a:accent6>
        <a:hlink>
          <a:srgbClr val="339933"/>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288BD6"/>
        </a:lt2>
        <a:accent1>
          <a:srgbClr val="64ACE2"/>
        </a:accent1>
        <a:accent2>
          <a:srgbClr val="54A72C"/>
        </a:accent2>
        <a:accent3>
          <a:srgbClr val="FFFFFF"/>
        </a:accent3>
        <a:accent4>
          <a:srgbClr val="404040"/>
        </a:accent4>
        <a:accent5>
          <a:srgbClr val="B8D2EE"/>
        </a:accent5>
        <a:accent6>
          <a:srgbClr val="4B9727"/>
        </a:accent6>
        <a:hlink>
          <a:srgbClr val="A0A9BC"/>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22395A"/>
        </a:lt2>
        <a:accent1>
          <a:srgbClr val="567293"/>
        </a:accent1>
        <a:accent2>
          <a:srgbClr val="4D6E36"/>
        </a:accent2>
        <a:accent3>
          <a:srgbClr val="FFFFFF"/>
        </a:accent3>
        <a:accent4>
          <a:srgbClr val="404040"/>
        </a:accent4>
        <a:accent5>
          <a:srgbClr val="B4BCC8"/>
        </a:accent5>
        <a:accent6>
          <a:srgbClr val="456330"/>
        </a:accent6>
        <a:hlink>
          <a:srgbClr val="C08A50"/>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22395A"/>
        </a:lt2>
        <a:accent1>
          <a:srgbClr val="567293"/>
        </a:accent1>
        <a:accent2>
          <a:srgbClr val="347060"/>
        </a:accent2>
        <a:accent3>
          <a:srgbClr val="FFFFFF"/>
        </a:accent3>
        <a:accent4>
          <a:srgbClr val="404040"/>
        </a:accent4>
        <a:accent5>
          <a:srgbClr val="B4BCC8"/>
        </a:accent5>
        <a:accent6>
          <a:srgbClr val="2E6556"/>
        </a:accent6>
        <a:hlink>
          <a:srgbClr val="C08A50"/>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224D46"/>
        </a:lt2>
        <a:accent1>
          <a:srgbClr val="2B6468"/>
        </a:accent1>
        <a:accent2>
          <a:srgbClr val="928F93"/>
        </a:accent2>
        <a:accent3>
          <a:srgbClr val="FFFFFF"/>
        </a:accent3>
        <a:accent4>
          <a:srgbClr val="404040"/>
        </a:accent4>
        <a:accent5>
          <a:srgbClr val="ACB8B9"/>
        </a:accent5>
        <a:accent6>
          <a:srgbClr val="848185"/>
        </a:accent6>
        <a:hlink>
          <a:srgbClr val="376A6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TotalTime>
  <Words>432</Words>
  <Application>Microsoft Office PowerPoint</Application>
  <PresentationFormat>On-screen Show (4:3)</PresentationFormat>
  <Paragraphs>115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Cambria Math</vt:lpstr>
      <vt:lpstr>Haas Grot Text Web</vt:lpstr>
      <vt:lpstr>Roboto</vt:lpstr>
      <vt:lpstr>Tahoma</vt:lpstr>
      <vt:lpstr>template</vt:lpstr>
      <vt:lpstr>Baseball averages </vt:lpstr>
      <vt:lpstr>Context of the case </vt:lpstr>
      <vt:lpstr>Economic Topic </vt:lpstr>
      <vt:lpstr>Graphic</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GRACIELA JIMENEZ CEBRIAN</cp:lastModifiedBy>
  <cp:revision>37</cp:revision>
  <dcterms:created xsi:type="dcterms:W3CDTF">2006-06-13T14:20:02Z</dcterms:created>
  <dcterms:modified xsi:type="dcterms:W3CDTF">2020-10-14T02:52:52Z</dcterms:modified>
</cp:coreProperties>
</file>