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6"/>
  </p:notesMasterIdLst>
  <p:sldIdLst>
    <p:sldId id="256" r:id="rId2"/>
    <p:sldId id="288" r:id="rId3"/>
    <p:sldId id="257" r:id="rId4"/>
    <p:sldId id="291" r:id="rId5"/>
  </p:sldIdLst>
  <p:sldSz cx="9144000" cy="5143500" type="screen16x9"/>
  <p:notesSz cx="6858000" cy="9144000"/>
  <p:embeddedFontLst>
    <p:embeddedFont>
      <p:font typeface="Arvo" panose="020B060402020202020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0B1107-D814-4ACB-8ECC-1BA1DEA7C06A}" v="886" dt="2020-10-22T15:20:40.534"/>
  </p1510:revLst>
</p1510:revInfo>
</file>

<file path=ppt/tableStyles.xml><?xml version="1.0" encoding="utf-8"?>
<a:tblStyleLst xmlns:a="http://schemas.openxmlformats.org/drawingml/2006/main" def="{CBD2F3B5-0357-4B33-9451-D47AA93AB1E2}">
  <a:tblStyle styleId="{CBD2F3B5-0357-4B33-9451-D47AA93AB1E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rit\AppData\Roaming\Microsoft\Excel\Libro1%20(version%201).xlsb"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rit\Downloads\Graficas%20utilit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rit\Downloads\Graficas%20utility.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chemeClr val="bg2">
                    <a:lumMod val="75000"/>
                  </a:schemeClr>
                </a:solidFill>
              </a:rPr>
              <a:t>Budget</a:t>
            </a:r>
            <a:r>
              <a:rPr lang="en-US" b="1" baseline="0" dirty="0">
                <a:solidFill>
                  <a:schemeClr val="bg2">
                    <a:lumMod val="75000"/>
                  </a:schemeClr>
                </a:solidFill>
              </a:rPr>
              <a:t> Constraint by week</a:t>
            </a:r>
            <a:endParaRPr lang="en-US" b="1" dirty="0">
              <a:solidFill>
                <a:schemeClr val="bg2">
                  <a:lumMod val="75000"/>
                </a:schemeClr>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Hoja1!$C$2</c:f>
              <c:strCache>
                <c:ptCount val="1"/>
                <c:pt idx="0">
                  <c:v>HA</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Hoja1!$B$3:$B$13</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Hoja1!$C$3:$C$13</c:f>
              <c:numCache>
                <c:formatCode>General</c:formatCode>
                <c:ptCount val="11"/>
                <c:pt idx="0">
                  <c:v>10</c:v>
                </c:pt>
                <c:pt idx="1">
                  <c:v>9</c:v>
                </c:pt>
                <c:pt idx="2">
                  <c:v>8</c:v>
                </c:pt>
                <c:pt idx="3">
                  <c:v>7</c:v>
                </c:pt>
                <c:pt idx="4">
                  <c:v>6</c:v>
                </c:pt>
                <c:pt idx="5">
                  <c:v>5</c:v>
                </c:pt>
                <c:pt idx="6">
                  <c:v>4</c:v>
                </c:pt>
                <c:pt idx="7">
                  <c:v>3</c:v>
                </c:pt>
                <c:pt idx="8">
                  <c:v>2</c:v>
                </c:pt>
                <c:pt idx="9">
                  <c:v>1</c:v>
                </c:pt>
                <c:pt idx="10">
                  <c:v>0</c:v>
                </c:pt>
              </c:numCache>
            </c:numRef>
          </c:yVal>
          <c:smooth val="0"/>
          <c:extLst>
            <c:ext xmlns:c16="http://schemas.microsoft.com/office/drawing/2014/chart" uri="{C3380CC4-5D6E-409C-BE32-E72D297353CC}">
              <c16:uniqueId val="{00000000-5AF6-41BA-8A42-F6721A5586FA}"/>
            </c:ext>
          </c:extLst>
        </c:ser>
        <c:dLbls>
          <c:showLegendKey val="0"/>
          <c:showVal val="0"/>
          <c:showCatName val="0"/>
          <c:showSerName val="0"/>
          <c:showPercent val="0"/>
          <c:showBubbleSize val="0"/>
        </c:dLbls>
        <c:axId val="510591896"/>
        <c:axId val="510589600"/>
      </c:scatterChart>
      <c:valAx>
        <c:axId val="5105918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0589600"/>
        <c:crosses val="autoZero"/>
        <c:crossBetween val="midCat"/>
      </c:valAx>
      <c:valAx>
        <c:axId val="5105896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HA</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059189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en-US" sz="1400" b="1" i="0" u="none" strike="noStrike" kern="1200" spc="0" baseline="0">
                <a:solidFill>
                  <a:schemeClr val="bg2">
                    <a:lumMod val="75000"/>
                  </a:schemeClr>
                </a:solidFill>
                <a:latin typeface="+mn-lt"/>
                <a:ea typeface="+mn-ea"/>
                <a:cs typeface="+mn-cs"/>
              </a:defRPr>
            </a:pPr>
            <a:r>
              <a:rPr lang="en-US" sz="1400" b="1" i="0" u="none" strike="noStrike" kern="1200" spc="0" baseline="0">
                <a:solidFill>
                  <a:schemeClr val="bg2">
                    <a:lumMod val="75000"/>
                  </a:schemeClr>
                </a:solidFill>
                <a:latin typeface="+mn-lt"/>
                <a:ea typeface="+mn-ea"/>
                <a:cs typeface="+mn-cs"/>
              </a:rPr>
              <a:t>Long-term Behavior  </a:t>
            </a:r>
          </a:p>
          <a:p>
            <a:pPr marL="0" marR="0" lvl="0" indent="0" algn="ctr" defTabSz="914400" rtl="0" eaLnBrk="1" fontAlgn="auto" latinLnBrk="0" hangingPunct="1">
              <a:lnSpc>
                <a:spcPct val="100000"/>
              </a:lnSpc>
              <a:spcBef>
                <a:spcPts val="0"/>
              </a:spcBef>
              <a:spcAft>
                <a:spcPts val="0"/>
              </a:spcAft>
              <a:buClrTx/>
              <a:buSzTx/>
              <a:buFontTx/>
              <a:buNone/>
              <a:tabLst/>
              <a:defRPr lang="en-US" b="1">
                <a:solidFill>
                  <a:schemeClr val="bg2">
                    <a:lumMod val="75000"/>
                  </a:schemeClr>
                </a:solidFill>
              </a:defRPr>
            </a:pPr>
            <a:endParaRPr lang="en-US" sz="1400" b="1" i="0" u="none" strike="noStrike" kern="1200" spc="0" baseline="0">
              <a:solidFill>
                <a:schemeClr val="bg2">
                  <a:lumMod val="75000"/>
                </a:schemeClr>
              </a:solidFill>
              <a:latin typeface="+mn-lt"/>
              <a:ea typeface="+mn-ea"/>
              <a:cs typeface="+mn-cs"/>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en-US" sz="1400" b="1" i="0" u="none" strike="noStrike" kern="1200" spc="0" baseline="0">
              <a:solidFill>
                <a:schemeClr val="bg2">
                  <a:lumMod val="75000"/>
                </a:schemeClr>
              </a:solidFill>
              <a:latin typeface="+mn-lt"/>
              <a:ea typeface="+mn-ea"/>
              <a:cs typeface="+mn-cs"/>
            </a:defRPr>
          </a:pPr>
          <a:endParaRPr lang="en-US"/>
        </a:p>
      </c:txPr>
    </c:title>
    <c:autoTitleDeleted val="0"/>
    <c:plotArea>
      <c:layout>
        <c:manualLayout>
          <c:layoutTarget val="inner"/>
          <c:xMode val="edge"/>
          <c:yMode val="edge"/>
          <c:x val="0.19452287259112258"/>
          <c:y val="0.23762512740468655"/>
          <c:w val="0.72286499265310167"/>
          <c:h val="0.46721945118738706"/>
        </c:manualLayout>
      </c:layout>
      <c:scatterChart>
        <c:scatterStyle val="lineMarker"/>
        <c:varyColors val="0"/>
        <c:ser>
          <c:idx val="0"/>
          <c:order val="0"/>
          <c:tx>
            <c:strRef>
              <c:f>Hoja1!$F$7</c:f>
              <c:strCache>
                <c:ptCount val="1"/>
                <c:pt idx="0">
                  <c:v>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Hoja1!$E$9:$E$21</c:f>
              <c:numCache>
                <c:formatCode>General</c:formatCode>
                <c:ptCount val="13"/>
                <c:pt idx="0">
                  <c:v>1</c:v>
                </c:pt>
                <c:pt idx="1">
                  <c:v>2</c:v>
                </c:pt>
                <c:pt idx="2">
                  <c:v>3</c:v>
                </c:pt>
                <c:pt idx="3">
                  <c:v>4</c:v>
                </c:pt>
                <c:pt idx="4">
                  <c:v>5</c:v>
                </c:pt>
                <c:pt idx="5">
                  <c:v>6</c:v>
                </c:pt>
                <c:pt idx="6">
                  <c:v>7</c:v>
                </c:pt>
                <c:pt idx="7">
                  <c:v>8</c:v>
                </c:pt>
                <c:pt idx="8">
                  <c:v>9</c:v>
                </c:pt>
                <c:pt idx="9">
                  <c:v>10</c:v>
                </c:pt>
                <c:pt idx="10">
                  <c:v>11</c:v>
                </c:pt>
                <c:pt idx="11">
                  <c:v>12</c:v>
                </c:pt>
                <c:pt idx="12">
                  <c:v>13</c:v>
                </c:pt>
              </c:numCache>
            </c:numRef>
          </c:xVal>
          <c:yVal>
            <c:numRef>
              <c:f>Hoja1!$F$9:$F$21</c:f>
              <c:numCache>
                <c:formatCode>General</c:formatCode>
                <c:ptCount val="13"/>
                <c:pt idx="0">
                  <c:v>10</c:v>
                </c:pt>
                <c:pt idx="1">
                  <c:v>9.5</c:v>
                </c:pt>
                <c:pt idx="2">
                  <c:v>9.0500000000000007</c:v>
                </c:pt>
                <c:pt idx="3">
                  <c:v>8.5500000000000007</c:v>
                </c:pt>
                <c:pt idx="4">
                  <c:v>8.1999999999999993</c:v>
                </c:pt>
                <c:pt idx="5">
                  <c:v>7.9</c:v>
                </c:pt>
                <c:pt idx="6">
                  <c:v>7.65</c:v>
                </c:pt>
                <c:pt idx="7">
                  <c:v>7.45</c:v>
                </c:pt>
                <c:pt idx="8">
                  <c:v>7.3</c:v>
                </c:pt>
                <c:pt idx="9">
                  <c:v>7.2</c:v>
                </c:pt>
                <c:pt idx="10">
                  <c:v>7.12</c:v>
                </c:pt>
                <c:pt idx="11">
                  <c:v>7.05</c:v>
                </c:pt>
                <c:pt idx="12">
                  <c:v>7</c:v>
                </c:pt>
              </c:numCache>
            </c:numRef>
          </c:yVal>
          <c:smooth val="0"/>
          <c:extLst>
            <c:ext xmlns:c16="http://schemas.microsoft.com/office/drawing/2014/chart" uri="{C3380CC4-5D6E-409C-BE32-E72D297353CC}">
              <c16:uniqueId val="{00000000-D83F-47C6-AE8B-6EA6E67A4E61}"/>
            </c:ext>
          </c:extLst>
        </c:ser>
        <c:dLbls>
          <c:showLegendKey val="0"/>
          <c:showVal val="0"/>
          <c:showCatName val="0"/>
          <c:showSerName val="0"/>
          <c:showPercent val="0"/>
          <c:showBubbleSize val="0"/>
        </c:dLbls>
        <c:axId val="1899376800"/>
        <c:axId val="1900414192"/>
      </c:scatterChart>
      <c:valAx>
        <c:axId val="18993768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HA</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0414192"/>
        <c:crosses val="autoZero"/>
        <c:crossBetween val="midCat"/>
      </c:valAx>
      <c:valAx>
        <c:axId val="19004141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376800"/>
        <c:crosses val="autoZero"/>
        <c:crossBetween val="midCat"/>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400" b="1" i="0" u="none" strike="noStrike" kern="1200" spc="0" baseline="0">
                <a:solidFill>
                  <a:schemeClr val="bg2">
                    <a:lumMod val="75000"/>
                  </a:schemeClr>
                </a:solidFill>
                <a:latin typeface="+mn-lt"/>
                <a:ea typeface="+mn-ea"/>
                <a:cs typeface="+mn-cs"/>
              </a:defRPr>
            </a:pPr>
            <a:r>
              <a:rPr lang="en-US" sz="1400" b="1" i="0" u="none" strike="noStrike" kern="1200" spc="0" baseline="0" dirty="0">
                <a:solidFill>
                  <a:schemeClr val="bg2">
                    <a:lumMod val="75000"/>
                  </a:schemeClr>
                </a:solidFill>
                <a:latin typeface="+mn-lt"/>
                <a:ea typeface="+mn-ea"/>
                <a:cs typeface="+mn-cs"/>
              </a:rPr>
              <a:t>Short-term Behavior  </a:t>
            </a:r>
          </a:p>
        </c:rich>
      </c:tx>
      <c:overlay val="0"/>
      <c:spPr>
        <a:noFill/>
        <a:ln>
          <a:noFill/>
        </a:ln>
        <a:effectLst/>
      </c:spPr>
      <c:txPr>
        <a:bodyPr rot="0" spcFirstLastPara="1" vertOverflow="ellipsis" vert="horz" wrap="square" anchor="ctr" anchorCtr="1"/>
        <a:lstStyle/>
        <a:p>
          <a:pPr algn="ctr" rtl="0">
            <a:defRPr lang="en-US" sz="1400" b="1" i="0" u="none" strike="noStrike" kern="1200" spc="0" baseline="0">
              <a:solidFill>
                <a:schemeClr val="bg2">
                  <a:lumMod val="75000"/>
                </a:schemeClr>
              </a:solidFill>
              <a:latin typeface="+mn-lt"/>
              <a:ea typeface="+mn-ea"/>
              <a:cs typeface="+mn-cs"/>
            </a:defRPr>
          </a:pPr>
          <a:endParaRPr lang="en-US"/>
        </a:p>
      </c:txPr>
    </c:title>
    <c:autoTitleDeleted val="0"/>
    <c:plotArea>
      <c:layout/>
      <c:scatterChart>
        <c:scatterStyle val="lineMarker"/>
        <c:varyColors val="0"/>
        <c:ser>
          <c:idx val="0"/>
          <c:order val="0"/>
          <c:tx>
            <c:strRef>
              <c:f>Hoja1!$F$36</c:f>
              <c:strCache>
                <c:ptCount val="1"/>
                <c:pt idx="0">
                  <c:v>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Hoja1!$E$37:$E$48</c:f>
              <c:numCache>
                <c:formatCode>General</c:formatCode>
                <c:ptCount val="12"/>
                <c:pt idx="1">
                  <c:v>1</c:v>
                </c:pt>
                <c:pt idx="2">
                  <c:v>2</c:v>
                </c:pt>
                <c:pt idx="3">
                  <c:v>3</c:v>
                </c:pt>
                <c:pt idx="4">
                  <c:v>4</c:v>
                </c:pt>
                <c:pt idx="5">
                  <c:v>5</c:v>
                </c:pt>
                <c:pt idx="6">
                  <c:v>6</c:v>
                </c:pt>
                <c:pt idx="7">
                  <c:v>7</c:v>
                </c:pt>
                <c:pt idx="8">
                  <c:v>8</c:v>
                </c:pt>
                <c:pt idx="9">
                  <c:v>9</c:v>
                </c:pt>
                <c:pt idx="10">
                  <c:v>10</c:v>
                </c:pt>
                <c:pt idx="11">
                  <c:v>11</c:v>
                </c:pt>
              </c:numCache>
            </c:numRef>
          </c:xVal>
          <c:yVal>
            <c:numRef>
              <c:f>Hoja1!$F$37:$F$48</c:f>
              <c:numCache>
                <c:formatCode>General</c:formatCode>
                <c:ptCount val="12"/>
                <c:pt idx="1">
                  <c:v>9.0254000000000012</c:v>
                </c:pt>
                <c:pt idx="2">
                  <c:v>7.4641999999999999</c:v>
                </c:pt>
                <c:pt idx="3">
                  <c:v>6.0974000000000004</c:v>
                </c:pt>
                <c:pt idx="4">
                  <c:v>4.9250000000000007</c:v>
                </c:pt>
                <c:pt idx="5">
                  <c:v>3.947000000000001</c:v>
                </c:pt>
                <c:pt idx="6">
                  <c:v>3.1634000000000011</c:v>
                </c:pt>
                <c:pt idx="7">
                  <c:v>2.5741999999999994</c:v>
                </c:pt>
                <c:pt idx="8">
                  <c:v>2.1793999999999993</c:v>
                </c:pt>
                <c:pt idx="9">
                  <c:v>1.979000000000001</c:v>
                </c:pt>
                <c:pt idx="10">
                  <c:v>1.9730000000000008</c:v>
                </c:pt>
                <c:pt idx="11">
                  <c:v>1.97</c:v>
                </c:pt>
              </c:numCache>
            </c:numRef>
          </c:yVal>
          <c:smooth val="0"/>
          <c:extLst>
            <c:ext xmlns:c16="http://schemas.microsoft.com/office/drawing/2014/chart" uri="{C3380CC4-5D6E-409C-BE32-E72D297353CC}">
              <c16:uniqueId val="{00000000-E0A3-46F9-8022-FB6534513114}"/>
            </c:ext>
          </c:extLst>
        </c:ser>
        <c:dLbls>
          <c:showLegendKey val="0"/>
          <c:showVal val="0"/>
          <c:showCatName val="0"/>
          <c:showSerName val="0"/>
          <c:showPercent val="0"/>
          <c:showBubbleSize val="0"/>
        </c:dLbls>
        <c:axId val="2071147920"/>
        <c:axId val="2068437456"/>
      </c:scatterChart>
      <c:valAx>
        <c:axId val="20711479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HA</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8437456"/>
        <c:crosses val="autoZero"/>
        <c:crossBetween val="midCat"/>
      </c:valAx>
      <c:valAx>
        <c:axId val="20684374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1147920"/>
        <c:crosses val="autoZero"/>
        <c:crossBetween val="midCat"/>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807C73-AEB9-4D22-A0B4-3C71A457C9B8}" type="doc">
      <dgm:prSet loTypeId="urn:microsoft.com/office/officeart/2005/8/layout/hList1" loCatId="list" qsTypeId="urn:microsoft.com/office/officeart/2005/8/quickstyle/simple1" qsCatId="simple" csTypeId="urn:microsoft.com/office/officeart/2005/8/colors/accent1_4" csCatId="accent1" phldr="1"/>
      <dgm:spPr/>
      <dgm:t>
        <a:bodyPr/>
        <a:lstStyle/>
        <a:p>
          <a:endParaRPr lang="es-CO"/>
        </a:p>
      </dgm:t>
    </dgm:pt>
    <dgm:pt modelId="{3881DE33-40D5-47C6-A206-F32DED294544}">
      <dgm:prSet phldrT="[Texto]"/>
      <dgm:spPr/>
      <dgm:t>
        <a:bodyPr/>
        <a:lstStyle/>
        <a:p>
          <a:r>
            <a:rPr lang="es-CO" dirty="0"/>
            <a:t>1. </a:t>
          </a:r>
        </a:p>
      </dgm:t>
    </dgm:pt>
    <dgm:pt modelId="{375DF730-5A02-479F-8739-799D9FE2763C}" type="parTrans" cxnId="{50A45587-A144-47BD-8ECF-430E04957BF0}">
      <dgm:prSet/>
      <dgm:spPr/>
      <dgm:t>
        <a:bodyPr/>
        <a:lstStyle/>
        <a:p>
          <a:endParaRPr lang="es-CO"/>
        </a:p>
      </dgm:t>
    </dgm:pt>
    <dgm:pt modelId="{8634EBC3-E357-4F46-9A89-A0CE07F886E1}" type="sibTrans" cxnId="{50A45587-A144-47BD-8ECF-430E04957BF0}">
      <dgm:prSet/>
      <dgm:spPr/>
      <dgm:t>
        <a:bodyPr/>
        <a:lstStyle/>
        <a:p>
          <a:endParaRPr lang="es-CO"/>
        </a:p>
      </dgm:t>
    </dgm:pt>
    <dgm:pt modelId="{E7DCF368-9E61-4372-AE23-E55AF49EAD2F}">
      <dgm:prSet phldrT="[Texto]"/>
      <dgm:spPr/>
      <dgm:t>
        <a:bodyPr/>
        <a:lstStyle/>
        <a:p>
          <a:pPr algn="just"/>
          <a:r>
            <a:rPr lang="es-CO" dirty="0" err="1"/>
            <a:t>The</a:t>
          </a:r>
          <a:r>
            <a:rPr lang="es-CO" dirty="0"/>
            <a:t> </a:t>
          </a:r>
          <a:r>
            <a:rPr lang="es-CO" dirty="0" err="1"/>
            <a:t>statistics</a:t>
          </a:r>
          <a:r>
            <a:rPr lang="es-CO" dirty="0"/>
            <a:t> shows </a:t>
          </a:r>
          <a:r>
            <a:rPr lang="es-CO" dirty="0" err="1"/>
            <a:t>that</a:t>
          </a:r>
          <a:r>
            <a:rPr lang="es-CO" dirty="0"/>
            <a:t> </a:t>
          </a:r>
          <a:r>
            <a:rPr lang="es-CO" dirty="0" err="1"/>
            <a:t>if</a:t>
          </a:r>
          <a:r>
            <a:rPr lang="es-CO" dirty="0"/>
            <a:t> more </a:t>
          </a:r>
          <a:r>
            <a:rPr lang="es-CO" dirty="0" err="1"/>
            <a:t>you</a:t>
          </a:r>
          <a:r>
            <a:rPr lang="es-CO" dirty="0"/>
            <a:t> </a:t>
          </a:r>
          <a:r>
            <a:rPr lang="es-CO" dirty="0" err="1"/>
            <a:t>study</a:t>
          </a:r>
          <a:r>
            <a:rPr lang="es-CO" dirty="0"/>
            <a:t> </a:t>
          </a:r>
          <a:r>
            <a:rPr lang="es-CO" dirty="0" err="1"/>
            <a:t>better</a:t>
          </a:r>
          <a:r>
            <a:rPr lang="es-CO" dirty="0"/>
            <a:t> </a:t>
          </a:r>
          <a:r>
            <a:rPr lang="es-CO" dirty="0" err="1"/>
            <a:t>incomes</a:t>
          </a:r>
          <a:r>
            <a:rPr lang="es-CO" dirty="0"/>
            <a:t> </a:t>
          </a:r>
          <a:r>
            <a:rPr lang="es-CO" dirty="0" err="1"/>
            <a:t>you</a:t>
          </a:r>
          <a:r>
            <a:rPr lang="es-CO" dirty="0"/>
            <a:t> </a:t>
          </a:r>
          <a:r>
            <a:rPr lang="es-CO" dirty="0" err="1"/>
            <a:t>will</a:t>
          </a:r>
          <a:r>
            <a:rPr lang="es-CO" dirty="0"/>
            <a:t> </a:t>
          </a:r>
          <a:r>
            <a:rPr lang="es-CO" dirty="0" err="1"/>
            <a:t>have</a:t>
          </a:r>
          <a:r>
            <a:rPr lang="es-CO" dirty="0"/>
            <a:t> in the </a:t>
          </a:r>
          <a:r>
            <a:rPr lang="es-CO" dirty="0" err="1"/>
            <a:t>future</a:t>
          </a:r>
          <a:endParaRPr lang="es-CO" dirty="0"/>
        </a:p>
      </dgm:t>
    </dgm:pt>
    <dgm:pt modelId="{9029C03B-AD5D-4301-A125-8FB30A67EC84}" type="parTrans" cxnId="{597FA158-8087-474A-99E5-5610AB508FA3}">
      <dgm:prSet/>
      <dgm:spPr/>
      <dgm:t>
        <a:bodyPr/>
        <a:lstStyle/>
        <a:p>
          <a:endParaRPr lang="es-CO"/>
        </a:p>
      </dgm:t>
    </dgm:pt>
    <dgm:pt modelId="{F8212B5A-1759-43EF-91B2-703CB4A6CF8E}" type="sibTrans" cxnId="{597FA158-8087-474A-99E5-5610AB508FA3}">
      <dgm:prSet/>
      <dgm:spPr/>
      <dgm:t>
        <a:bodyPr/>
        <a:lstStyle/>
        <a:p>
          <a:endParaRPr lang="es-CO"/>
        </a:p>
      </dgm:t>
    </dgm:pt>
    <dgm:pt modelId="{C43056E2-C4D3-4D8F-801E-10A616FE03E8}">
      <dgm:prSet phldrT="[Texto]"/>
      <dgm:spPr/>
      <dgm:t>
        <a:bodyPr/>
        <a:lstStyle/>
        <a:p>
          <a:r>
            <a:rPr lang="es-CO" dirty="0"/>
            <a:t>2</a:t>
          </a:r>
        </a:p>
      </dgm:t>
    </dgm:pt>
    <dgm:pt modelId="{535D6996-517C-44B4-957F-082B6EA761A7}" type="parTrans" cxnId="{EAB79676-BE9E-4331-BC0E-09CF9729AA2E}">
      <dgm:prSet/>
      <dgm:spPr/>
      <dgm:t>
        <a:bodyPr/>
        <a:lstStyle/>
        <a:p>
          <a:endParaRPr lang="es-CO"/>
        </a:p>
      </dgm:t>
    </dgm:pt>
    <dgm:pt modelId="{56D254EE-4924-4816-8CA4-3D8881EF0237}" type="sibTrans" cxnId="{EAB79676-BE9E-4331-BC0E-09CF9729AA2E}">
      <dgm:prSet/>
      <dgm:spPr/>
      <dgm:t>
        <a:bodyPr/>
        <a:lstStyle/>
        <a:p>
          <a:endParaRPr lang="es-CO"/>
        </a:p>
      </dgm:t>
    </dgm:pt>
    <dgm:pt modelId="{2345E3FE-A4C3-4698-9C13-A3F1B06203E3}">
      <dgm:prSet phldrT="[Texto]"/>
      <dgm:spPr/>
      <dgm:t>
        <a:bodyPr/>
        <a:lstStyle/>
        <a:p>
          <a:pPr algn="just"/>
          <a:r>
            <a:rPr lang="es-CO" dirty="0"/>
            <a:t>The </a:t>
          </a:r>
          <a:r>
            <a:rPr lang="es-CO" dirty="0" err="1"/>
            <a:t>advice</a:t>
          </a:r>
          <a:r>
            <a:rPr lang="es-CO" dirty="0"/>
            <a:t> </a:t>
          </a:r>
          <a:r>
            <a:rPr lang="es-CO" dirty="0" err="1"/>
            <a:t>for</a:t>
          </a:r>
          <a:r>
            <a:rPr lang="es-CO" dirty="0"/>
            <a:t> the  </a:t>
          </a:r>
          <a:r>
            <a:rPr lang="es-CO" dirty="0" err="1"/>
            <a:t>students</a:t>
          </a:r>
          <a:r>
            <a:rPr lang="es-CO" dirty="0"/>
            <a:t> is </a:t>
          </a:r>
          <a:r>
            <a:rPr lang="es-CO" dirty="0" err="1"/>
            <a:t>to</a:t>
          </a:r>
          <a:r>
            <a:rPr lang="es-CO" dirty="0"/>
            <a:t> </a:t>
          </a:r>
          <a:r>
            <a:rPr lang="es-CO" dirty="0" err="1"/>
            <a:t>study</a:t>
          </a:r>
          <a:r>
            <a:rPr lang="es-CO" dirty="0"/>
            <a:t> the </a:t>
          </a:r>
          <a:r>
            <a:rPr lang="es-CO" dirty="0" err="1"/>
            <a:t>double</a:t>
          </a:r>
          <a:r>
            <a:rPr lang="es-CO" dirty="0"/>
            <a:t> time </a:t>
          </a:r>
          <a:r>
            <a:rPr lang="es-CO" dirty="0" err="1"/>
            <a:t>that</a:t>
          </a:r>
          <a:r>
            <a:rPr lang="es-CO" dirty="0"/>
            <a:t> </a:t>
          </a:r>
          <a:r>
            <a:rPr lang="es-CO" dirty="0" err="1"/>
            <a:t>they</a:t>
          </a:r>
          <a:r>
            <a:rPr lang="es-CO" dirty="0"/>
            <a:t> </a:t>
          </a:r>
          <a:r>
            <a:rPr lang="es-CO" dirty="0" err="1"/>
            <a:t>spend</a:t>
          </a:r>
          <a:r>
            <a:rPr lang="es-CO" dirty="0"/>
            <a:t> in </a:t>
          </a:r>
          <a:r>
            <a:rPr lang="es-CO" dirty="0" err="1"/>
            <a:t>college</a:t>
          </a:r>
          <a:r>
            <a:rPr lang="es-CO" dirty="0"/>
            <a:t>. </a:t>
          </a:r>
        </a:p>
      </dgm:t>
    </dgm:pt>
    <dgm:pt modelId="{4F62B987-72FC-44C2-8B6E-C80D9E9301AE}" type="parTrans" cxnId="{C68549C0-85B2-4ADD-81A6-325AE0A6E3A7}">
      <dgm:prSet/>
      <dgm:spPr/>
      <dgm:t>
        <a:bodyPr/>
        <a:lstStyle/>
        <a:p>
          <a:endParaRPr lang="es-CO"/>
        </a:p>
      </dgm:t>
    </dgm:pt>
    <dgm:pt modelId="{EAF7333F-BB81-4788-A942-96695FE78E8A}" type="sibTrans" cxnId="{C68549C0-85B2-4ADD-81A6-325AE0A6E3A7}">
      <dgm:prSet/>
      <dgm:spPr/>
      <dgm:t>
        <a:bodyPr/>
        <a:lstStyle/>
        <a:p>
          <a:endParaRPr lang="es-CO"/>
        </a:p>
      </dgm:t>
    </dgm:pt>
    <dgm:pt modelId="{EEBA0B8D-77A1-4FBA-AE29-AE02B780366B}">
      <dgm:prSet phldrT="[Texto]"/>
      <dgm:spPr/>
      <dgm:t>
        <a:bodyPr/>
        <a:lstStyle/>
        <a:p>
          <a:r>
            <a:rPr lang="es-CO" dirty="0"/>
            <a:t>3</a:t>
          </a:r>
        </a:p>
      </dgm:t>
    </dgm:pt>
    <dgm:pt modelId="{9414E2FC-80F7-452A-905E-BCEF0A16B314}" type="parTrans" cxnId="{7B7E60EF-646E-4283-BB9D-D95F5F908F87}">
      <dgm:prSet/>
      <dgm:spPr/>
      <dgm:t>
        <a:bodyPr/>
        <a:lstStyle/>
        <a:p>
          <a:endParaRPr lang="es-CO"/>
        </a:p>
      </dgm:t>
    </dgm:pt>
    <dgm:pt modelId="{55C94D27-ED08-4DA3-A6DC-B9C169894603}" type="sibTrans" cxnId="{7B7E60EF-646E-4283-BB9D-D95F5F908F87}">
      <dgm:prSet/>
      <dgm:spPr/>
      <dgm:t>
        <a:bodyPr/>
        <a:lstStyle/>
        <a:p>
          <a:endParaRPr lang="es-CO"/>
        </a:p>
      </dgm:t>
    </dgm:pt>
    <dgm:pt modelId="{6E02DFD4-C23B-4E5E-8CBB-9F17B9FE3D52}">
      <dgm:prSet phldrT="[Texto]"/>
      <dgm:spPr/>
      <dgm:t>
        <a:bodyPr/>
        <a:lstStyle/>
        <a:p>
          <a:pPr algn="just"/>
          <a:r>
            <a:rPr lang="es-CO" dirty="0" err="1"/>
            <a:t>Despite</a:t>
          </a:r>
          <a:r>
            <a:rPr lang="es-CO" dirty="0"/>
            <a:t> the </a:t>
          </a:r>
          <a:r>
            <a:rPr lang="es-CO" dirty="0" err="1"/>
            <a:t>benefits</a:t>
          </a:r>
          <a:r>
            <a:rPr lang="es-CO" dirty="0"/>
            <a:t> </a:t>
          </a:r>
          <a:r>
            <a:rPr lang="es-CO" dirty="0" err="1"/>
            <a:t>of</a:t>
          </a:r>
          <a:r>
            <a:rPr lang="es-CO" dirty="0"/>
            <a:t> </a:t>
          </a:r>
          <a:r>
            <a:rPr lang="es-CO" dirty="0" err="1"/>
            <a:t>study</a:t>
          </a:r>
          <a:r>
            <a:rPr lang="es-CO" dirty="0"/>
            <a:t>. The </a:t>
          </a:r>
          <a:r>
            <a:rPr lang="es-CO" dirty="0" err="1"/>
            <a:t>students</a:t>
          </a:r>
          <a:r>
            <a:rPr lang="es-CO" dirty="0"/>
            <a:t> </a:t>
          </a:r>
          <a:r>
            <a:rPr lang="es-CO" dirty="0" err="1"/>
            <a:t>prefer</a:t>
          </a:r>
          <a:r>
            <a:rPr lang="es-CO" dirty="0"/>
            <a:t> </a:t>
          </a:r>
          <a:r>
            <a:rPr lang="es-CO" dirty="0" err="1"/>
            <a:t>spend</a:t>
          </a:r>
          <a:r>
            <a:rPr lang="es-CO" dirty="0"/>
            <a:t> </a:t>
          </a:r>
          <a:r>
            <a:rPr lang="es-CO" dirty="0" err="1"/>
            <a:t>their</a:t>
          </a:r>
          <a:r>
            <a:rPr lang="es-CO" dirty="0"/>
            <a:t> time </a:t>
          </a:r>
          <a:r>
            <a:rPr lang="es-CO" dirty="0" err="1"/>
            <a:t>for</a:t>
          </a:r>
          <a:r>
            <a:rPr lang="es-CO" dirty="0"/>
            <a:t> </a:t>
          </a:r>
          <a:r>
            <a:rPr lang="es-CO" dirty="0" err="1"/>
            <a:t>amusement</a:t>
          </a:r>
          <a:r>
            <a:rPr lang="es-CO" dirty="0"/>
            <a:t> </a:t>
          </a:r>
        </a:p>
      </dgm:t>
    </dgm:pt>
    <dgm:pt modelId="{44E56897-8665-4D92-895D-06E09B446B89}" type="parTrans" cxnId="{5EA4C82B-32A0-4AAF-B48D-DC0D1CFA4206}">
      <dgm:prSet/>
      <dgm:spPr/>
      <dgm:t>
        <a:bodyPr/>
        <a:lstStyle/>
        <a:p>
          <a:endParaRPr lang="es-CO"/>
        </a:p>
      </dgm:t>
    </dgm:pt>
    <dgm:pt modelId="{E422A1AF-43E4-4880-A4AD-6095808369DA}" type="sibTrans" cxnId="{5EA4C82B-32A0-4AAF-B48D-DC0D1CFA4206}">
      <dgm:prSet/>
      <dgm:spPr/>
      <dgm:t>
        <a:bodyPr/>
        <a:lstStyle/>
        <a:p>
          <a:endParaRPr lang="es-CO"/>
        </a:p>
      </dgm:t>
    </dgm:pt>
    <dgm:pt modelId="{9CE8931F-1CD0-4577-A0CA-EBC818E82AC1}" type="pres">
      <dgm:prSet presAssocID="{E5807C73-AEB9-4D22-A0B4-3C71A457C9B8}" presName="Name0" presStyleCnt="0">
        <dgm:presLayoutVars>
          <dgm:dir/>
          <dgm:animLvl val="lvl"/>
          <dgm:resizeHandles val="exact"/>
        </dgm:presLayoutVars>
      </dgm:prSet>
      <dgm:spPr/>
    </dgm:pt>
    <dgm:pt modelId="{13B8176E-CEC8-486F-AB42-47FAEA6411BB}" type="pres">
      <dgm:prSet presAssocID="{3881DE33-40D5-47C6-A206-F32DED294544}" presName="composite" presStyleCnt="0"/>
      <dgm:spPr/>
    </dgm:pt>
    <dgm:pt modelId="{63EDA63F-71F6-4434-8EB6-AB4106121FCA}" type="pres">
      <dgm:prSet presAssocID="{3881DE33-40D5-47C6-A206-F32DED294544}" presName="parTx" presStyleLbl="alignNode1" presStyleIdx="0" presStyleCnt="3">
        <dgm:presLayoutVars>
          <dgm:chMax val="0"/>
          <dgm:chPref val="0"/>
          <dgm:bulletEnabled val="1"/>
        </dgm:presLayoutVars>
      </dgm:prSet>
      <dgm:spPr/>
    </dgm:pt>
    <dgm:pt modelId="{DAE1D82B-FE8D-45A6-A813-0472EDB9791D}" type="pres">
      <dgm:prSet presAssocID="{3881DE33-40D5-47C6-A206-F32DED294544}" presName="desTx" presStyleLbl="alignAccFollowNode1" presStyleIdx="0" presStyleCnt="3">
        <dgm:presLayoutVars>
          <dgm:bulletEnabled val="1"/>
        </dgm:presLayoutVars>
      </dgm:prSet>
      <dgm:spPr/>
    </dgm:pt>
    <dgm:pt modelId="{4337C48C-AE8D-451B-9CA2-20FB3489E369}" type="pres">
      <dgm:prSet presAssocID="{8634EBC3-E357-4F46-9A89-A0CE07F886E1}" presName="space" presStyleCnt="0"/>
      <dgm:spPr/>
    </dgm:pt>
    <dgm:pt modelId="{67A6B776-1A85-4481-A18C-3C180FF0CFB4}" type="pres">
      <dgm:prSet presAssocID="{C43056E2-C4D3-4D8F-801E-10A616FE03E8}" presName="composite" presStyleCnt="0"/>
      <dgm:spPr/>
    </dgm:pt>
    <dgm:pt modelId="{78710D38-242E-4E7A-91F2-373C60C2C8B4}" type="pres">
      <dgm:prSet presAssocID="{C43056E2-C4D3-4D8F-801E-10A616FE03E8}" presName="parTx" presStyleLbl="alignNode1" presStyleIdx="1" presStyleCnt="3">
        <dgm:presLayoutVars>
          <dgm:chMax val="0"/>
          <dgm:chPref val="0"/>
          <dgm:bulletEnabled val="1"/>
        </dgm:presLayoutVars>
      </dgm:prSet>
      <dgm:spPr/>
    </dgm:pt>
    <dgm:pt modelId="{185D0C55-25C3-42E7-B455-E85BA0266D11}" type="pres">
      <dgm:prSet presAssocID="{C43056E2-C4D3-4D8F-801E-10A616FE03E8}" presName="desTx" presStyleLbl="alignAccFollowNode1" presStyleIdx="1" presStyleCnt="3">
        <dgm:presLayoutVars>
          <dgm:bulletEnabled val="1"/>
        </dgm:presLayoutVars>
      </dgm:prSet>
      <dgm:spPr/>
    </dgm:pt>
    <dgm:pt modelId="{B4AD5875-8010-43F6-8EBF-F0BFD7B4D2D6}" type="pres">
      <dgm:prSet presAssocID="{56D254EE-4924-4816-8CA4-3D8881EF0237}" presName="space" presStyleCnt="0"/>
      <dgm:spPr/>
    </dgm:pt>
    <dgm:pt modelId="{E048F175-FECE-43D5-BF33-D0E9C0954DFA}" type="pres">
      <dgm:prSet presAssocID="{EEBA0B8D-77A1-4FBA-AE29-AE02B780366B}" presName="composite" presStyleCnt="0"/>
      <dgm:spPr/>
    </dgm:pt>
    <dgm:pt modelId="{BF2CC438-BF2F-4438-A047-D8D20391F18F}" type="pres">
      <dgm:prSet presAssocID="{EEBA0B8D-77A1-4FBA-AE29-AE02B780366B}" presName="parTx" presStyleLbl="alignNode1" presStyleIdx="2" presStyleCnt="3">
        <dgm:presLayoutVars>
          <dgm:chMax val="0"/>
          <dgm:chPref val="0"/>
          <dgm:bulletEnabled val="1"/>
        </dgm:presLayoutVars>
      </dgm:prSet>
      <dgm:spPr/>
    </dgm:pt>
    <dgm:pt modelId="{7395C9CE-128B-4546-9854-8C9B04C3C6FD}" type="pres">
      <dgm:prSet presAssocID="{EEBA0B8D-77A1-4FBA-AE29-AE02B780366B}" presName="desTx" presStyleLbl="alignAccFollowNode1" presStyleIdx="2" presStyleCnt="3">
        <dgm:presLayoutVars>
          <dgm:bulletEnabled val="1"/>
        </dgm:presLayoutVars>
      </dgm:prSet>
      <dgm:spPr/>
    </dgm:pt>
  </dgm:ptLst>
  <dgm:cxnLst>
    <dgm:cxn modelId="{5EA4C82B-32A0-4AAF-B48D-DC0D1CFA4206}" srcId="{EEBA0B8D-77A1-4FBA-AE29-AE02B780366B}" destId="{6E02DFD4-C23B-4E5E-8CBB-9F17B9FE3D52}" srcOrd="0" destOrd="0" parTransId="{44E56897-8665-4D92-895D-06E09B446B89}" sibTransId="{E422A1AF-43E4-4880-A4AD-6095808369DA}"/>
    <dgm:cxn modelId="{48E98D30-589E-4E30-A61D-13E5C4025F5D}" type="presOf" srcId="{EEBA0B8D-77A1-4FBA-AE29-AE02B780366B}" destId="{BF2CC438-BF2F-4438-A047-D8D20391F18F}" srcOrd="0" destOrd="0" presId="urn:microsoft.com/office/officeart/2005/8/layout/hList1"/>
    <dgm:cxn modelId="{D2648C6E-781B-4F46-8CBA-60A8722BA24F}" type="presOf" srcId="{E7DCF368-9E61-4372-AE23-E55AF49EAD2F}" destId="{DAE1D82B-FE8D-45A6-A813-0472EDB9791D}" srcOrd="0" destOrd="0" presId="urn:microsoft.com/office/officeart/2005/8/layout/hList1"/>
    <dgm:cxn modelId="{EAB79676-BE9E-4331-BC0E-09CF9729AA2E}" srcId="{E5807C73-AEB9-4D22-A0B4-3C71A457C9B8}" destId="{C43056E2-C4D3-4D8F-801E-10A616FE03E8}" srcOrd="1" destOrd="0" parTransId="{535D6996-517C-44B4-957F-082B6EA761A7}" sibTransId="{56D254EE-4924-4816-8CA4-3D8881EF0237}"/>
    <dgm:cxn modelId="{597FA158-8087-474A-99E5-5610AB508FA3}" srcId="{3881DE33-40D5-47C6-A206-F32DED294544}" destId="{E7DCF368-9E61-4372-AE23-E55AF49EAD2F}" srcOrd="0" destOrd="0" parTransId="{9029C03B-AD5D-4301-A125-8FB30A67EC84}" sibTransId="{F8212B5A-1759-43EF-91B2-703CB4A6CF8E}"/>
    <dgm:cxn modelId="{593FFE82-6044-42D6-9251-1FDD1C9677FC}" type="presOf" srcId="{2345E3FE-A4C3-4698-9C13-A3F1B06203E3}" destId="{185D0C55-25C3-42E7-B455-E85BA0266D11}" srcOrd="0" destOrd="0" presId="urn:microsoft.com/office/officeart/2005/8/layout/hList1"/>
    <dgm:cxn modelId="{66150385-9E82-4AAD-AE48-46691CE8D380}" type="presOf" srcId="{3881DE33-40D5-47C6-A206-F32DED294544}" destId="{63EDA63F-71F6-4434-8EB6-AB4106121FCA}" srcOrd="0" destOrd="0" presId="urn:microsoft.com/office/officeart/2005/8/layout/hList1"/>
    <dgm:cxn modelId="{50A45587-A144-47BD-8ECF-430E04957BF0}" srcId="{E5807C73-AEB9-4D22-A0B4-3C71A457C9B8}" destId="{3881DE33-40D5-47C6-A206-F32DED294544}" srcOrd="0" destOrd="0" parTransId="{375DF730-5A02-479F-8739-799D9FE2763C}" sibTransId="{8634EBC3-E357-4F46-9A89-A0CE07F886E1}"/>
    <dgm:cxn modelId="{FC0812AB-5051-4DFC-A870-CE558A72C3A2}" type="presOf" srcId="{C43056E2-C4D3-4D8F-801E-10A616FE03E8}" destId="{78710D38-242E-4E7A-91F2-373C60C2C8B4}" srcOrd="0" destOrd="0" presId="urn:microsoft.com/office/officeart/2005/8/layout/hList1"/>
    <dgm:cxn modelId="{C68549C0-85B2-4ADD-81A6-325AE0A6E3A7}" srcId="{C43056E2-C4D3-4D8F-801E-10A616FE03E8}" destId="{2345E3FE-A4C3-4698-9C13-A3F1B06203E3}" srcOrd="0" destOrd="0" parTransId="{4F62B987-72FC-44C2-8B6E-C80D9E9301AE}" sibTransId="{EAF7333F-BB81-4788-A942-96695FE78E8A}"/>
    <dgm:cxn modelId="{E021A2D2-9E88-4980-B578-8400D3CB08DB}" type="presOf" srcId="{6E02DFD4-C23B-4E5E-8CBB-9F17B9FE3D52}" destId="{7395C9CE-128B-4546-9854-8C9B04C3C6FD}" srcOrd="0" destOrd="0" presId="urn:microsoft.com/office/officeart/2005/8/layout/hList1"/>
    <dgm:cxn modelId="{7B7E60EF-646E-4283-BB9D-D95F5F908F87}" srcId="{E5807C73-AEB9-4D22-A0B4-3C71A457C9B8}" destId="{EEBA0B8D-77A1-4FBA-AE29-AE02B780366B}" srcOrd="2" destOrd="0" parTransId="{9414E2FC-80F7-452A-905E-BCEF0A16B314}" sibTransId="{55C94D27-ED08-4DA3-A6DC-B9C169894603}"/>
    <dgm:cxn modelId="{F8389DFB-E6B1-4C99-BCD7-4B3B683BD084}" type="presOf" srcId="{E5807C73-AEB9-4D22-A0B4-3C71A457C9B8}" destId="{9CE8931F-1CD0-4577-A0CA-EBC818E82AC1}" srcOrd="0" destOrd="0" presId="urn:microsoft.com/office/officeart/2005/8/layout/hList1"/>
    <dgm:cxn modelId="{9FAD5BAA-6AAF-45EF-9ADB-8B2DF473C515}" type="presParOf" srcId="{9CE8931F-1CD0-4577-A0CA-EBC818E82AC1}" destId="{13B8176E-CEC8-486F-AB42-47FAEA6411BB}" srcOrd="0" destOrd="0" presId="urn:microsoft.com/office/officeart/2005/8/layout/hList1"/>
    <dgm:cxn modelId="{3B0DFEA3-5896-42E0-8155-B14DE40DB3EA}" type="presParOf" srcId="{13B8176E-CEC8-486F-AB42-47FAEA6411BB}" destId="{63EDA63F-71F6-4434-8EB6-AB4106121FCA}" srcOrd="0" destOrd="0" presId="urn:microsoft.com/office/officeart/2005/8/layout/hList1"/>
    <dgm:cxn modelId="{A735ADBE-D930-4712-B9D6-51F484BB9EE4}" type="presParOf" srcId="{13B8176E-CEC8-486F-AB42-47FAEA6411BB}" destId="{DAE1D82B-FE8D-45A6-A813-0472EDB9791D}" srcOrd="1" destOrd="0" presId="urn:microsoft.com/office/officeart/2005/8/layout/hList1"/>
    <dgm:cxn modelId="{2F950A1C-CC42-4632-93AE-1C5F83F11A72}" type="presParOf" srcId="{9CE8931F-1CD0-4577-A0CA-EBC818E82AC1}" destId="{4337C48C-AE8D-451B-9CA2-20FB3489E369}" srcOrd="1" destOrd="0" presId="urn:microsoft.com/office/officeart/2005/8/layout/hList1"/>
    <dgm:cxn modelId="{DF7512F5-5DB0-4428-91DC-B22EC32FCD50}" type="presParOf" srcId="{9CE8931F-1CD0-4577-A0CA-EBC818E82AC1}" destId="{67A6B776-1A85-4481-A18C-3C180FF0CFB4}" srcOrd="2" destOrd="0" presId="urn:microsoft.com/office/officeart/2005/8/layout/hList1"/>
    <dgm:cxn modelId="{075BF80F-7A37-43A7-8A21-AA363D74E679}" type="presParOf" srcId="{67A6B776-1A85-4481-A18C-3C180FF0CFB4}" destId="{78710D38-242E-4E7A-91F2-373C60C2C8B4}" srcOrd="0" destOrd="0" presId="urn:microsoft.com/office/officeart/2005/8/layout/hList1"/>
    <dgm:cxn modelId="{40324D38-61B5-4C35-994B-FE4C93329CCA}" type="presParOf" srcId="{67A6B776-1A85-4481-A18C-3C180FF0CFB4}" destId="{185D0C55-25C3-42E7-B455-E85BA0266D11}" srcOrd="1" destOrd="0" presId="urn:microsoft.com/office/officeart/2005/8/layout/hList1"/>
    <dgm:cxn modelId="{E05E733F-77B3-4A21-9576-2D228C9FB671}" type="presParOf" srcId="{9CE8931F-1CD0-4577-A0CA-EBC818E82AC1}" destId="{B4AD5875-8010-43F6-8EBF-F0BFD7B4D2D6}" srcOrd="3" destOrd="0" presId="urn:microsoft.com/office/officeart/2005/8/layout/hList1"/>
    <dgm:cxn modelId="{8D8B609D-8D22-4D0F-83E1-CC7F0D26D213}" type="presParOf" srcId="{9CE8931F-1CD0-4577-A0CA-EBC818E82AC1}" destId="{E048F175-FECE-43D5-BF33-D0E9C0954DFA}" srcOrd="4" destOrd="0" presId="urn:microsoft.com/office/officeart/2005/8/layout/hList1"/>
    <dgm:cxn modelId="{E011E069-FA3A-430D-AF62-FB733C6BDE8F}" type="presParOf" srcId="{E048F175-FECE-43D5-BF33-D0E9C0954DFA}" destId="{BF2CC438-BF2F-4438-A047-D8D20391F18F}" srcOrd="0" destOrd="0" presId="urn:microsoft.com/office/officeart/2005/8/layout/hList1"/>
    <dgm:cxn modelId="{516AA8D3-40B9-4F05-B56C-483F35745B76}" type="presParOf" srcId="{E048F175-FECE-43D5-BF33-D0E9C0954DFA}" destId="{7395C9CE-128B-4546-9854-8C9B04C3C6F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881134-2DF1-4955-A261-C3A64AA71739}"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s-CO"/>
        </a:p>
      </dgm:t>
    </dgm:pt>
    <dgm:pt modelId="{494E8BEA-65EF-4324-AC10-CE328D2C0A0F}">
      <dgm:prSet phldrT="[Texto]" custT="1"/>
      <dgm:spPr/>
      <dgm:t>
        <a:bodyPr/>
        <a:lstStyle/>
        <a:p>
          <a:r>
            <a:rPr lang="es-CO" sz="2000" dirty="0"/>
            <a:t>1</a:t>
          </a:r>
        </a:p>
      </dgm:t>
    </dgm:pt>
    <dgm:pt modelId="{77A785D1-7A97-482E-B265-A78F2497DE7E}" type="parTrans" cxnId="{5054871E-7E93-478E-B9A9-8A474224EFA9}">
      <dgm:prSet/>
      <dgm:spPr/>
      <dgm:t>
        <a:bodyPr/>
        <a:lstStyle/>
        <a:p>
          <a:endParaRPr lang="es-CO"/>
        </a:p>
      </dgm:t>
    </dgm:pt>
    <dgm:pt modelId="{DC0BE4D6-51A1-4818-95E9-EF18D35FEF7C}" type="sibTrans" cxnId="{5054871E-7E93-478E-B9A9-8A474224EFA9}">
      <dgm:prSet/>
      <dgm:spPr/>
      <dgm:t>
        <a:bodyPr/>
        <a:lstStyle/>
        <a:p>
          <a:endParaRPr lang="es-CO"/>
        </a:p>
      </dgm:t>
    </dgm:pt>
    <dgm:pt modelId="{2631922F-91B2-40CC-8962-6F9E1D922506}">
      <dgm:prSet phldrT="[Texto]"/>
      <dgm:spPr/>
      <dgm:t>
        <a:bodyPr/>
        <a:lstStyle/>
        <a:p>
          <a:r>
            <a:rPr lang="es-CO" dirty="0" err="1"/>
            <a:t>Monetary</a:t>
          </a:r>
          <a:r>
            <a:rPr lang="es-CO" dirty="0"/>
            <a:t> </a:t>
          </a:r>
          <a:r>
            <a:rPr lang="es-CO" dirty="0" err="1"/>
            <a:t>value</a:t>
          </a:r>
          <a:endParaRPr lang="es-CO" dirty="0"/>
        </a:p>
      </dgm:t>
    </dgm:pt>
    <dgm:pt modelId="{30F15843-364C-40CE-ADE7-D30EAE7E3D6C}" type="parTrans" cxnId="{D7BDB890-4C28-45A5-A974-68ED45F5B1AA}">
      <dgm:prSet/>
      <dgm:spPr/>
      <dgm:t>
        <a:bodyPr/>
        <a:lstStyle/>
        <a:p>
          <a:endParaRPr lang="es-CO"/>
        </a:p>
      </dgm:t>
    </dgm:pt>
    <dgm:pt modelId="{B1B18DCD-A4E3-495B-A53A-E90E463DCAE8}" type="sibTrans" cxnId="{D7BDB890-4C28-45A5-A974-68ED45F5B1AA}">
      <dgm:prSet/>
      <dgm:spPr/>
      <dgm:t>
        <a:bodyPr/>
        <a:lstStyle/>
        <a:p>
          <a:endParaRPr lang="es-CO"/>
        </a:p>
      </dgm:t>
    </dgm:pt>
    <dgm:pt modelId="{4DFC299D-490C-4B20-8A67-BE188532F0A8}">
      <dgm:prSet phldrT="[Texto]" custT="1"/>
      <dgm:spPr/>
      <dgm:t>
        <a:bodyPr/>
        <a:lstStyle/>
        <a:p>
          <a:r>
            <a:rPr lang="es-CO" sz="2000" dirty="0"/>
            <a:t>2</a:t>
          </a:r>
        </a:p>
      </dgm:t>
    </dgm:pt>
    <dgm:pt modelId="{A40C9E2F-84FE-451E-97B8-814104574752}" type="parTrans" cxnId="{76EB84B7-BA91-4A8C-9752-61C650CF5D7D}">
      <dgm:prSet/>
      <dgm:spPr/>
      <dgm:t>
        <a:bodyPr/>
        <a:lstStyle/>
        <a:p>
          <a:endParaRPr lang="es-CO"/>
        </a:p>
      </dgm:t>
    </dgm:pt>
    <dgm:pt modelId="{E6596EC1-88B4-474C-967B-D665F6E844F1}" type="sibTrans" cxnId="{76EB84B7-BA91-4A8C-9752-61C650CF5D7D}">
      <dgm:prSet/>
      <dgm:spPr/>
      <dgm:t>
        <a:bodyPr/>
        <a:lstStyle/>
        <a:p>
          <a:endParaRPr lang="es-CO"/>
        </a:p>
      </dgm:t>
    </dgm:pt>
    <dgm:pt modelId="{5B585733-D5B7-4F8E-9C19-9451ABC04B98}">
      <dgm:prSet phldrT="[Texto]"/>
      <dgm:spPr/>
      <dgm:t>
        <a:bodyPr/>
        <a:lstStyle/>
        <a:p>
          <a:r>
            <a:rPr lang="es-CO" dirty="0" err="1"/>
            <a:t>Hours</a:t>
          </a:r>
          <a:r>
            <a:rPr lang="es-CO" dirty="0"/>
            <a:t> </a:t>
          </a:r>
          <a:r>
            <a:rPr lang="es-CO" dirty="0" err="1"/>
            <a:t>value</a:t>
          </a:r>
          <a:endParaRPr lang="es-CO" dirty="0"/>
        </a:p>
      </dgm:t>
    </dgm:pt>
    <dgm:pt modelId="{1E018AB3-F954-4789-9A3F-A5D8B1702D16}" type="parTrans" cxnId="{CECC0BB0-15C0-4AC9-BE73-3FBFD9700954}">
      <dgm:prSet/>
      <dgm:spPr/>
      <dgm:t>
        <a:bodyPr/>
        <a:lstStyle/>
        <a:p>
          <a:endParaRPr lang="es-CO"/>
        </a:p>
      </dgm:t>
    </dgm:pt>
    <dgm:pt modelId="{124F7F0A-B66B-46BC-AF8E-A19AD313E3E1}" type="sibTrans" cxnId="{CECC0BB0-15C0-4AC9-BE73-3FBFD9700954}">
      <dgm:prSet/>
      <dgm:spPr/>
      <dgm:t>
        <a:bodyPr/>
        <a:lstStyle/>
        <a:p>
          <a:endParaRPr lang="es-CO"/>
        </a:p>
      </dgm:t>
    </dgm:pt>
    <dgm:pt modelId="{B48FED4C-269F-4AC6-B05D-FBE7804F949C}">
      <dgm:prSet custT="1"/>
      <dgm:spPr/>
      <dgm:t>
        <a:bodyPr/>
        <a:lstStyle/>
        <a:p>
          <a:r>
            <a:rPr lang="es-CO" sz="2000" dirty="0"/>
            <a:t>3</a:t>
          </a:r>
        </a:p>
      </dgm:t>
    </dgm:pt>
    <dgm:pt modelId="{9EB5E45B-AAC7-4BAD-AD62-D7EC04192E99}" type="parTrans" cxnId="{2288F1E3-741F-408C-AC28-F0CD7B2F7448}">
      <dgm:prSet/>
      <dgm:spPr/>
      <dgm:t>
        <a:bodyPr/>
        <a:lstStyle/>
        <a:p>
          <a:endParaRPr lang="es-CO"/>
        </a:p>
      </dgm:t>
    </dgm:pt>
    <dgm:pt modelId="{43290AA5-2CC9-4909-9B4C-5E8551BD1BAE}" type="sibTrans" cxnId="{2288F1E3-741F-408C-AC28-F0CD7B2F7448}">
      <dgm:prSet/>
      <dgm:spPr/>
      <dgm:t>
        <a:bodyPr/>
        <a:lstStyle/>
        <a:p>
          <a:endParaRPr lang="es-CO"/>
        </a:p>
      </dgm:t>
    </dgm:pt>
    <dgm:pt modelId="{4DEC8A9F-8BBA-4B49-93E7-81A116D814F7}">
      <dgm:prSet/>
      <dgm:spPr/>
      <dgm:t>
        <a:bodyPr/>
        <a:lstStyle/>
        <a:p>
          <a:r>
            <a:rPr lang="es-CO" dirty="0"/>
            <a:t>HS: </a:t>
          </a:r>
          <a:r>
            <a:rPr lang="es-CO" dirty="0" err="1"/>
            <a:t>Hours</a:t>
          </a:r>
          <a:r>
            <a:rPr lang="es-CO" dirty="0"/>
            <a:t> </a:t>
          </a:r>
          <a:r>
            <a:rPr lang="es-CO" dirty="0" err="1"/>
            <a:t>study</a:t>
          </a:r>
          <a:endParaRPr lang="es-CO" dirty="0"/>
        </a:p>
        <a:p>
          <a:r>
            <a:rPr lang="es-CO" dirty="0"/>
            <a:t>HA: </a:t>
          </a:r>
          <a:r>
            <a:rPr lang="es-CO" dirty="0" err="1"/>
            <a:t>Hours</a:t>
          </a:r>
          <a:r>
            <a:rPr lang="es-CO" dirty="0"/>
            <a:t> </a:t>
          </a:r>
          <a:r>
            <a:rPr lang="es-CO" dirty="0" err="1"/>
            <a:t>amausment</a:t>
          </a:r>
          <a:endParaRPr lang="es-CO" dirty="0"/>
        </a:p>
      </dgm:t>
    </dgm:pt>
    <dgm:pt modelId="{AB6B35DB-8A53-483F-ADEC-FCE1F473F730}" type="parTrans" cxnId="{E1862163-9274-4C9C-8414-BA4BE2B88628}">
      <dgm:prSet/>
      <dgm:spPr/>
      <dgm:t>
        <a:bodyPr/>
        <a:lstStyle/>
        <a:p>
          <a:endParaRPr lang="es-CO"/>
        </a:p>
      </dgm:t>
    </dgm:pt>
    <dgm:pt modelId="{66BC86C6-5403-47C1-BEA8-82E0D80F2088}" type="sibTrans" cxnId="{E1862163-9274-4C9C-8414-BA4BE2B88628}">
      <dgm:prSet/>
      <dgm:spPr/>
      <dgm:t>
        <a:bodyPr/>
        <a:lstStyle/>
        <a:p>
          <a:endParaRPr lang="es-CO"/>
        </a:p>
      </dgm:t>
    </dgm:pt>
    <dgm:pt modelId="{8F19AD61-9EEC-4CC3-A158-AC3911834C3D}" type="pres">
      <dgm:prSet presAssocID="{26881134-2DF1-4955-A261-C3A64AA71739}" presName="list" presStyleCnt="0">
        <dgm:presLayoutVars>
          <dgm:dir/>
          <dgm:animLvl val="lvl"/>
        </dgm:presLayoutVars>
      </dgm:prSet>
      <dgm:spPr/>
    </dgm:pt>
    <dgm:pt modelId="{82557544-E024-4C37-9FD9-D89FC8F64BC3}" type="pres">
      <dgm:prSet presAssocID="{494E8BEA-65EF-4324-AC10-CE328D2C0A0F}" presName="posSpace" presStyleCnt="0"/>
      <dgm:spPr/>
    </dgm:pt>
    <dgm:pt modelId="{99D3D5A4-FB17-411F-8496-38B1433A2244}" type="pres">
      <dgm:prSet presAssocID="{494E8BEA-65EF-4324-AC10-CE328D2C0A0F}" presName="vertFlow" presStyleCnt="0"/>
      <dgm:spPr/>
    </dgm:pt>
    <dgm:pt modelId="{3F24FF94-35D6-4AE3-AE35-E60C29C87FAD}" type="pres">
      <dgm:prSet presAssocID="{494E8BEA-65EF-4324-AC10-CE328D2C0A0F}" presName="topSpace" presStyleCnt="0"/>
      <dgm:spPr/>
    </dgm:pt>
    <dgm:pt modelId="{E3CCCA07-A5F3-4A17-87D7-E13978C5998D}" type="pres">
      <dgm:prSet presAssocID="{494E8BEA-65EF-4324-AC10-CE328D2C0A0F}" presName="firstComp" presStyleCnt="0"/>
      <dgm:spPr/>
    </dgm:pt>
    <dgm:pt modelId="{EE460DC9-402E-4C82-9259-CCC1CC9966E6}" type="pres">
      <dgm:prSet presAssocID="{494E8BEA-65EF-4324-AC10-CE328D2C0A0F}" presName="firstChild" presStyleLbl="bgAccFollowNode1" presStyleIdx="0" presStyleCnt="3"/>
      <dgm:spPr/>
    </dgm:pt>
    <dgm:pt modelId="{B2582593-C6EB-4EC5-B748-03F9C3BDD14A}" type="pres">
      <dgm:prSet presAssocID="{494E8BEA-65EF-4324-AC10-CE328D2C0A0F}" presName="firstChildTx" presStyleLbl="bgAccFollowNode1" presStyleIdx="0" presStyleCnt="3">
        <dgm:presLayoutVars>
          <dgm:bulletEnabled val="1"/>
        </dgm:presLayoutVars>
      </dgm:prSet>
      <dgm:spPr/>
    </dgm:pt>
    <dgm:pt modelId="{CDBD6D7B-D86B-46F4-9AF9-6FA0CCD88ABA}" type="pres">
      <dgm:prSet presAssocID="{494E8BEA-65EF-4324-AC10-CE328D2C0A0F}" presName="negSpace" presStyleCnt="0"/>
      <dgm:spPr/>
    </dgm:pt>
    <dgm:pt modelId="{7499857C-3E15-46FB-8936-4B29BA889F9A}" type="pres">
      <dgm:prSet presAssocID="{494E8BEA-65EF-4324-AC10-CE328D2C0A0F}" presName="circle" presStyleLbl="node1" presStyleIdx="0" presStyleCnt="3"/>
      <dgm:spPr/>
    </dgm:pt>
    <dgm:pt modelId="{7751FA08-D017-429E-9B67-B334C5D21AD2}" type="pres">
      <dgm:prSet presAssocID="{DC0BE4D6-51A1-4818-95E9-EF18D35FEF7C}" presName="transSpace" presStyleCnt="0"/>
      <dgm:spPr/>
    </dgm:pt>
    <dgm:pt modelId="{90BFFBEC-68D2-447E-9511-525819BB5601}" type="pres">
      <dgm:prSet presAssocID="{4DFC299D-490C-4B20-8A67-BE188532F0A8}" presName="posSpace" presStyleCnt="0"/>
      <dgm:spPr/>
    </dgm:pt>
    <dgm:pt modelId="{087B662B-9FBE-41A0-BBF2-12C63D095CC3}" type="pres">
      <dgm:prSet presAssocID="{4DFC299D-490C-4B20-8A67-BE188532F0A8}" presName="vertFlow" presStyleCnt="0"/>
      <dgm:spPr/>
    </dgm:pt>
    <dgm:pt modelId="{C993C78F-49AA-4782-A697-2086612ABF6B}" type="pres">
      <dgm:prSet presAssocID="{4DFC299D-490C-4B20-8A67-BE188532F0A8}" presName="topSpace" presStyleCnt="0"/>
      <dgm:spPr/>
    </dgm:pt>
    <dgm:pt modelId="{1629C3D8-8F9D-46E2-A728-5B6F0D61E962}" type="pres">
      <dgm:prSet presAssocID="{4DFC299D-490C-4B20-8A67-BE188532F0A8}" presName="firstComp" presStyleCnt="0"/>
      <dgm:spPr/>
    </dgm:pt>
    <dgm:pt modelId="{B3FD17AC-2A26-4FAB-BE86-CF81EA86301A}" type="pres">
      <dgm:prSet presAssocID="{4DFC299D-490C-4B20-8A67-BE188532F0A8}" presName="firstChild" presStyleLbl="bgAccFollowNode1" presStyleIdx="1" presStyleCnt="3"/>
      <dgm:spPr/>
    </dgm:pt>
    <dgm:pt modelId="{A8214910-F544-4271-B461-85CB05E97219}" type="pres">
      <dgm:prSet presAssocID="{4DFC299D-490C-4B20-8A67-BE188532F0A8}" presName="firstChildTx" presStyleLbl="bgAccFollowNode1" presStyleIdx="1" presStyleCnt="3">
        <dgm:presLayoutVars>
          <dgm:bulletEnabled val="1"/>
        </dgm:presLayoutVars>
      </dgm:prSet>
      <dgm:spPr/>
    </dgm:pt>
    <dgm:pt modelId="{7A9909DA-4504-4EC0-9EC5-9A4A6999E321}" type="pres">
      <dgm:prSet presAssocID="{4DFC299D-490C-4B20-8A67-BE188532F0A8}" presName="negSpace" presStyleCnt="0"/>
      <dgm:spPr/>
    </dgm:pt>
    <dgm:pt modelId="{2A1F7107-44E0-405E-9456-64AB4CFABA9E}" type="pres">
      <dgm:prSet presAssocID="{4DFC299D-490C-4B20-8A67-BE188532F0A8}" presName="circle" presStyleLbl="node1" presStyleIdx="1" presStyleCnt="3"/>
      <dgm:spPr/>
    </dgm:pt>
    <dgm:pt modelId="{58D37664-4E8A-42CF-B0B9-677AB27190A1}" type="pres">
      <dgm:prSet presAssocID="{E6596EC1-88B4-474C-967B-D665F6E844F1}" presName="transSpace" presStyleCnt="0"/>
      <dgm:spPr/>
    </dgm:pt>
    <dgm:pt modelId="{24B8AFAD-57AC-413F-99F7-121A6E4BB8FD}" type="pres">
      <dgm:prSet presAssocID="{B48FED4C-269F-4AC6-B05D-FBE7804F949C}" presName="posSpace" presStyleCnt="0"/>
      <dgm:spPr/>
    </dgm:pt>
    <dgm:pt modelId="{7B3043AB-EA67-45AB-98CE-4E77F8AFA5EB}" type="pres">
      <dgm:prSet presAssocID="{B48FED4C-269F-4AC6-B05D-FBE7804F949C}" presName="vertFlow" presStyleCnt="0"/>
      <dgm:spPr/>
    </dgm:pt>
    <dgm:pt modelId="{5AFE6841-BF58-4F4F-98EA-0F3B4AFED90B}" type="pres">
      <dgm:prSet presAssocID="{B48FED4C-269F-4AC6-B05D-FBE7804F949C}" presName="topSpace" presStyleCnt="0"/>
      <dgm:spPr/>
    </dgm:pt>
    <dgm:pt modelId="{BC20AC1E-6985-47B2-9494-0DAA5BE7E97C}" type="pres">
      <dgm:prSet presAssocID="{B48FED4C-269F-4AC6-B05D-FBE7804F949C}" presName="firstComp" presStyleCnt="0"/>
      <dgm:spPr/>
    </dgm:pt>
    <dgm:pt modelId="{9B88B432-9DE1-4F3A-96BA-B0E65157DBD2}" type="pres">
      <dgm:prSet presAssocID="{B48FED4C-269F-4AC6-B05D-FBE7804F949C}" presName="firstChild" presStyleLbl="bgAccFollowNode1" presStyleIdx="2" presStyleCnt="3"/>
      <dgm:spPr/>
    </dgm:pt>
    <dgm:pt modelId="{7D09FBB2-C859-43F1-9E3D-26C1528C9069}" type="pres">
      <dgm:prSet presAssocID="{B48FED4C-269F-4AC6-B05D-FBE7804F949C}" presName="firstChildTx" presStyleLbl="bgAccFollowNode1" presStyleIdx="2" presStyleCnt="3">
        <dgm:presLayoutVars>
          <dgm:bulletEnabled val="1"/>
        </dgm:presLayoutVars>
      </dgm:prSet>
      <dgm:spPr/>
    </dgm:pt>
    <dgm:pt modelId="{094BC337-9D06-4C54-94D2-F25CF3114555}" type="pres">
      <dgm:prSet presAssocID="{B48FED4C-269F-4AC6-B05D-FBE7804F949C}" presName="negSpace" presStyleCnt="0"/>
      <dgm:spPr/>
    </dgm:pt>
    <dgm:pt modelId="{FF90584B-31CA-4C4C-B2CC-47DECB4E98DF}" type="pres">
      <dgm:prSet presAssocID="{B48FED4C-269F-4AC6-B05D-FBE7804F949C}" presName="circle" presStyleLbl="node1" presStyleIdx="2" presStyleCnt="3"/>
      <dgm:spPr/>
    </dgm:pt>
  </dgm:ptLst>
  <dgm:cxnLst>
    <dgm:cxn modelId="{5054871E-7E93-478E-B9A9-8A474224EFA9}" srcId="{26881134-2DF1-4955-A261-C3A64AA71739}" destId="{494E8BEA-65EF-4324-AC10-CE328D2C0A0F}" srcOrd="0" destOrd="0" parTransId="{77A785D1-7A97-482E-B265-A78F2497DE7E}" sibTransId="{DC0BE4D6-51A1-4818-95E9-EF18D35FEF7C}"/>
    <dgm:cxn modelId="{227C7E21-51D7-43BB-B3AB-8022C9B93AEE}" type="presOf" srcId="{5B585733-D5B7-4F8E-9C19-9451ABC04B98}" destId="{A8214910-F544-4271-B461-85CB05E97219}" srcOrd="1" destOrd="0" presId="urn:microsoft.com/office/officeart/2005/8/layout/hList9"/>
    <dgm:cxn modelId="{5A43062E-1DE0-48B0-B8F7-F732ECF6C067}" type="presOf" srcId="{2631922F-91B2-40CC-8962-6F9E1D922506}" destId="{EE460DC9-402E-4C82-9259-CCC1CC9966E6}" srcOrd="0" destOrd="0" presId="urn:microsoft.com/office/officeart/2005/8/layout/hList9"/>
    <dgm:cxn modelId="{E1862163-9274-4C9C-8414-BA4BE2B88628}" srcId="{B48FED4C-269F-4AC6-B05D-FBE7804F949C}" destId="{4DEC8A9F-8BBA-4B49-93E7-81A116D814F7}" srcOrd="0" destOrd="0" parTransId="{AB6B35DB-8A53-483F-ADEC-FCE1F473F730}" sibTransId="{66BC86C6-5403-47C1-BEA8-82E0D80F2088}"/>
    <dgm:cxn modelId="{687BDE73-280C-41E4-B9D4-02E87DD5E17A}" type="presOf" srcId="{4DEC8A9F-8BBA-4B49-93E7-81A116D814F7}" destId="{9B88B432-9DE1-4F3A-96BA-B0E65157DBD2}" srcOrd="0" destOrd="0" presId="urn:microsoft.com/office/officeart/2005/8/layout/hList9"/>
    <dgm:cxn modelId="{669A327D-0F88-406D-AF65-E463ED2601D8}" type="presOf" srcId="{26881134-2DF1-4955-A261-C3A64AA71739}" destId="{8F19AD61-9EEC-4CC3-A158-AC3911834C3D}" srcOrd="0" destOrd="0" presId="urn:microsoft.com/office/officeart/2005/8/layout/hList9"/>
    <dgm:cxn modelId="{8997487E-CA18-4C7B-BFDA-1699F4BC02DF}" type="presOf" srcId="{494E8BEA-65EF-4324-AC10-CE328D2C0A0F}" destId="{7499857C-3E15-46FB-8936-4B29BA889F9A}" srcOrd="0" destOrd="0" presId="urn:microsoft.com/office/officeart/2005/8/layout/hList9"/>
    <dgm:cxn modelId="{D7BDB890-4C28-45A5-A974-68ED45F5B1AA}" srcId="{494E8BEA-65EF-4324-AC10-CE328D2C0A0F}" destId="{2631922F-91B2-40CC-8962-6F9E1D922506}" srcOrd="0" destOrd="0" parTransId="{30F15843-364C-40CE-ADE7-D30EAE7E3D6C}" sibTransId="{B1B18DCD-A4E3-495B-A53A-E90E463DCAE8}"/>
    <dgm:cxn modelId="{0F61DB9B-DB8D-4C97-8FEF-5B554E6CA8C1}" type="presOf" srcId="{2631922F-91B2-40CC-8962-6F9E1D922506}" destId="{B2582593-C6EB-4EC5-B748-03F9C3BDD14A}" srcOrd="1" destOrd="0" presId="urn:microsoft.com/office/officeart/2005/8/layout/hList9"/>
    <dgm:cxn modelId="{CECC0BB0-15C0-4AC9-BE73-3FBFD9700954}" srcId="{4DFC299D-490C-4B20-8A67-BE188532F0A8}" destId="{5B585733-D5B7-4F8E-9C19-9451ABC04B98}" srcOrd="0" destOrd="0" parTransId="{1E018AB3-F954-4789-9A3F-A5D8B1702D16}" sibTransId="{124F7F0A-B66B-46BC-AF8E-A19AD313E3E1}"/>
    <dgm:cxn modelId="{76EB84B7-BA91-4A8C-9752-61C650CF5D7D}" srcId="{26881134-2DF1-4955-A261-C3A64AA71739}" destId="{4DFC299D-490C-4B20-8A67-BE188532F0A8}" srcOrd="1" destOrd="0" parTransId="{A40C9E2F-84FE-451E-97B8-814104574752}" sibTransId="{E6596EC1-88B4-474C-967B-D665F6E844F1}"/>
    <dgm:cxn modelId="{2664C0BC-3D35-4E8E-9BD4-E9A6726C7C15}" type="presOf" srcId="{B48FED4C-269F-4AC6-B05D-FBE7804F949C}" destId="{FF90584B-31CA-4C4C-B2CC-47DECB4E98DF}" srcOrd="0" destOrd="0" presId="urn:microsoft.com/office/officeart/2005/8/layout/hList9"/>
    <dgm:cxn modelId="{5E2699CB-D467-489A-9C0A-28F2C5E385B3}" type="presOf" srcId="{4DEC8A9F-8BBA-4B49-93E7-81A116D814F7}" destId="{7D09FBB2-C859-43F1-9E3D-26C1528C9069}" srcOrd="1" destOrd="0" presId="urn:microsoft.com/office/officeart/2005/8/layout/hList9"/>
    <dgm:cxn modelId="{4BE6D4CE-AC93-41F8-89C0-B63B231CF7D8}" type="presOf" srcId="{4DFC299D-490C-4B20-8A67-BE188532F0A8}" destId="{2A1F7107-44E0-405E-9456-64AB4CFABA9E}" srcOrd="0" destOrd="0" presId="urn:microsoft.com/office/officeart/2005/8/layout/hList9"/>
    <dgm:cxn modelId="{2288F1E3-741F-408C-AC28-F0CD7B2F7448}" srcId="{26881134-2DF1-4955-A261-C3A64AA71739}" destId="{B48FED4C-269F-4AC6-B05D-FBE7804F949C}" srcOrd="2" destOrd="0" parTransId="{9EB5E45B-AAC7-4BAD-AD62-D7EC04192E99}" sibTransId="{43290AA5-2CC9-4909-9B4C-5E8551BD1BAE}"/>
    <dgm:cxn modelId="{4093B2EB-5548-47E5-B4E1-BB73A3BDE0B4}" type="presOf" srcId="{5B585733-D5B7-4F8E-9C19-9451ABC04B98}" destId="{B3FD17AC-2A26-4FAB-BE86-CF81EA86301A}" srcOrd="0" destOrd="0" presId="urn:microsoft.com/office/officeart/2005/8/layout/hList9"/>
    <dgm:cxn modelId="{6D27B5F7-5EEE-4340-AF39-5B5D4292A536}" type="presParOf" srcId="{8F19AD61-9EEC-4CC3-A158-AC3911834C3D}" destId="{82557544-E024-4C37-9FD9-D89FC8F64BC3}" srcOrd="0" destOrd="0" presId="urn:microsoft.com/office/officeart/2005/8/layout/hList9"/>
    <dgm:cxn modelId="{81F5AC8A-7FB0-422B-9956-3D4F453069A9}" type="presParOf" srcId="{8F19AD61-9EEC-4CC3-A158-AC3911834C3D}" destId="{99D3D5A4-FB17-411F-8496-38B1433A2244}" srcOrd="1" destOrd="0" presId="urn:microsoft.com/office/officeart/2005/8/layout/hList9"/>
    <dgm:cxn modelId="{0E72F962-B0A0-4C8C-927A-BE5A73B6B0DE}" type="presParOf" srcId="{99D3D5A4-FB17-411F-8496-38B1433A2244}" destId="{3F24FF94-35D6-4AE3-AE35-E60C29C87FAD}" srcOrd="0" destOrd="0" presId="urn:microsoft.com/office/officeart/2005/8/layout/hList9"/>
    <dgm:cxn modelId="{A352797D-59A2-4D51-BD48-4716F00153DC}" type="presParOf" srcId="{99D3D5A4-FB17-411F-8496-38B1433A2244}" destId="{E3CCCA07-A5F3-4A17-87D7-E13978C5998D}" srcOrd="1" destOrd="0" presId="urn:microsoft.com/office/officeart/2005/8/layout/hList9"/>
    <dgm:cxn modelId="{2A88528E-9A94-410B-95C5-62461D6FABED}" type="presParOf" srcId="{E3CCCA07-A5F3-4A17-87D7-E13978C5998D}" destId="{EE460DC9-402E-4C82-9259-CCC1CC9966E6}" srcOrd="0" destOrd="0" presId="urn:microsoft.com/office/officeart/2005/8/layout/hList9"/>
    <dgm:cxn modelId="{5ACC549D-DE60-4F2E-ABA8-689DE8F804EF}" type="presParOf" srcId="{E3CCCA07-A5F3-4A17-87D7-E13978C5998D}" destId="{B2582593-C6EB-4EC5-B748-03F9C3BDD14A}" srcOrd="1" destOrd="0" presId="urn:microsoft.com/office/officeart/2005/8/layout/hList9"/>
    <dgm:cxn modelId="{6E190636-B0C1-4FCC-906F-81D4F3E15879}" type="presParOf" srcId="{8F19AD61-9EEC-4CC3-A158-AC3911834C3D}" destId="{CDBD6D7B-D86B-46F4-9AF9-6FA0CCD88ABA}" srcOrd="2" destOrd="0" presId="urn:microsoft.com/office/officeart/2005/8/layout/hList9"/>
    <dgm:cxn modelId="{BAA6F414-C53D-4921-957C-05861A3C23FB}" type="presParOf" srcId="{8F19AD61-9EEC-4CC3-A158-AC3911834C3D}" destId="{7499857C-3E15-46FB-8936-4B29BA889F9A}" srcOrd="3" destOrd="0" presId="urn:microsoft.com/office/officeart/2005/8/layout/hList9"/>
    <dgm:cxn modelId="{1CB1FC51-D806-4122-ABED-BDBCC14BB215}" type="presParOf" srcId="{8F19AD61-9EEC-4CC3-A158-AC3911834C3D}" destId="{7751FA08-D017-429E-9B67-B334C5D21AD2}" srcOrd="4" destOrd="0" presId="urn:microsoft.com/office/officeart/2005/8/layout/hList9"/>
    <dgm:cxn modelId="{5F6777AF-3AC9-4203-8F3F-09E508828DE4}" type="presParOf" srcId="{8F19AD61-9EEC-4CC3-A158-AC3911834C3D}" destId="{90BFFBEC-68D2-447E-9511-525819BB5601}" srcOrd="5" destOrd="0" presId="urn:microsoft.com/office/officeart/2005/8/layout/hList9"/>
    <dgm:cxn modelId="{7C551A55-E25F-41A0-BBBE-B21F58F98D12}" type="presParOf" srcId="{8F19AD61-9EEC-4CC3-A158-AC3911834C3D}" destId="{087B662B-9FBE-41A0-BBF2-12C63D095CC3}" srcOrd="6" destOrd="0" presId="urn:microsoft.com/office/officeart/2005/8/layout/hList9"/>
    <dgm:cxn modelId="{A01EFAA0-C7AC-48E7-8EB6-C9BCBAF0F60B}" type="presParOf" srcId="{087B662B-9FBE-41A0-BBF2-12C63D095CC3}" destId="{C993C78F-49AA-4782-A697-2086612ABF6B}" srcOrd="0" destOrd="0" presId="urn:microsoft.com/office/officeart/2005/8/layout/hList9"/>
    <dgm:cxn modelId="{3D95DF7F-7FDA-46B6-A164-D7B5788563F9}" type="presParOf" srcId="{087B662B-9FBE-41A0-BBF2-12C63D095CC3}" destId="{1629C3D8-8F9D-46E2-A728-5B6F0D61E962}" srcOrd="1" destOrd="0" presId="urn:microsoft.com/office/officeart/2005/8/layout/hList9"/>
    <dgm:cxn modelId="{2E81A129-0426-4272-8C5A-6660991095DC}" type="presParOf" srcId="{1629C3D8-8F9D-46E2-A728-5B6F0D61E962}" destId="{B3FD17AC-2A26-4FAB-BE86-CF81EA86301A}" srcOrd="0" destOrd="0" presId="urn:microsoft.com/office/officeart/2005/8/layout/hList9"/>
    <dgm:cxn modelId="{6CBD9A3C-353B-413F-B610-544C4999D058}" type="presParOf" srcId="{1629C3D8-8F9D-46E2-A728-5B6F0D61E962}" destId="{A8214910-F544-4271-B461-85CB05E97219}" srcOrd="1" destOrd="0" presId="urn:microsoft.com/office/officeart/2005/8/layout/hList9"/>
    <dgm:cxn modelId="{4F180337-59CD-4E10-9162-DC1DACF1C665}" type="presParOf" srcId="{8F19AD61-9EEC-4CC3-A158-AC3911834C3D}" destId="{7A9909DA-4504-4EC0-9EC5-9A4A6999E321}" srcOrd="7" destOrd="0" presId="urn:microsoft.com/office/officeart/2005/8/layout/hList9"/>
    <dgm:cxn modelId="{853D8A61-6BDB-4781-BF30-4E58521152D8}" type="presParOf" srcId="{8F19AD61-9EEC-4CC3-A158-AC3911834C3D}" destId="{2A1F7107-44E0-405E-9456-64AB4CFABA9E}" srcOrd="8" destOrd="0" presId="urn:microsoft.com/office/officeart/2005/8/layout/hList9"/>
    <dgm:cxn modelId="{AE6DA83E-0932-42CE-B0FA-D96D5E2EF566}" type="presParOf" srcId="{8F19AD61-9EEC-4CC3-A158-AC3911834C3D}" destId="{58D37664-4E8A-42CF-B0B9-677AB27190A1}" srcOrd="9" destOrd="0" presId="urn:microsoft.com/office/officeart/2005/8/layout/hList9"/>
    <dgm:cxn modelId="{D0C11EA9-A224-495F-9D37-F2AFFE6647C2}" type="presParOf" srcId="{8F19AD61-9EEC-4CC3-A158-AC3911834C3D}" destId="{24B8AFAD-57AC-413F-99F7-121A6E4BB8FD}" srcOrd="10" destOrd="0" presId="urn:microsoft.com/office/officeart/2005/8/layout/hList9"/>
    <dgm:cxn modelId="{EB6871B4-82BC-4C63-A933-5B44C4E35F84}" type="presParOf" srcId="{8F19AD61-9EEC-4CC3-A158-AC3911834C3D}" destId="{7B3043AB-EA67-45AB-98CE-4E77F8AFA5EB}" srcOrd="11" destOrd="0" presId="urn:microsoft.com/office/officeart/2005/8/layout/hList9"/>
    <dgm:cxn modelId="{2E34AC57-D0AF-457D-B348-13F271FA1971}" type="presParOf" srcId="{7B3043AB-EA67-45AB-98CE-4E77F8AFA5EB}" destId="{5AFE6841-BF58-4F4F-98EA-0F3B4AFED90B}" srcOrd="0" destOrd="0" presId="urn:microsoft.com/office/officeart/2005/8/layout/hList9"/>
    <dgm:cxn modelId="{862755DD-4DF9-428D-AE54-18A79F471AC4}" type="presParOf" srcId="{7B3043AB-EA67-45AB-98CE-4E77F8AFA5EB}" destId="{BC20AC1E-6985-47B2-9494-0DAA5BE7E97C}" srcOrd="1" destOrd="0" presId="urn:microsoft.com/office/officeart/2005/8/layout/hList9"/>
    <dgm:cxn modelId="{F81C94DB-EC9D-42A8-ADFE-7E2C464503F0}" type="presParOf" srcId="{BC20AC1E-6985-47B2-9494-0DAA5BE7E97C}" destId="{9B88B432-9DE1-4F3A-96BA-B0E65157DBD2}" srcOrd="0" destOrd="0" presId="urn:microsoft.com/office/officeart/2005/8/layout/hList9"/>
    <dgm:cxn modelId="{F58D1F3A-C340-4BDA-9331-B9E6E6DAB981}" type="presParOf" srcId="{BC20AC1E-6985-47B2-9494-0DAA5BE7E97C}" destId="{7D09FBB2-C859-43F1-9E3D-26C1528C9069}" srcOrd="1" destOrd="0" presId="urn:microsoft.com/office/officeart/2005/8/layout/hList9"/>
    <dgm:cxn modelId="{E007AB04-D84D-4F8F-A556-E424AA56CADD}" type="presParOf" srcId="{8F19AD61-9EEC-4CC3-A158-AC3911834C3D}" destId="{094BC337-9D06-4C54-94D2-F25CF3114555}" srcOrd="12" destOrd="0" presId="urn:microsoft.com/office/officeart/2005/8/layout/hList9"/>
    <dgm:cxn modelId="{C8ADACD9-1AE5-4E0D-9A95-945FBC928B80}" type="presParOf" srcId="{8F19AD61-9EEC-4CC3-A158-AC3911834C3D}" destId="{FF90584B-31CA-4C4C-B2CC-47DECB4E98DF}" srcOrd="1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786093-F269-4B9F-A80F-D658121D04C1}"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s-CO"/>
        </a:p>
      </dgm:t>
    </dgm:pt>
    <dgm:pt modelId="{D09E4E71-C532-42D3-820D-2822C5705147}">
      <dgm:prSet phldrT="[Texto]"/>
      <dgm:spPr/>
      <dgm:t>
        <a:bodyPr/>
        <a:lstStyle/>
        <a:p>
          <a:r>
            <a:rPr lang="es-CO" dirty="0"/>
            <a:t>1</a:t>
          </a:r>
        </a:p>
      </dgm:t>
    </dgm:pt>
    <dgm:pt modelId="{12835293-BA3F-41D2-8D79-3D7C261FB1A6}" type="parTrans" cxnId="{2A468A7C-8486-4ED4-BFCB-5587A02E9ACF}">
      <dgm:prSet/>
      <dgm:spPr/>
      <dgm:t>
        <a:bodyPr/>
        <a:lstStyle/>
        <a:p>
          <a:endParaRPr lang="es-CO"/>
        </a:p>
      </dgm:t>
    </dgm:pt>
    <dgm:pt modelId="{B8796DA4-AD13-4437-884B-0910FFD989F5}" type="sibTrans" cxnId="{2A468A7C-8486-4ED4-BFCB-5587A02E9ACF}">
      <dgm:prSet/>
      <dgm:spPr/>
      <dgm:t>
        <a:bodyPr/>
        <a:lstStyle/>
        <a:p>
          <a:endParaRPr lang="es-CO"/>
        </a:p>
      </dgm:t>
    </dgm:pt>
    <dgm:pt modelId="{D060F401-59B5-4EC1-90FA-8F07EF83CA73}">
      <dgm:prSet phldrT="[Texto]"/>
      <dgm:spPr/>
      <dgm:t>
        <a:bodyPr/>
        <a:lstStyle/>
        <a:p>
          <a:pPr algn="l"/>
          <a:r>
            <a:rPr lang="en-US" b="0" i="0" dirty="0"/>
            <a:t>The HS and HA have not a price or value. It is a student's decision to choose between them</a:t>
          </a:r>
          <a:endParaRPr lang="es-CO" dirty="0"/>
        </a:p>
      </dgm:t>
    </dgm:pt>
    <dgm:pt modelId="{10CC08FD-2B52-46DE-9733-7980EDE9F4AB}" type="sibTrans" cxnId="{58B2B196-DCEF-4B37-B5D5-75EAA884A977}">
      <dgm:prSet/>
      <dgm:spPr/>
      <dgm:t>
        <a:bodyPr/>
        <a:lstStyle/>
        <a:p>
          <a:endParaRPr lang="es-CO"/>
        </a:p>
      </dgm:t>
    </dgm:pt>
    <dgm:pt modelId="{4F5483E1-8F6F-4013-A4D0-4DED602F0216}" type="parTrans" cxnId="{58B2B196-DCEF-4B37-B5D5-75EAA884A977}">
      <dgm:prSet/>
      <dgm:spPr/>
      <dgm:t>
        <a:bodyPr/>
        <a:lstStyle/>
        <a:p>
          <a:endParaRPr lang="es-CO"/>
        </a:p>
      </dgm:t>
    </dgm:pt>
    <dgm:pt modelId="{1E09A47D-727E-4483-8449-AD4AB7757ED6}" type="pres">
      <dgm:prSet presAssocID="{B6786093-F269-4B9F-A80F-D658121D04C1}" presName="Name0" presStyleCnt="0">
        <dgm:presLayoutVars>
          <dgm:dir val="rev"/>
          <dgm:animLvl val="lvl"/>
          <dgm:resizeHandles/>
        </dgm:presLayoutVars>
      </dgm:prSet>
      <dgm:spPr/>
    </dgm:pt>
    <dgm:pt modelId="{978BDD66-FEC3-45F6-A357-F4A5264DA5B0}" type="pres">
      <dgm:prSet presAssocID="{D09E4E71-C532-42D3-820D-2822C5705147}" presName="linNode" presStyleCnt="0"/>
      <dgm:spPr/>
    </dgm:pt>
    <dgm:pt modelId="{A25FF92A-72CC-46F0-A8D4-C44234F66F1B}" type="pres">
      <dgm:prSet presAssocID="{D09E4E71-C532-42D3-820D-2822C5705147}" presName="parentShp" presStyleLbl="node1" presStyleIdx="0" presStyleCnt="1" custScaleX="40696" custScaleY="84050">
        <dgm:presLayoutVars>
          <dgm:bulletEnabled val="1"/>
        </dgm:presLayoutVars>
      </dgm:prSet>
      <dgm:spPr/>
    </dgm:pt>
    <dgm:pt modelId="{785D1D00-702D-4C6D-8888-55369320DDAE}" type="pres">
      <dgm:prSet presAssocID="{D09E4E71-C532-42D3-820D-2822C5705147}" presName="childShp" presStyleLbl="bgAccFollowNode1" presStyleIdx="0" presStyleCnt="1" custScaleX="94224" custScaleY="96654">
        <dgm:presLayoutVars>
          <dgm:bulletEnabled val="1"/>
        </dgm:presLayoutVars>
      </dgm:prSet>
      <dgm:spPr/>
    </dgm:pt>
  </dgm:ptLst>
  <dgm:cxnLst>
    <dgm:cxn modelId="{079A9909-EA5D-425D-99B9-9572BFFAD1E6}" type="presOf" srcId="{D09E4E71-C532-42D3-820D-2822C5705147}" destId="{A25FF92A-72CC-46F0-A8D4-C44234F66F1B}" srcOrd="0" destOrd="0" presId="urn:microsoft.com/office/officeart/2005/8/layout/vList6"/>
    <dgm:cxn modelId="{D5DFE31F-2033-414C-90D0-6CA9B5B02E68}" type="presOf" srcId="{B6786093-F269-4B9F-A80F-D658121D04C1}" destId="{1E09A47D-727E-4483-8449-AD4AB7757ED6}" srcOrd="0" destOrd="0" presId="urn:microsoft.com/office/officeart/2005/8/layout/vList6"/>
    <dgm:cxn modelId="{2A468A7C-8486-4ED4-BFCB-5587A02E9ACF}" srcId="{B6786093-F269-4B9F-A80F-D658121D04C1}" destId="{D09E4E71-C532-42D3-820D-2822C5705147}" srcOrd="0" destOrd="0" parTransId="{12835293-BA3F-41D2-8D79-3D7C261FB1A6}" sibTransId="{B8796DA4-AD13-4437-884B-0910FFD989F5}"/>
    <dgm:cxn modelId="{D67EA490-EBA0-482F-9543-82BF9FD1E708}" type="presOf" srcId="{D060F401-59B5-4EC1-90FA-8F07EF83CA73}" destId="{785D1D00-702D-4C6D-8888-55369320DDAE}" srcOrd="0" destOrd="0" presId="urn:microsoft.com/office/officeart/2005/8/layout/vList6"/>
    <dgm:cxn modelId="{58B2B196-DCEF-4B37-B5D5-75EAA884A977}" srcId="{D09E4E71-C532-42D3-820D-2822C5705147}" destId="{D060F401-59B5-4EC1-90FA-8F07EF83CA73}" srcOrd="0" destOrd="0" parTransId="{4F5483E1-8F6F-4013-A4D0-4DED602F0216}" sibTransId="{10CC08FD-2B52-46DE-9733-7980EDE9F4AB}"/>
    <dgm:cxn modelId="{9442C219-D907-4E3B-B6FB-3330417FB59D}" type="presParOf" srcId="{1E09A47D-727E-4483-8449-AD4AB7757ED6}" destId="{978BDD66-FEC3-45F6-A357-F4A5264DA5B0}" srcOrd="0" destOrd="0" presId="urn:microsoft.com/office/officeart/2005/8/layout/vList6"/>
    <dgm:cxn modelId="{6101E448-667F-4BE5-BF6E-6825ADB9E0CC}" type="presParOf" srcId="{978BDD66-FEC3-45F6-A357-F4A5264DA5B0}" destId="{A25FF92A-72CC-46F0-A8D4-C44234F66F1B}" srcOrd="0" destOrd="0" presId="urn:microsoft.com/office/officeart/2005/8/layout/vList6"/>
    <dgm:cxn modelId="{DAD0200A-0EEA-426C-9A2C-9DBFD0E5F4E1}" type="presParOf" srcId="{978BDD66-FEC3-45F6-A357-F4A5264DA5B0}" destId="{785D1D00-702D-4C6D-8888-55369320DDAE}"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6786093-F269-4B9F-A80F-D658121D04C1}"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s-CO"/>
        </a:p>
      </dgm:t>
    </dgm:pt>
    <dgm:pt modelId="{D09E4E71-C532-42D3-820D-2822C5705147}">
      <dgm:prSet phldrT="[Texto]"/>
      <dgm:spPr/>
      <dgm:t>
        <a:bodyPr/>
        <a:lstStyle/>
        <a:p>
          <a:r>
            <a:rPr lang="es-CO" dirty="0"/>
            <a:t>2</a:t>
          </a:r>
        </a:p>
      </dgm:t>
    </dgm:pt>
    <dgm:pt modelId="{12835293-BA3F-41D2-8D79-3D7C261FB1A6}" type="parTrans" cxnId="{2A468A7C-8486-4ED4-BFCB-5587A02E9ACF}">
      <dgm:prSet/>
      <dgm:spPr/>
      <dgm:t>
        <a:bodyPr/>
        <a:lstStyle/>
        <a:p>
          <a:endParaRPr lang="es-CO"/>
        </a:p>
      </dgm:t>
    </dgm:pt>
    <dgm:pt modelId="{B8796DA4-AD13-4437-884B-0910FFD989F5}" type="sibTrans" cxnId="{2A468A7C-8486-4ED4-BFCB-5587A02E9ACF}">
      <dgm:prSet/>
      <dgm:spPr/>
      <dgm:t>
        <a:bodyPr/>
        <a:lstStyle/>
        <a:p>
          <a:endParaRPr lang="es-CO"/>
        </a:p>
      </dgm:t>
    </dgm:pt>
    <dgm:pt modelId="{D060F401-59B5-4EC1-90FA-8F07EF83CA73}">
      <dgm:prSet phldrT="[Texto]"/>
      <dgm:spPr/>
      <dgm:t>
        <a:bodyPr/>
        <a:lstStyle/>
        <a:p>
          <a:pPr algn="l"/>
          <a:r>
            <a:rPr lang="en-US" b="0" i="0" dirty="0"/>
            <a:t>If a student is not conscious about profit that study implies, in the short term, he may have more satisfaction selecting HA instead of HS. Choice based in the margin at that moment.</a:t>
          </a:r>
          <a:endParaRPr lang="es-CO" dirty="0"/>
        </a:p>
      </dgm:t>
    </dgm:pt>
    <dgm:pt modelId="{10CC08FD-2B52-46DE-9733-7980EDE9F4AB}" type="sibTrans" cxnId="{58B2B196-DCEF-4B37-B5D5-75EAA884A977}">
      <dgm:prSet/>
      <dgm:spPr/>
      <dgm:t>
        <a:bodyPr/>
        <a:lstStyle/>
        <a:p>
          <a:endParaRPr lang="es-CO"/>
        </a:p>
      </dgm:t>
    </dgm:pt>
    <dgm:pt modelId="{4F5483E1-8F6F-4013-A4D0-4DED602F0216}" type="parTrans" cxnId="{58B2B196-DCEF-4B37-B5D5-75EAA884A977}">
      <dgm:prSet/>
      <dgm:spPr/>
      <dgm:t>
        <a:bodyPr/>
        <a:lstStyle/>
        <a:p>
          <a:endParaRPr lang="es-CO"/>
        </a:p>
      </dgm:t>
    </dgm:pt>
    <dgm:pt modelId="{1E09A47D-727E-4483-8449-AD4AB7757ED6}" type="pres">
      <dgm:prSet presAssocID="{B6786093-F269-4B9F-A80F-D658121D04C1}" presName="Name0" presStyleCnt="0">
        <dgm:presLayoutVars>
          <dgm:dir/>
          <dgm:animLvl val="lvl"/>
          <dgm:resizeHandles/>
        </dgm:presLayoutVars>
      </dgm:prSet>
      <dgm:spPr/>
    </dgm:pt>
    <dgm:pt modelId="{978BDD66-FEC3-45F6-A357-F4A5264DA5B0}" type="pres">
      <dgm:prSet presAssocID="{D09E4E71-C532-42D3-820D-2822C5705147}" presName="linNode" presStyleCnt="0"/>
      <dgm:spPr/>
    </dgm:pt>
    <dgm:pt modelId="{A25FF92A-72CC-46F0-A8D4-C44234F66F1B}" type="pres">
      <dgm:prSet presAssocID="{D09E4E71-C532-42D3-820D-2822C5705147}" presName="parentShp" presStyleLbl="node1" presStyleIdx="0" presStyleCnt="1" custScaleX="40696" custScaleY="84050">
        <dgm:presLayoutVars>
          <dgm:bulletEnabled val="1"/>
        </dgm:presLayoutVars>
      </dgm:prSet>
      <dgm:spPr/>
    </dgm:pt>
    <dgm:pt modelId="{785D1D00-702D-4C6D-8888-55369320DDAE}" type="pres">
      <dgm:prSet presAssocID="{D09E4E71-C532-42D3-820D-2822C5705147}" presName="childShp" presStyleLbl="bgAccFollowNode1" presStyleIdx="0" presStyleCnt="1" custScaleX="94224" custScaleY="83653" custLinFactNeighborX="-149" custLinFactNeighborY="3868">
        <dgm:presLayoutVars>
          <dgm:bulletEnabled val="1"/>
        </dgm:presLayoutVars>
      </dgm:prSet>
      <dgm:spPr/>
    </dgm:pt>
  </dgm:ptLst>
  <dgm:cxnLst>
    <dgm:cxn modelId="{079A9909-EA5D-425D-99B9-9572BFFAD1E6}" type="presOf" srcId="{D09E4E71-C532-42D3-820D-2822C5705147}" destId="{A25FF92A-72CC-46F0-A8D4-C44234F66F1B}" srcOrd="0" destOrd="0" presId="urn:microsoft.com/office/officeart/2005/8/layout/vList6"/>
    <dgm:cxn modelId="{D5DFE31F-2033-414C-90D0-6CA9B5B02E68}" type="presOf" srcId="{B6786093-F269-4B9F-A80F-D658121D04C1}" destId="{1E09A47D-727E-4483-8449-AD4AB7757ED6}" srcOrd="0" destOrd="0" presId="urn:microsoft.com/office/officeart/2005/8/layout/vList6"/>
    <dgm:cxn modelId="{2A468A7C-8486-4ED4-BFCB-5587A02E9ACF}" srcId="{B6786093-F269-4B9F-A80F-D658121D04C1}" destId="{D09E4E71-C532-42D3-820D-2822C5705147}" srcOrd="0" destOrd="0" parTransId="{12835293-BA3F-41D2-8D79-3D7C261FB1A6}" sibTransId="{B8796DA4-AD13-4437-884B-0910FFD989F5}"/>
    <dgm:cxn modelId="{D67EA490-EBA0-482F-9543-82BF9FD1E708}" type="presOf" srcId="{D060F401-59B5-4EC1-90FA-8F07EF83CA73}" destId="{785D1D00-702D-4C6D-8888-55369320DDAE}" srcOrd="0" destOrd="0" presId="urn:microsoft.com/office/officeart/2005/8/layout/vList6"/>
    <dgm:cxn modelId="{58B2B196-DCEF-4B37-B5D5-75EAA884A977}" srcId="{D09E4E71-C532-42D3-820D-2822C5705147}" destId="{D060F401-59B5-4EC1-90FA-8F07EF83CA73}" srcOrd="0" destOrd="0" parTransId="{4F5483E1-8F6F-4013-A4D0-4DED602F0216}" sibTransId="{10CC08FD-2B52-46DE-9733-7980EDE9F4AB}"/>
    <dgm:cxn modelId="{9442C219-D907-4E3B-B6FB-3330417FB59D}" type="presParOf" srcId="{1E09A47D-727E-4483-8449-AD4AB7757ED6}" destId="{978BDD66-FEC3-45F6-A357-F4A5264DA5B0}" srcOrd="0" destOrd="0" presId="urn:microsoft.com/office/officeart/2005/8/layout/vList6"/>
    <dgm:cxn modelId="{6101E448-667F-4BE5-BF6E-6825ADB9E0CC}" type="presParOf" srcId="{978BDD66-FEC3-45F6-A357-F4A5264DA5B0}" destId="{A25FF92A-72CC-46F0-A8D4-C44234F66F1B}" srcOrd="0" destOrd="0" presId="urn:microsoft.com/office/officeart/2005/8/layout/vList6"/>
    <dgm:cxn modelId="{DAD0200A-0EEA-426C-9A2C-9DBFD0E5F4E1}" type="presParOf" srcId="{978BDD66-FEC3-45F6-A357-F4A5264DA5B0}" destId="{785D1D00-702D-4C6D-8888-55369320DDAE}" srcOrd="1" destOrd="0" presId="urn:microsoft.com/office/officeart/2005/8/layout/v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6786093-F269-4B9F-A80F-D658121D04C1}"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s-CO"/>
        </a:p>
      </dgm:t>
    </dgm:pt>
    <dgm:pt modelId="{D09E4E71-C532-42D3-820D-2822C5705147}">
      <dgm:prSet phldrT="[Texto]"/>
      <dgm:spPr/>
      <dgm:t>
        <a:bodyPr/>
        <a:lstStyle/>
        <a:p>
          <a:r>
            <a:rPr lang="es-CO" dirty="0"/>
            <a:t>3</a:t>
          </a:r>
        </a:p>
      </dgm:t>
    </dgm:pt>
    <dgm:pt modelId="{12835293-BA3F-41D2-8D79-3D7C261FB1A6}" type="parTrans" cxnId="{2A468A7C-8486-4ED4-BFCB-5587A02E9ACF}">
      <dgm:prSet/>
      <dgm:spPr/>
      <dgm:t>
        <a:bodyPr/>
        <a:lstStyle/>
        <a:p>
          <a:endParaRPr lang="es-CO"/>
        </a:p>
      </dgm:t>
    </dgm:pt>
    <dgm:pt modelId="{B8796DA4-AD13-4437-884B-0910FFD989F5}" type="sibTrans" cxnId="{2A468A7C-8486-4ED4-BFCB-5587A02E9ACF}">
      <dgm:prSet/>
      <dgm:spPr/>
      <dgm:t>
        <a:bodyPr/>
        <a:lstStyle/>
        <a:p>
          <a:endParaRPr lang="es-CO"/>
        </a:p>
      </dgm:t>
    </dgm:pt>
    <dgm:pt modelId="{D060F401-59B5-4EC1-90FA-8F07EF83CA73}">
      <dgm:prSet phldrT="[Texto]"/>
      <dgm:spPr/>
      <dgm:t>
        <a:bodyPr/>
        <a:lstStyle/>
        <a:p>
          <a:pPr algn="l"/>
          <a:r>
            <a:rPr lang="en-US" b="0" i="0" dirty="0"/>
            <a:t>If a student realizes the money he could earn, in the long term there would be a preference to select HS instead of HA. </a:t>
          </a:r>
          <a:endParaRPr lang="es-CO" dirty="0"/>
        </a:p>
      </dgm:t>
    </dgm:pt>
    <dgm:pt modelId="{10CC08FD-2B52-46DE-9733-7980EDE9F4AB}" type="sibTrans" cxnId="{58B2B196-DCEF-4B37-B5D5-75EAA884A977}">
      <dgm:prSet/>
      <dgm:spPr/>
      <dgm:t>
        <a:bodyPr/>
        <a:lstStyle/>
        <a:p>
          <a:endParaRPr lang="es-CO"/>
        </a:p>
      </dgm:t>
    </dgm:pt>
    <dgm:pt modelId="{4F5483E1-8F6F-4013-A4D0-4DED602F0216}" type="parTrans" cxnId="{58B2B196-DCEF-4B37-B5D5-75EAA884A977}">
      <dgm:prSet/>
      <dgm:spPr/>
      <dgm:t>
        <a:bodyPr/>
        <a:lstStyle/>
        <a:p>
          <a:endParaRPr lang="es-CO"/>
        </a:p>
      </dgm:t>
    </dgm:pt>
    <dgm:pt modelId="{1E09A47D-727E-4483-8449-AD4AB7757ED6}" type="pres">
      <dgm:prSet presAssocID="{B6786093-F269-4B9F-A80F-D658121D04C1}" presName="Name0" presStyleCnt="0">
        <dgm:presLayoutVars>
          <dgm:dir/>
          <dgm:animLvl val="lvl"/>
          <dgm:resizeHandles/>
        </dgm:presLayoutVars>
      </dgm:prSet>
      <dgm:spPr/>
    </dgm:pt>
    <dgm:pt modelId="{978BDD66-FEC3-45F6-A357-F4A5264DA5B0}" type="pres">
      <dgm:prSet presAssocID="{D09E4E71-C532-42D3-820D-2822C5705147}" presName="linNode" presStyleCnt="0"/>
      <dgm:spPr/>
    </dgm:pt>
    <dgm:pt modelId="{A25FF92A-72CC-46F0-A8D4-C44234F66F1B}" type="pres">
      <dgm:prSet presAssocID="{D09E4E71-C532-42D3-820D-2822C5705147}" presName="parentShp" presStyleLbl="node1" presStyleIdx="0" presStyleCnt="1" custScaleX="40696" custScaleY="84050">
        <dgm:presLayoutVars>
          <dgm:bulletEnabled val="1"/>
        </dgm:presLayoutVars>
      </dgm:prSet>
      <dgm:spPr/>
    </dgm:pt>
    <dgm:pt modelId="{785D1D00-702D-4C6D-8888-55369320DDAE}" type="pres">
      <dgm:prSet presAssocID="{D09E4E71-C532-42D3-820D-2822C5705147}" presName="childShp" presStyleLbl="bgAccFollowNode1" presStyleIdx="0" presStyleCnt="1" custScaleX="104195" custScaleY="75552">
        <dgm:presLayoutVars>
          <dgm:bulletEnabled val="1"/>
        </dgm:presLayoutVars>
      </dgm:prSet>
      <dgm:spPr/>
    </dgm:pt>
  </dgm:ptLst>
  <dgm:cxnLst>
    <dgm:cxn modelId="{079A9909-EA5D-425D-99B9-9572BFFAD1E6}" type="presOf" srcId="{D09E4E71-C532-42D3-820D-2822C5705147}" destId="{A25FF92A-72CC-46F0-A8D4-C44234F66F1B}" srcOrd="0" destOrd="0" presId="urn:microsoft.com/office/officeart/2005/8/layout/vList6"/>
    <dgm:cxn modelId="{D5DFE31F-2033-414C-90D0-6CA9B5B02E68}" type="presOf" srcId="{B6786093-F269-4B9F-A80F-D658121D04C1}" destId="{1E09A47D-727E-4483-8449-AD4AB7757ED6}" srcOrd="0" destOrd="0" presId="urn:microsoft.com/office/officeart/2005/8/layout/vList6"/>
    <dgm:cxn modelId="{2A468A7C-8486-4ED4-BFCB-5587A02E9ACF}" srcId="{B6786093-F269-4B9F-A80F-D658121D04C1}" destId="{D09E4E71-C532-42D3-820D-2822C5705147}" srcOrd="0" destOrd="0" parTransId="{12835293-BA3F-41D2-8D79-3D7C261FB1A6}" sibTransId="{B8796DA4-AD13-4437-884B-0910FFD989F5}"/>
    <dgm:cxn modelId="{D67EA490-EBA0-482F-9543-82BF9FD1E708}" type="presOf" srcId="{D060F401-59B5-4EC1-90FA-8F07EF83CA73}" destId="{785D1D00-702D-4C6D-8888-55369320DDAE}" srcOrd="0" destOrd="0" presId="urn:microsoft.com/office/officeart/2005/8/layout/vList6"/>
    <dgm:cxn modelId="{58B2B196-DCEF-4B37-B5D5-75EAA884A977}" srcId="{D09E4E71-C532-42D3-820D-2822C5705147}" destId="{D060F401-59B5-4EC1-90FA-8F07EF83CA73}" srcOrd="0" destOrd="0" parTransId="{4F5483E1-8F6F-4013-A4D0-4DED602F0216}" sibTransId="{10CC08FD-2B52-46DE-9733-7980EDE9F4AB}"/>
    <dgm:cxn modelId="{9442C219-D907-4E3B-B6FB-3330417FB59D}" type="presParOf" srcId="{1E09A47D-727E-4483-8449-AD4AB7757ED6}" destId="{978BDD66-FEC3-45F6-A357-F4A5264DA5B0}" srcOrd="0" destOrd="0" presId="urn:microsoft.com/office/officeart/2005/8/layout/vList6"/>
    <dgm:cxn modelId="{6101E448-667F-4BE5-BF6E-6825ADB9E0CC}" type="presParOf" srcId="{978BDD66-FEC3-45F6-A357-F4A5264DA5B0}" destId="{A25FF92A-72CC-46F0-A8D4-C44234F66F1B}" srcOrd="0" destOrd="0" presId="urn:microsoft.com/office/officeart/2005/8/layout/vList6"/>
    <dgm:cxn modelId="{DAD0200A-0EEA-426C-9A2C-9DBFD0E5F4E1}" type="presParOf" srcId="{978BDD66-FEC3-45F6-A357-F4A5264DA5B0}" destId="{785D1D00-702D-4C6D-8888-55369320DDAE}" srcOrd="1" destOrd="0" presId="urn:microsoft.com/office/officeart/2005/8/layout/vList6"/>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EDA63F-71F6-4434-8EB6-AB4106121FCA}">
      <dsp:nvSpPr>
        <dsp:cNvPr id="0" name=""/>
        <dsp:cNvSpPr/>
      </dsp:nvSpPr>
      <dsp:spPr>
        <a:xfrm>
          <a:off x="1788" y="285192"/>
          <a:ext cx="1744255" cy="547200"/>
        </a:xfrm>
        <a:prstGeom prst="rect">
          <a:avLst/>
        </a:prstGeom>
        <a:solidFill>
          <a:schemeClr val="accent1">
            <a:shade val="50000"/>
            <a:hueOff val="0"/>
            <a:satOff val="0"/>
            <a:lumOff val="0"/>
            <a:alphaOff val="0"/>
          </a:schemeClr>
        </a:solidFill>
        <a:ln w="25400" cap="flat" cmpd="sng" algn="ctr">
          <a:solidFill>
            <a:schemeClr val="accent1">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s-CO" sz="1900" kern="1200" dirty="0"/>
            <a:t>1. </a:t>
          </a:r>
        </a:p>
      </dsp:txBody>
      <dsp:txXfrm>
        <a:off x="1788" y="285192"/>
        <a:ext cx="1744255" cy="547200"/>
      </dsp:txXfrm>
    </dsp:sp>
    <dsp:sp modelId="{DAE1D82B-FE8D-45A6-A813-0472EDB9791D}">
      <dsp:nvSpPr>
        <dsp:cNvPr id="0" name=""/>
        <dsp:cNvSpPr/>
      </dsp:nvSpPr>
      <dsp:spPr>
        <a:xfrm>
          <a:off x="1788" y="832392"/>
          <a:ext cx="1744255" cy="2503439"/>
        </a:xfrm>
        <a:prstGeom prst="rect">
          <a:avLst/>
        </a:prstGeom>
        <a:solidFill>
          <a:schemeClr val="accent1">
            <a:alpha val="90000"/>
            <a:tint val="55000"/>
            <a:hueOff val="0"/>
            <a:satOff val="0"/>
            <a:lumOff val="0"/>
            <a:alphaOff val="0"/>
          </a:schemeClr>
        </a:solidFill>
        <a:ln w="25400" cap="flat" cmpd="sng" algn="ctr">
          <a:solidFill>
            <a:schemeClr val="accent1">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just" defTabSz="844550">
            <a:lnSpc>
              <a:spcPct val="90000"/>
            </a:lnSpc>
            <a:spcBef>
              <a:spcPct val="0"/>
            </a:spcBef>
            <a:spcAft>
              <a:spcPct val="15000"/>
            </a:spcAft>
            <a:buChar char="•"/>
          </a:pPr>
          <a:r>
            <a:rPr lang="es-CO" sz="1900" kern="1200" dirty="0" err="1"/>
            <a:t>The</a:t>
          </a:r>
          <a:r>
            <a:rPr lang="es-CO" sz="1900" kern="1200" dirty="0"/>
            <a:t> </a:t>
          </a:r>
          <a:r>
            <a:rPr lang="es-CO" sz="1900" kern="1200" dirty="0" err="1"/>
            <a:t>statistics</a:t>
          </a:r>
          <a:r>
            <a:rPr lang="es-CO" sz="1900" kern="1200" dirty="0"/>
            <a:t> shows </a:t>
          </a:r>
          <a:r>
            <a:rPr lang="es-CO" sz="1900" kern="1200" dirty="0" err="1"/>
            <a:t>that</a:t>
          </a:r>
          <a:r>
            <a:rPr lang="es-CO" sz="1900" kern="1200" dirty="0"/>
            <a:t> </a:t>
          </a:r>
          <a:r>
            <a:rPr lang="es-CO" sz="1900" kern="1200" dirty="0" err="1"/>
            <a:t>if</a:t>
          </a:r>
          <a:r>
            <a:rPr lang="es-CO" sz="1900" kern="1200" dirty="0"/>
            <a:t> more </a:t>
          </a:r>
          <a:r>
            <a:rPr lang="es-CO" sz="1900" kern="1200" dirty="0" err="1"/>
            <a:t>you</a:t>
          </a:r>
          <a:r>
            <a:rPr lang="es-CO" sz="1900" kern="1200" dirty="0"/>
            <a:t> </a:t>
          </a:r>
          <a:r>
            <a:rPr lang="es-CO" sz="1900" kern="1200" dirty="0" err="1"/>
            <a:t>study</a:t>
          </a:r>
          <a:r>
            <a:rPr lang="es-CO" sz="1900" kern="1200" dirty="0"/>
            <a:t> </a:t>
          </a:r>
          <a:r>
            <a:rPr lang="es-CO" sz="1900" kern="1200" dirty="0" err="1"/>
            <a:t>better</a:t>
          </a:r>
          <a:r>
            <a:rPr lang="es-CO" sz="1900" kern="1200" dirty="0"/>
            <a:t> </a:t>
          </a:r>
          <a:r>
            <a:rPr lang="es-CO" sz="1900" kern="1200" dirty="0" err="1"/>
            <a:t>incomes</a:t>
          </a:r>
          <a:r>
            <a:rPr lang="es-CO" sz="1900" kern="1200" dirty="0"/>
            <a:t> </a:t>
          </a:r>
          <a:r>
            <a:rPr lang="es-CO" sz="1900" kern="1200" dirty="0" err="1"/>
            <a:t>you</a:t>
          </a:r>
          <a:r>
            <a:rPr lang="es-CO" sz="1900" kern="1200" dirty="0"/>
            <a:t> </a:t>
          </a:r>
          <a:r>
            <a:rPr lang="es-CO" sz="1900" kern="1200" dirty="0" err="1"/>
            <a:t>will</a:t>
          </a:r>
          <a:r>
            <a:rPr lang="es-CO" sz="1900" kern="1200" dirty="0"/>
            <a:t> </a:t>
          </a:r>
          <a:r>
            <a:rPr lang="es-CO" sz="1900" kern="1200" dirty="0" err="1"/>
            <a:t>have</a:t>
          </a:r>
          <a:r>
            <a:rPr lang="es-CO" sz="1900" kern="1200" dirty="0"/>
            <a:t> in the </a:t>
          </a:r>
          <a:r>
            <a:rPr lang="es-CO" sz="1900" kern="1200" dirty="0" err="1"/>
            <a:t>future</a:t>
          </a:r>
          <a:endParaRPr lang="es-CO" sz="1900" kern="1200" dirty="0"/>
        </a:p>
      </dsp:txBody>
      <dsp:txXfrm>
        <a:off x="1788" y="832392"/>
        <a:ext cx="1744255" cy="2503439"/>
      </dsp:txXfrm>
    </dsp:sp>
    <dsp:sp modelId="{78710D38-242E-4E7A-91F2-373C60C2C8B4}">
      <dsp:nvSpPr>
        <dsp:cNvPr id="0" name=""/>
        <dsp:cNvSpPr/>
      </dsp:nvSpPr>
      <dsp:spPr>
        <a:xfrm>
          <a:off x="1990240" y="285192"/>
          <a:ext cx="1744255" cy="547200"/>
        </a:xfrm>
        <a:prstGeom prst="rect">
          <a:avLst/>
        </a:prstGeom>
        <a:solidFill>
          <a:schemeClr val="accent1">
            <a:shade val="50000"/>
            <a:hueOff val="291053"/>
            <a:satOff val="-1264"/>
            <a:lumOff val="28750"/>
            <a:alphaOff val="0"/>
          </a:schemeClr>
        </a:solidFill>
        <a:ln w="25400" cap="flat" cmpd="sng" algn="ctr">
          <a:solidFill>
            <a:schemeClr val="accent1">
              <a:shade val="50000"/>
              <a:hueOff val="291053"/>
              <a:satOff val="-1264"/>
              <a:lumOff val="2875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s-CO" sz="1900" kern="1200" dirty="0"/>
            <a:t>2</a:t>
          </a:r>
        </a:p>
      </dsp:txBody>
      <dsp:txXfrm>
        <a:off x="1990240" y="285192"/>
        <a:ext cx="1744255" cy="547200"/>
      </dsp:txXfrm>
    </dsp:sp>
    <dsp:sp modelId="{185D0C55-25C3-42E7-B455-E85BA0266D11}">
      <dsp:nvSpPr>
        <dsp:cNvPr id="0" name=""/>
        <dsp:cNvSpPr/>
      </dsp:nvSpPr>
      <dsp:spPr>
        <a:xfrm>
          <a:off x="1990240" y="832392"/>
          <a:ext cx="1744255" cy="2503439"/>
        </a:xfrm>
        <a:prstGeom prst="rect">
          <a:avLst/>
        </a:prstGeom>
        <a:solidFill>
          <a:schemeClr val="accent1">
            <a:alpha val="90000"/>
            <a:tint val="55000"/>
            <a:hueOff val="0"/>
            <a:satOff val="0"/>
            <a:lumOff val="0"/>
            <a:alphaOff val="0"/>
          </a:schemeClr>
        </a:solidFill>
        <a:ln w="25400" cap="flat" cmpd="sng" algn="ctr">
          <a:solidFill>
            <a:schemeClr val="accent1">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just" defTabSz="844550">
            <a:lnSpc>
              <a:spcPct val="90000"/>
            </a:lnSpc>
            <a:spcBef>
              <a:spcPct val="0"/>
            </a:spcBef>
            <a:spcAft>
              <a:spcPct val="15000"/>
            </a:spcAft>
            <a:buChar char="•"/>
          </a:pPr>
          <a:r>
            <a:rPr lang="es-CO" sz="1900" kern="1200" dirty="0"/>
            <a:t>The </a:t>
          </a:r>
          <a:r>
            <a:rPr lang="es-CO" sz="1900" kern="1200" dirty="0" err="1"/>
            <a:t>advice</a:t>
          </a:r>
          <a:r>
            <a:rPr lang="es-CO" sz="1900" kern="1200" dirty="0"/>
            <a:t> </a:t>
          </a:r>
          <a:r>
            <a:rPr lang="es-CO" sz="1900" kern="1200" dirty="0" err="1"/>
            <a:t>for</a:t>
          </a:r>
          <a:r>
            <a:rPr lang="es-CO" sz="1900" kern="1200" dirty="0"/>
            <a:t> the  </a:t>
          </a:r>
          <a:r>
            <a:rPr lang="es-CO" sz="1900" kern="1200" dirty="0" err="1"/>
            <a:t>students</a:t>
          </a:r>
          <a:r>
            <a:rPr lang="es-CO" sz="1900" kern="1200" dirty="0"/>
            <a:t> is </a:t>
          </a:r>
          <a:r>
            <a:rPr lang="es-CO" sz="1900" kern="1200" dirty="0" err="1"/>
            <a:t>to</a:t>
          </a:r>
          <a:r>
            <a:rPr lang="es-CO" sz="1900" kern="1200" dirty="0"/>
            <a:t> </a:t>
          </a:r>
          <a:r>
            <a:rPr lang="es-CO" sz="1900" kern="1200" dirty="0" err="1"/>
            <a:t>study</a:t>
          </a:r>
          <a:r>
            <a:rPr lang="es-CO" sz="1900" kern="1200" dirty="0"/>
            <a:t> the </a:t>
          </a:r>
          <a:r>
            <a:rPr lang="es-CO" sz="1900" kern="1200" dirty="0" err="1"/>
            <a:t>double</a:t>
          </a:r>
          <a:r>
            <a:rPr lang="es-CO" sz="1900" kern="1200" dirty="0"/>
            <a:t> time </a:t>
          </a:r>
          <a:r>
            <a:rPr lang="es-CO" sz="1900" kern="1200" dirty="0" err="1"/>
            <a:t>that</a:t>
          </a:r>
          <a:r>
            <a:rPr lang="es-CO" sz="1900" kern="1200" dirty="0"/>
            <a:t> </a:t>
          </a:r>
          <a:r>
            <a:rPr lang="es-CO" sz="1900" kern="1200" dirty="0" err="1"/>
            <a:t>they</a:t>
          </a:r>
          <a:r>
            <a:rPr lang="es-CO" sz="1900" kern="1200" dirty="0"/>
            <a:t> </a:t>
          </a:r>
          <a:r>
            <a:rPr lang="es-CO" sz="1900" kern="1200" dirty="0" err="1"/>
            <a:t>spend</a:t>
          </a:r>
          <a:r>
            <a:rPr lang="es-CO" sz="1900" kern="1200" dirty="0"/>
            <a:t> in </a:t>
          </a:r>
          <a:r>
            <a:rPr lang="es-CO" sz="1900" kern="1200" dirty="0" err="1"/>
            <a:t>college</a:t>
          </a:r>
          <a:r>
            <a:rPr lang="es-CO" sz="1900" kern="1200" dirty="0"/>
            <a:t>. </a:t>
          </a:r>
        </a:p>
      </dsp:txBody>
      <dsp:txXfrm>
        <a:off x="1990240" y="832392"/>
        <a:ext cx="1744255" cy="2503439"/>
      </dsp:txXfrm>
    </dsp:sp>
    <dsp:sp modelId="{BF2CC438-BF2F-4438-A047-D8D20391F18F}">
      <dsp:nvSpPr>
        <dsp:cNvPr id="0" name=""/>
        <dsp:cNvSpPr/>
      </dsp:nvSpPr>
      <dsp:spPr>
        <a:xfrm>
          <a:off x="3978691" y="285192"/>
          <a:ext cx="1744255" cy="547200"/>
        </a:xfrm>
        <a:prstGeom prst="rect">
          <a:avLst/>
        </a:prstGeom>
        <a:solidFill>
          <a:schemeClr val="accent1">
            <a:shade val="50000"/>
            <a:hueOff val="291053"/>
            <a:satOff val="-1264"/>
            <a:lumOff val="28750"/>
            <a:alphaOff val="0"/>
          </a:schemeClr>
        </a:solidFill>
        <a:ln w="25400" cap="flat" cmpd="sng" algn="ctr">
          <a:solidFill>
            <a:schemeClr val="accent1">
              <a:shade val="50000"/>
              <a:hueOff val="291053"/>
              <a:satOff val="-1264"/>
              <a:lumOff val="2875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s-CO" sz="1900" kern="1200" dirty="0"/>
            <a:t>3</a:t>
          </a:r>
        </a:p>
      </dsp:txBody>
      <dsp:txXfrm>
        <a:off x="3978691" y="285192"/>
        <a:ext cx="1744255" cy="547200"/>
      </dsp:txXfrm>
    </dsp:sp>
    <dsp:sp modelId="{7395C9CE-128B-4546-9854-8C9B04C3C6FD}">
      <dsp:nvSpPr>
        <dsp:cNvPr id="0" name=""/>
        <dsp:cNvSpPr/>
      </dsp:nvSpPr>
      <dsp:spPr>
        <a:xfrm>
          <a:off x="3978691" y="832392"/>
          <a:ext cx="1744255" cy="2503439"/>
        </a:xfrm>
        <a:prstGeom prst="rect">
          <a:avLst/>
        </a:prstGeom>
        <a:solidFill>
          <a:schemeClr val="accent1">
            <a:alpha val="90000"/>
            <a:tint val="55000"/>
            <a:hueOff val="0"/>
            <a:satOff val="0"/>
            <a:lumOff val="0"/>
            <a:alphaOff val="0"/>
          </a:schemeClr>
        </a:solidFill>
        <a:ln w="25400" cap="flat" cmpd="sng" algn="ctr">
          <a:solidFill>
            <a:schemeClr val="accent1">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just" defTabSz="844550">
            <a:lnSpc>
              <a:spcPct val="90000"/>
            </a:lnSpc>
            <a:spcBef>
              <a:spcPct val="0"/>
            </a:spcBef>
            <a:spcAft>
              <a:spcPct val="15000"/>
            </a:spcAft>
            <a:buChar char="•"/>
          </a:pPr>
          <a:r>
            <a:rPr lang="es-CO" sz="1900" kern="1200" dirty="0" err="1"/>
            <a:t>Despite</a:t>
          </a:r>
          <a:r>
            <a:rPr lang="es-CO" sz="1900" kern="1200" dirty="0"/>
            <a:t> the </a:t>
          </a:r>
          <a:r>
            <a:rPr lang="es-CO" sz="1900" kern="1200" dirty="0" err="1"/>
            <a:t>benefits</a:t>
          </a:r>
          <a:r>
            <a:rPr lang="es-CO" sz="1900" kern="1200" dirty="0"/>
            <a:t> </a:t>
          </a:r>
          <a:r>
            <a:rPr lang="es-CO" sz="1900" kern="1200" dirty="0" err="1"/>
            <a:t>of</a:t>
          </a:r>
          <a:r>
            <a:rPr lang="es-CO" sz="1900" kern="1200" dirty="0"/>
            <a:t> </a:t>
          </a:r>
          <a:r>
            <a:rPr lang="es-CO" sz="1900" kern="1200" dirty="0" err="1"/>
            <a:t>study</a:t>
          </a:r>
          <a:r>
            <a:rPr lang="es-CO" sz="1900" kern="1200" dirty="0"/>
            <a:t>. The </a:t>
          </a:r>
          <a:r>
            <a:rPr lang="es-CO" sz="1900" kern="1200" dirty="0" err="1"/>
            <a:t>students</a:t>
          </a:r>
          <a:r>
            <a:rPr lang="es-CO" sz="1900" kern="1200" dirty="0"/>
            <a:t> </a:t>
          </a:r>
          <a:r>
            <a:rPr lang="es-CO" sz="1900" kern="1200" dirty="0" err="1"/>
            <a:t>prefer</a:t>
          </a:r>
          <a:r>
            <a:rPr lang="es-CO" sz="1900" kern="1200" dirty="0"/>
            <a:t> </a:t>
          </a:r>
          <a:r>
            <a:rPr lang="es-CO" sz="1900" kern="1200" dirty="0" err="1"/>
            <a:t>spend</a:t>
          </a:r>
          <a:r>
            <a:rPr lang="es-CO" sz="1900" kern="1200" dirty="0"/>
            <a:t> </a:t>
          </a:r>
          <a:r>
            <a:rPr lang="es-CO" sz="1900" kern="1200" dirty="0" err="1"/>
            <a:t>their</a:t>
          </a:r>
          <a:r>
            <a:rPr lang="es-CO" sz="1900" kern="1200" dirty="0"/>
            <a:t> time </a:t>
          </a:r>
          <a:r>
            <a:rPr lang="es-CO" sz="1900" kern="1200" dirty="0" err="1"/>
            <a:t>for</a:t>
          </a:r>
          <a:r>
            <a:rPr lang="es-CO" sz="1900" kern="1200" dirty="0"/>
            <a:t> </a:t>
          </a:r>
          <a:r>
            <a:rPr lang="es-CO" sz="1900" kern="1200" dirty="0" err="1"/>
            <a:t>amusement</a:t>
          </a:r>
          <a:r>
            <a:rPr lang="es-CO" sz="1900" kern="1200" dirty="0"/>
            <a:t> </a:t>
          </a:r>
        </a:p>
      </dsp:txBody>
      <dsp:txXfrm>
        <a:off x="3978691" y="832392"/>
        <a:ext cx="1744255" cy="2503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60DC9-402E-4C82-9259-CCC1CC9966E6}">
      <dsp:nvSpPr>
        <dsp:cNvPr id="0" name=""/>
        <dsp:cNvSpPr/>
      </dsp:nvSpPr>
      <dsp:spPr>
        <a:xfrm>
          <a:off x="567080" y="890360"/>
          <a:ext cx="1062447" cy="70865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l" defTabSz="400050">
            <a:lnSpc>
              <a:spcPct val="90000"/>
            </a:lnSpc>
            <a:spcBef>
              <a:spcPct val="0"/>
            </a:spcBef>
            <a:spcAft>
              <a:spcPct val="35000"/>
            </a:spcAft>
            <a:buNone/>
          </a:pPr>
          <a:r>
            <a:rPr lang="es-CO" sz="900" kern="1200" dirty="0" err="1"/>
            <a:t>Monetary</a:t>
          </a:r>
          <a:r>
            <a:rPr lang="es-CO" sz="900" kern="1200" dirty="0"/>
            <a:t> </a:t>
          </a:r>
          <a:r>
            <a:rPr lang="es-CO" sz="900" kern="1200" dirty="0" err="1"/>
            <a:t>value</a:t>
          </a:r>
          <a:endParaRPr lang="es-CO" sz="900" kern="1200" dirty="0"/>
        </a:p>
      </dsp:txBody>
      <dsp:txXfrm>
        <a:off x="737072" y="890360"/>
        <a:ext cx="892455" cy="708652"/>
      </dsp:txXfrm>
    </dsp:sp>
    <dsp:sp modelId="{7499857C-3E15-46FB-8936-4B29BA889F9A}">
      <dsp:nvSpPr>
        <dsp:cNvPr id="0" name=""/>
        <dsp:cNvSpPr/>
      </dsp:nvSpPr>
      <dsp:spPr>
        <a:xfrm>
          <a:off x="441" y="607041"/>
          <a:ext cx="708298" cy="70829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s-CO" sz="2000" kern="1200" dirty="0"/>
            <a:t>1</a:t>
          </a:r>
        </a:p>
      </dsp:txBody>
      <dsp:txXfrm>
        <a:off x="104169" y="710769"/>
        <a:ext cx="500842" cy="500842"/>
      </dsp:txXfrm>
    </dsp:sp>
    <dsp:sp modelId="{B3FD17AC-2A26-4FAB-BE86-CF81EA86301A}">
      <dsp:nvSpPr>
        <dsp:cNvPr id="0" name=""/>
        <dsp:cNvSpPr/>
      </dsp:nvSpPr>
      <dsp:spPr>
        <a:xfrm>
          <a:off x="2337826" y="890360"/>
          <a:ext cx="1062447" cy="70865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l" defTabSz="400050">
            <a:lnSpc>
              <a:spcPct val="90000"/>
            </a:lnSpc>
            <a:spcBef>
              <a:spcPct val="0"/>
            </a:spcBef>
            <a:spcAft>
              <a:spcPct val="35000"/>
            </a:spcAft>
            <a:buNone/>
          </a:pPr>
          <a:r>
            <a:rPr lang="es-CO" sz="900" kern="1200" dirty="0" err="1"/>
            <a:t>Hours</a:t>
          </a:r>
          <a:r>
            <a:rPr lang="es-CO" sz="900" kern="1200" dirty="0"/>
            <a:t> </a:t>
          </a:r>
          <a:r>
            <a:rPr lang="es-CO" sz="900" kern="1200" dirty="0" err="1"/>
            <a:t>value</a:t>
          </a:r>
          <a:endParaRPr lang="es-CO" sz="900" kern="1200" dirty="0"/>
        </a:p>
      </dsp:txBody>
      <dsp:txXfrm>
        <a:off x="2507818" y="890360"/>
        <a:ext cx="892455" cy="708652"/>
      </dsp:txXfrm>
    </dsp:sp>
    <dsp:sp modelId="{2A1F7107-44E0-405E-9456-64AB4CFABA9E}">
      <dsp:nvSpPr>
        <dsp:cNvPr id="0" name=""/>
        <dsp:cNvSpPr/>
      </dsp:nvSpPr>
      <dsp:spPr>
        <a:xfrm>
          <a:off x="1771187" y="607041"/>
          <a:ext cx="708298" cy="70829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s-CO" sz="2000" kern="1200" dirty="0"/>
            <a:t>2</a:t>
          </a:r>
        </a:p>
      </dsp:txBody>
      <dsp:txXfrm>
        <a:off x="1874915" y="710769"/>
        <a:ext cx="500842" cy="500842"/>
      </dsp:txXfrm>
    </dsp:sp>
    <dsp:sp modelId="{9B88B432-9DE1-4F3A-96BA-B0E65157DBD2}">
      <dsp:nvSpPr>
        <dsp:cNvPr id="0" name=""/>
        <dsp:cNvSpPr/>
      </dsp:nvSpPr>
      <dsp:spPr>
        <a:xfrm>
          <a:off x="4108572" y="890360"/>
          <a:ext cx="1062447" cy="70865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l" defTabSz="400050">
            <a:lnSpc>
              <a:spcPct val="90000"/>
            </a:lnSpc>
            <a:spcBef>
              <a:spcPct val="0"/>
            </a:spcBef>
            <a:spcAft>
              <a:spcPct val="35000"/>
            </a:spcAft>
            <a:buNone/>
          </a:pPr>
          <a:r>
            <a:rPr lang="es-CO" sz="900" kern="1200" dirty="0"/>
            <a:t>HS: </a:t>
          </a:r>
          <a:r>
            <a:rPr lang="es-CO" sz="900" kern="1200" dirty="0" err="1"/>
            <a:t>Hours</a:t>
          </a:r>
          <a:r>
            <a:rPr lang="es-CO" sz="900" kern="1200" dirty="0"/>
            <a:t> </a:t>
          </a:r>
          <a:r>
            <a:rPr lang="es-CO" sz="900" kern="1200" dirty="0" err="1"/>
            <a:t>study</a:t>
          </a:r>
          <a:endParaRPr lang="es-CO" sz="900" kern="1200" dirty="0"/>
        </a:p>
        <a:p>
          <a:pPr marL="0" lvl="0" indent="0" algn="l" defTabSz="400050">
            <a:lnSpc>
              <a:spcPct val="90000"/>
            </a:lnSpc>
            <a:spcBef>
              <a:spcPct val="0"/>
            </a:spcBef>
            <a:spcAft>
              <a:spcPct val="35000"/>
            </a:spcAft>
            <a:buNone/>
          </a:pPr>
          <a:r>
            <a:rPr lang="es-CO" sz="900" kern="1200" dirty="0"/>
            <a:t>HA: </a:t>
          </a:r>
          <a:r>
            <a:rPr lang="es-CO" sz="900" kern="1200" dirty="0" err="1"/>
            <a:t>Hours</a:t>
          </a:r>
          <a:r>
            <a:rPr lang="es-CO" sz="900" kern="1200" dirty="0"/>
            <a:t> </a:t>
          </a:r>
          <a:r>
            <a:rPr lang="es-CO" sz="900" kern="1200" dirty="0" err="1"/>
            <a:t>amausment</a:t>
          </a:r>
          <a:endParaRPr lang="es-CO" sz="900" kern="1200" dirty="0"/>
        </a:p>
      </dsp:txBody>
      <dsp:txXfrm>
        <a:off x="4278564" y="890360"/>
        <a:ext cx="892455" cy="708652"/>
      </dsp:txXfrm>
    </dsp:sp>
    <dsp:sp modelId="{FF90584B-31CA-4C4C-B2CC-47DECB4E98DF}">
      <dsp:nvSpPr>
        <dsp:cNvPr id="0" name=""/>
        <dsp:cNvSpPr/>
      </dsp:nvSpPr>
      <dsp:spPr>
        <a:xfrm>
          <a:off x="3541933" y="607041"/>
          <a:ext cx="708298" cy="70829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s-CO" sz="2000" kern="1200" dirty="0"/>
            <a:t>3</a:t>
          </a:r>
        </a:p>
      </dsp:txBody>
      <dsp:txXfrm>
        <a:off x="3645661" y="710769"/>
        <a:ext cx="500842" cy="5008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D1D00-702D-4C6D-8888-55369320DDAE}">
      <dsp:nvSpPr>
        <dsp:cNvPr id="0" name=""/>
        <dsp:cNvSpPr/>
      </dsp:nvSpPr>
      <dsp:spPr>
        <a:xfrm rot="10800000">
          <a:off x="526041" y="13287"/>
          <a:ext cx="2187753" cy="767667"/>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b="0" i="0" kern="1200" dirty="0"/>
            <a:t>The HS and HA have not a price or value. It is a student's decision to choose between them</a:t>
          </a:r>
          <a:endParaRPr lang="es-CO" sz="1000" kern="1200" dirty="0"/>
        </a:p>
      </dsp:txBody>
      <dsp:txXfrm rot="10800000">
        <a:off x="813916" y="109245"/>
        <a:ext cx="1899878" cy="575751"/>
      </dsp:txXfrm>
    </dsp:sp>
    <dsp:sp modelId="{A25FF92A-72CC-46F0-A8D4-C44234F66F1B}">
      <dsp:nvSpPr>
        <dsp:cNvPr id="0" name=""/>
        <dsp:cNvSpPr/>
      </dsp:nvSpPr>
      <dsp:spPr>
        <a:xfrm>
          <a:off x="2713795" y="63340"/>
          <a:ext cx="629937" cy="6675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s-CO" sz="3500" kern="1200" dirty="0"/>
            <a:t>1</a:t>
          </a:r>
        </a:p>
      </dsp:txBody>
      <dsp:txXfrm>
        <a:off x="2744546" y="94091"/>
        <a:ext cx="568435" cy="6060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D1D00-702D-4C6D-8888-55369320DDAE}">
      <dsp:nvSpPr>
        <dsp:cNvPr id="0" name=""/>
        <dsp:cNvSpPr/>
      </dsp:nvSpPr>
      <dsp:spPr>
        <a:xfrm>
          <a:off x="1258723" y="107768"/>
          <a:ext cx="2386966" cy="748676"/>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 tIns="5080" rIns="5080" bIns="5080" numCol="1" spcCol="1270" anchor="t" anchorCtr="0">
          <a:noAutofit/>
        </a:bodyPr>
        <a:lstStyle/>
        <a:p>
          <a:pPr marL="57150" lvl="1" indent="-57150" algn="l" defTabSz="355600">
            <a:lnSpc>
              <a:spcPct val="90000"/>
            </a:lnSpc>
            <a:spcBef>
              <a:spcPct val="0"/>
            </a:spcBef>
            <a:spcAft>
              <a:spcPct val="15000"/>
            </a:spcAft>
            <a:buChar char="•"/>
          </a:pPr>
          <a:r>
            <a:rPr lang="en-US" sz="800" b="0" i="0" kern="1200" dirty="0"/>
            <a:t>If a student is not conscious about profit that study implies, in the short term, he may have more satisfaction selecting HA instead of HS. Choice based in the margin at that moment.</a:t>
          </a:r>
          <a:endParaRPr lang="es-CO" sz="800" kern="1200" dirty="0"/>
        </a:p>
      </dsp:txBody>
      <dsp:txXfrm>
        <a:off x="1258723" y="201353"/>
        <a:ext cx="2106213" cy="561507"/>
      </dsp:txXfrm>
    </dsp:sp>
    <dsp:sp modelId="{A25FF92A-72CC-46F0-A8D4-C44234F66F1B}">
      <dsp:nvSpPr>
        <dsp:cNvPr id="0" name=""/>
        <dsp:cNvSpPr/>
      </dsp:nvSpPr>
      <dsp:spPr>
        <a:xfrm>
          <a:off x="573941" y="71374"/>
          <a:ext cx="687298" cy="75222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s-CO" sz="4000" kern="1200" dirty="0"/>
            <a:t>2</a:t>
          </a:r>
        </a:p>
      </dsp:txBody>
      <dsp:txXfrm>
        <a:off x="607492" y="104925"/>
        <a:ext cx="620196" cy="6851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D1D00-702D-4C6D-8888-55369320DDAE}">
      <dsp:nvSpPr>
        <dsp:cNvPr id="0" name=""/>
        <dsp:cNvSpPr/>
      </dsp:nvSpPr>
      <dsp:spPr>
        <a:xfrm>
          <a:off x="1040222" y="105836"/>
          <a:ext cx="2419266" cy="654133"/>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US" sz="900" b="0" i="0" kern="1200" dirty="0"/>
            <a:t>If a student realizes the money he could earn, in the long term there would be a preference to select HS instead of HA. </a:t>
          </a:r>
          <a:endParaRPr lang="es-CO" sz="900" kern="1200" dirty="0"/>
        </a:p>
      </dsp:txBody>
      <dsp:txXfrm>
        <a:off x="1040222" y="187603"/>
        <a:ext cx="2173966" cy="490599"/>
      </dsp:txXfrm>
    </dsp:sp>
    <dsp:sp modelId="{A25FF92A-72CC-46F0-A8D4-C44234F66F1B}">
      <dsp:nvSpPr>
        <dsp:cNvPr id="0" name=""/>
        <dsp:cNvSpPr/>
      </dsp:nvSpPr>
      <dsp:spPr>
        <a:xfrm>
          <a:off x="410285" y="69048"/>
          <a:ext cx="629937" cy="7277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s-CO" sz="3800" kern="1200" dirty="0"/>
            <a:t>3</a:t>
          </a:r>
        </a:p>
      </dsp:txBody>
      <dsp:txXfrm>
        <a:off x="441036" y="99799"/>
        <a:ext cx="568435" cy="66620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9290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descr="Death_to_stock_photography_Vibrant-(9-of-10).jpg"/>
          <p:cNvPicPr preferRelativeResize="0"/>
          <p:nvPr/>
        </p:nvPicPr>
        <p:blipFill>
          <a:blip r:embed="rId2">
            <a:alphaModFix/>
          </a:blip>
          <a:stretch>
            <a:fillRect/>
          </a:stretch>
        </p:blipFill>
        <p:spPr>
          <a:xfrm>
            <a:off x="1990452" y="-15575"/>
            <a:ext cx="1037700" cy="1037700"/>
          </a:xfrm>
          <a:prstGeom prst="rect">
            <a:avLst/>
          </a:prstGeom>
          <a:noFill/>
          <a:ln>
            <a:noFill/>
          </a:ln>
        </p:spPr>
      </p:pic>
      <p:pic>
        <p:nvPicPr>
          <p:cNvPr id="11" name="Google Shape;11;p2" descr="Death_to_stock_communicate_hands_2.jpg"/>
          <p:cNvPicPr preferRelativeResize="0"/>
          <p:nvPr/>
        </p:nvPicPr>
        <p:blipFill>
          <a:blip r:embed="rId3">
            <a:alphaModFix/>
          </a:blip>
          <a:stretch>
            <a:fillRect/>
          </a:stretch>
        </p:blipFill>
        <p:spPr>
          <a:xfrm>
            <a:off x="8041323" y="1991825"/>
            <a:ext cx="1159828" cy="1159800"/>
          </a:xfrm>
          <a:prstGeom prst="rect">
            <a:avLst/>
          </a:prstGeom>
          <a:noFill/>
          <a:ln>
            <a:noFill/>
          </a:ln>
        </p:spPr>
      </p:pic>
      <p:pic>
        <p:nvPicPr>
          <p:cNvPr id="12" name="Google Shape;12;p2" descr="Death_to_stock_photography_Vibrant-(10-of-10).jpg"/>
          <p:cNvPicPr preferRelativeResize="0"/>
          <p:nvPr/>
        </p:nvPicPr>
        <p:blipFill>
          <a:blip r:embed="rId4">
            <a:alphaModFix/>
          </a:blip>
          <a:stretch>
            <a:fillRect/>
          </a:stretch>
        </p:blipFill>
        <p:spPr>
          <a:xfrm>
            <a:off x="-70425" y="3081825"/>
            <a:ext cx="2070675" cy="2070675"/>
          </a:xfrm>
          <a:prstGeom prst="rect">
            <a:avLst/>
          </a:prstGeom>
          <a:noFill/>
          <a:ln>
            <a:noFill/>
          </a:ln>
        </p:spPr>
      </p:pic>
      <p:pic>
        <p:nvPicPr>
          <p:cNvPr id="13" name="Google Shape;13;p2" descr="Death_to_stock_communicate_hands_5.jpg"/>
          <p:cNvPicPr preferRelativeResize="0"/>
          <p:nvPr/>
        </p:nvPicPr>
        <p:blipFill>
          <a:blip r:embed="rId5">
            <a:alphaModFix/>
          </a:blip>
          <a:stretch>
            <a:fillRect/>
          </a:stretch>
        </p:blipFill>
        <p:spPr>
          <a:xfrm>
            <a:off x="7143750" y="2225"/>
            <a:ext cx="2057400" cy="2057400"/>
          </a:xfrm>
          <a:prstGeom prst="rect">
            <a:avLst/>
          </a:prstGeom>
          <a:noFill/>
          <a:ln>
            <a:noFill/>
          </a:ln>
        </p:spPr>
      </p:pic>
      <p:pic>
        <p:nvPicPr>
          <p:cNvPr id="14" name="Google Shape;14;p2" descr="Death_to_stock_communicate_hands_9-.jpg"/>
          <p:cNvPicPr preferRelativeResize="0"/>
          <p:nvPr/>
        </p:nvPicPr>
        <p:blipFill>
          <a:blip r:embed="rId6">
            <a:alphaModFix/>
          </a:blip>
          <a:stretch>
            <a:fillRect/>
          </a:stretch>
        </p:blipFill>
        <p:spPr>
          <a:xfrm>
            <a:off x="-71493" y="1017182"/>
            <a:ext cx="2070675" cy="2070675"/>
          </a:xfrm>
          <a:prstGeom prst="rect">
            <a:avLst/>
          </a:prstGeom>
          <a:noFill/>
          <a:ln>
            <a:noFill/>
          </a:ln>
        </p:spPr>
      </p:pic>
      <p:sp>
        <p:nvSpPr>
          <p:cNvPr id="15" name="Google Shape;15;p2"/>
          <p:cNvSpPr/>
          <p:nvPr/>
        </p:nvSpPr>
        <p:spPr>
          <a:xfrm>
            <a:off x="-72627" y="2048176"/>
            <a:ext cx="1037700" cy="1037700"/>
          </a:xfrm>
          <a:prstGeom prst="rect">
            <a:avLst/>
          </a:prstGeom>
          <a:solidFill>
            <a:srgbClr val="7198A9">
              <a:alpha val="4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65073" y="4114876"/>
            <a:ext cx="1037700" cy="1037700"/>
          </a:xfrm>
          <a:prstGeom prst="rect">
            <a:avLst/>
          </a:prstGeom>
          <a:solidFill>
            <a:srgbClr val="CEDBE0">
              <a:alpha val="3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2" descr="DeathtoStock_Clementine10.jpg"/>
          <p:cNvPicPr preferRelativeResize="0"/>
          <p:nvPr/>
        </p:nvPicPr>
        <p:blipFill>
          <a:blip r:embed="rId7">
            <a:alphaModFix/>
          </a:blip>
          <a:stretch>
            <a:fillRect/>
          </a:stretch>
        </p:blipFill>
        <p:spPr>
          <a:xfrm>
            <a:off x="4056643" y="4111407"/>
            <a:ext cx="1037700" cy="1037675"/>
          </a:xfrm>
          <a:prstGeom prst="rect">
            <a:avLst/>
          </a:prstGeom>
          <a:noFill/>
          <a:ln>
            <a:noFill/>
          </a:ln>
        </p:spPr>
      </p:pic>
      <p:pic>
        <p:nvPicPr>
          <p:cNvPr id="18" name="Google Shape;18;p2" descr="Death_to_stock_communicate_hands_4.jpg"/>
          <p:cNvPicPr preferRelativeResize="0"/>
          <p:nvPr/>
        </p:nvPicPr>
        <p:blipFill>
          <a:blip r:embed="rId8">
            <a:alphaModFix/>
          </a:blip>
          <a:stretch>
            <a:fillRect/>
          </a:stretch>
        </p:blipFill>
        <p:spPr>
          <a:xfrm>
            <a:off x="7142538" y="3085375"/>
            <a:ext cx="2070675" cy="2070675"/>
          </a:xfrm>
          <a:prstGeom prst="rect">
            <a:avLst/>
          </a:prstGeom>
          <a:noFill/>
          <a:ln>
            <a:noFill/>
          </a:ln>
        </p:spPr>
      </p:pic>
      <p:pic>
        <p:nvPicPr>
          <p:cNvPr id="19" name="Google Shape;19;p2" descr="DeathtoStock_Simplify3.jpg"/>
          <p:cNvPicPr preferRelativeResize="0"/>
          <p:nvPr/>
        </p:nvPicPr>
        <p:blipFill>
          <a:blip r:embed="rId9">
            <a:alphaModFix/>
          </a:blip>
          <a:stretch>
            <a:fillRect/>
          </a:stretch>
        </p:blipFill>
        <p:spPr>
          <a:xfrm>
            <a:off x="-66600" y="-18106"/>
            <a:ext cx="1037700" cy="1037733"/>
          </a:xfrm>
          <a:prstGeom prst="rect">
            <a:avLst/>
          </a:prstGeom>
          <a:noFill/>
          <a:ln>
            <a:noFill/>
          </a:ln>
        </p:spPr>
      </p:pic>
      <p:pic>
        <p:nvPicPr>
          <p:cNvPr id="20" name="Google Shape;20;p2" descr="Death_to_stock_communicate_hands_1.jpg"/>
          <p:cNvPicPr preferRelativeResize="0"/>
          <p:nvPr/>
        </p:nvPicPr>
        <p:blipFill>
          <a:blip r:embed="rId10">
            <a:alphaModFix/>
          </a:blip>
          <a:stretch>
            <a:fillRect/>
          </a:stretch>
        </p:blipFill>
        <p:spPr>
          <a:xfrm>
            <a:off x="5082294" y="-18075"/>
            <a:ext cx="1037700" cy="1037700"/>
          </a:xfrm>
          <a:prstGeom prst="rect">
            <a:avLst/>
          </a:prstGeom>
          <a:noFill/>
          <a:ln>
            <a:noFill/>
          </a:ln>
        </p:spPr>
      </p:pic>
      <p:pic>
        <p:nvPicPr>
          <p:cNvPr id="21" name="Google Shape;21;p2" descr="Death_to_stock_communicate_hands_3.jpg"/>
          <p:cNvPicPr preferRelativeResize="0"/>
          <p:nvPr/>
        </p:nvPicPr>
        <p:blipFill>
          <a:blip r:embed="rId11">
            <a:alphaModFix/>
          </a:blip>
          <a:stretch>
            <a:fillRect/>
          </a:stretch>
        </p:blipFill>
        <p:spPr>
          <a:xfrm>
            <a:off x="3018950" y="4105800"/>
            <a:ext cx="1037700" cy="1037700"/>
          </a:xfrm>
          <a:prstGeom prst="rect">
            <a:avLst/>
          </a:prstGeom>
          <a:noFill/>
          <a:ln>
            <a:noFill/>
          </a:ln>
        </p:spPr>
      </p:pic>
      <p:sp>
        <p:nvSpPr>
          <p:cNvPr id="22" name="Google Shape;22;p2"/>
          <p:cNvSpPr/>
          <p:nvPr/>
        </p:nvSpPr>
        <p:spPr>
          <a:xfrm flipH="1">
            <a:off x="971550" y="-6120"/>
            <a:ext cx="1028700" cy="1028700"/>
          </a:xfrm>
          <a:prstGeom prst="rect">
            <a:avLst/>
          </a:prstGeom>
          <a:solidFill>
            <a:srgbClr val="B0D8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flipH="1">
            <a:off x="2000250" y="4114889"/>
            <a:ext cx="1028700" cy="1028700"/>
          </a:xfrm>
          <a:prstGeom prst="rect">
            <a:avLst/>
          </a:prstGeom>
          <a:solidFill>
            <a:srgbClr val="EDC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flipH="1">
            <a:off x="3028950" y="0"/>
            <a:ext cx="1028700" cy="1028700"/>
          </a:xfrm>
          <a:prstGeom prst="rect">
            <a:avLst/>
          </a:prstGeom>
          <a:solidFill>
            <a:srgbClr val="CED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5086350" y="4114889"/>
            <a:ext cx="1028700" cy="1028700"/>
          </a:xfrm>
          <a:prstGeom prst="rect">
            <a:avLst/>
          </a:prstGeom>
          <a:solidFill>
            <a:srgbClr val="719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flipH="1">
            <a:off x="6115050" y="4114889"/>
            <a:ext cx="1028700" cy="1028700"/>
          </a:xfrm>
          <a:prstGeom prst="rect">
            <a:avLst/>
          </a:prstGeom>
          <a:solidFill>
            <a:srgbClr val="7198A9">
              <a:alpha val="4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flipH="1">
            <a:off x="6117975" y="-9556"/>
            <a:ext cx="1028700" cy="1028700"/>
          </a:xfrm>
          <a:prstGeom prst="rect">
            <a:avLst/>
          </a:prstGeom>
          <a:solidFill>
            <a:srgbClr val="37A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flipH="1">
            <a:off x="4057650" y="0"/>
            <a:ext cx="1028700" cy="1028700"/>
          </a:xfrm>
          <a:prstGeom prst="rect">
            <a:avLst/>
          </a:prstGeom>
          <a:solidFill>
            <a:srgbClr val="FAA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000250" y="1019175"/>
            <a:ext cx="5143500" cy="3095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txBox="1">
            <a:spLocks noGrp="1"/>
          </p:cNvSpPr>
          <p:nvPr>
            <p:ph type="ctrTitle"/>
          </p:nvPr>
        </p:nvSpPr>
        <p:spPr>
          <a:xfrm>
            <a:off x="2961550" y="1991825"/>
            <a:ext cx="32208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30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endParaRPr/>
          </a:p>
        </p:txBody>
      </p:sp>
      <p:sp>
        <p:nvSpPr>
          <p:cNvPr id="31" name="Google Shape;31;p2"/>
          <p:cNvSpPr/>
          <p:nvPr/>
        </p:nvSpPr>
        <p:spPr>
          <a:xfrm flipH="1">
            <a:off x="7144834" y="2563116"/>
            <a:ext cx="518700" cy="518700"/>
          </a:xfrm>
          <a:prstGeom prst="rect">
            <a:avLst/>
          </a:prstGeom>
          <a:solidFill>
            <a:srgbClr val="7198A9">
              <a:alpha val="4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flipH="1">
            <a:off x="2507334" y="500441"/>
            <a:ext cx="518700" cy="518700"/>
          </a:xfrm>
          <a:prstGeom prst="rect">
            <a:avLst/>
          </a:prstGeom>
          <a:solidFill>
            <a:srgbClr val="7198A9">
              <a:alpha val="4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flipH="1">
            <a:off x="8172291" y="8"/>
            <a:ext cx="971700" cy="971400"/>
          </a:xfrm>
          <a:prstGeom prst="rect">
            <a:avLst/>
          </a:prstGeom>
          <a:solidFill>
            <a:srgbClr val="7198A9">
              <a:alpha val="4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566118" y="-49"/>
            <a:ext cx="518700" cy="518700"/>
          </a:xfrm>
          <a:prstGeom prst="rect">
            <a:avLst/>
          </a:prstGeom>
          <a:solidFill>
            <a:srgbClr val="CEDBE0">
              <a:alpha val="3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flipH="1">
            <a:off x="453009" y="-59"/>
            <a:ext cx="518700" cy="518700"/>
          </a:xfrm>
          <a:prstGeom prst="rect">
            <a:avLst/>
          </a:prstGeom>
          <a:solidFill>
            <a:srgbClr val="7198A9">
              <a:alpha val="4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138685" y="3085376"/>
            <a:ext cx="1037700" cy="1037700"/>
          </a:xfrm>
          <a:prstGeom prst="rect">
            <a:avLst/>
          </a:prstGeom>
          <a:solidFill>
            <a:srgbClr val="7198A9">
              <a:alpha val="4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flipH="1">
            <a:off x="7143750" y="2057450"/>
            <a:ext cx="1037700" cy="1037700"/>
          </a:xfrm>
          <a:prstGeom prst="rect">
            <a:avLst/>
          </a:prstGeom>
          <a:solidFill>
            <a:srgbClr val="CED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pic>
        <p:nvPicPr>
          <p:cNvPr id="112" name="Google Shape;112;p6" descr="Death_to_stock_photography_Vibrant-(10-of-10).jpg"/>
          <p:cNvPicPr preferRelativeResize="0"/>
          <p:nvPr/>
        </p:nvPicPr>
        <p:blipFill>
          <a:blip r:embed="rId2">
            <a:alphaModFix/>
          </a:blip>
          <a:stretch>
            <a:fillRect/>
          </a:stretch>
        </p:blipFill>
        <p:spPr>
          <a:xfrm>
            <a:off x="7069775" y="1037700"/>
            <a:ext cx="2070675" cy="2070675"/>
          </a:xfrm>
          <a:prstGeom prst="rect">
            <a:avLst/>
          </a:prstGeom>
          <a:noFill/>
          <a:ln>
            <a:noFill/>
          </a:ln>
        </p:spPr>
      </p:pic>
      <p:sp>
        <p:nvSpPr>
          <p:cNvPr id="113" name="Google Shape;113;p6"/>
          <p:cNvSpPr/>
          <p:nvPr/>
        </p:nvSpPr>
        <p:spPr>
          <a:xfrm>
            <a:off x="7070023" y="2072326"/>
            <a:ext cx="1037700" cy="1037700"/>
          </a:xfrm>
          <a:prstGeom prst="rect">
            <a:avLst/>
          </a:prstGeom>
          <a:solidFill>
            <a:srgbClr val="CEDBE0">
              <a:alpha val="3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4" name="Google Shape;114;p6" descr="Death_to_stock_photography_Vibrant-(9-of-10).jpg"/>
          <p:cNvPicPr preferRelativeResize="0"/>
          <p:nvPr/>
        </p:nvPicPr>
        <p:blipFill>
          <a:blip r:embed="rId3">
            <a:alphaModFix/>
          </a:blip>
          <a:stretch>
            <a:fillRect/>
          </a:stretch>
        </p:blipFill>
        <p:spPr>
          <a:xfrm>
            <a:off x="8102625" y="0"/>
            <a:ext cx="1037825" cy="1037825"/>
          </a:xfrm>
          <a:prstGeom prst="rect">
            <a:avLst/>
          </a:prstGeom>
          <a:noFill/>
          <a:ln>
            <a:noFill/>
          </a:ln>
        </p:spPr>
      </p:pic>
      <p:sp>
        <p:nvSpPr>
          <p:cNvPr id="115" name="Google Shape;115;p6"/>
          <p:cNvSpPr txBox="1">
            <a:spLocks noGrp="1"/>
          </p:cNvSpPr>
          <p:nvPr>
            <p:ph type="title"/>
          </p:nvPr>
        </p:nvSpPr>
        <p:spPr>
          <a:xfrm>
            <a:off x="1842475" y="1197075"/>
            <a:ext cx="4406400" cy="621900"/>
          </a:xfrm>
          <a:prstGeom prst="rect">
            <a:avLst/>
          </a:prstGeom>
        </p:spPr>
        <p:txBody>
          <a:bodyPr spcFirstLastPara="1" wrap="square" lIns="91425" tIns="91425" rIns="91425" bIns="91425" anchor="b"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6"/>
          <p:cNvSpPr txBox="1">
            <a:spLocks noGrp="1"/>
          </p:cNvSpPr>
          <p:nvPr>
            <p:ph type="body" idx="1"/>
          </p:nvPr>
        </p:nvSpPr>
        <p:spPr>
          <a:xfrm>
            <a:off x="1842475" y="1818975"/>
            <a:ext cx="2172900" cy="31068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17" name="Google Shape;117;p6"/>
          <p:cNvSpPr txBox="1">
            <a:spLocks noGrp="1"/>
          </p:cNvSpPr>
          <p:nvPr>
            <p:ph type="body" idx="2"/>
          </p:nvPr>
        </p:nvSpPr>
        <p:spPr>
          <a:xfrm>
            <a:off x="4063136" y="1818975"/>
            <a:ext cx="2185800" cy="31068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18" name="Google Shape;118;p6"/>
          <p:cNvSpPr/>
          <p:nvPr/>
        </p:nvSpPr>
        <p:spPr>
          <a:xfrm>
            <a:off x="8102686" y="3110092"/>
            <a:ext cx="1037700" cy="1037700"/>
          </a:xfrm>
          <a:prstGeom prst="rect">
            <a:avLst/>
          </a:prstGeom>
          <a:solidFill>
            <a:srgbClr val="CED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7070032" y="62"/>
            <a:ext cx="1037700" cy="1037700"/>
          </a:xfrm>
          <a:prstGeom prst="rect">
            <a:avLst/>
          </a:prstGeom>
          <a:solidFill>
            <a:srgbClr val="719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7" y="4105794"/>
            <a:ext cx="1037700" cy="1037700"/>
          </a:xfrm>
          <a:prstGeom prst="rect">
            <a:avLst/>
          </a:prstGeom>
          <a:solidFill>
            <a:srgbClr val="37A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1037700" y="4624497"/>
            <a:ext cx="518700" cy="518700"/>
          </a:xfrm>
          <a:prstGeom prst="rect">
            <a:avLst/>
          </a:prstGeom>
          <a:solidFill>
            <a:srgbClr val="CED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9" y="4105791"/>
            <a:ext cx="518700" cy="518700"/>
          </a:xfrm>
          <a:prstGeom prst="rect">
            <a:avLst/>
          </a:prstGeom>
          <a:solidFill>
            <a:srgbClr val="719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8621748" y="4146316"/>
            <a:ext cx="518700" cy="518700"/>
          </a:xfrm>
          <a:prstGeom prst="rect">
            <a:avLst/>
          </a:prstGeom>
          <a:solidFill>
            <a:srgbClr val="37A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a:off x="8621753" y="3627616"/>
            <a:ext cx="518700" cy="518700"/>
          </a:xfrm>
          <a:prstGeom prst="rect">
            <a:avLst/>
          </a:prstGeom>
          <a:solidFill>
            <a:srgbClr val="7198A9">
              <a:alpha val="4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6"/>
          <p:cNvGrpSpPr/>
          <p:nvPr/>
        </p:nvGrpSpPr>
        <p:grpSpPr>
          <a:xfrm>
            <a:off x="7424022" y="2343455"/>
            <a:ext cx="329718" cy="522703"/>
            <a:chOff x="6718575" y="2318625"/>
            <a:chExt cx="256950" cy="407375"/>
          </a:xfrm>
        </p:grpSpPr>
        <p:sp>
          <p:nvSpPr>
            <p:cNvPr id="126" name="Google Shape;126;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6"/>
          <p:cNvSpPr txBox="1">
            <a:spLocks noGrp="1"/>
          </p:cNvSpPr>
          <p:nvPr>
            <p:ph type="sldNum" idx="12"/>
          </p:nvPr>
        </p:nvSpPr>
        <p:spPr>
          <a:xfrm>
            <a:off x="1" y="4624800"/>
            <a:ext cx="518700" cy="518700"/>
          </a:xfrm>
          <a:prstGeom prst="rect">
            <a:avLst/>
          </a:prstGeom>
        </p:spPr>
        <p:txBody>
          <a:bodyPr spcFirstLastPara="1" wrap="square" lIns="91425" tIns="91425" rIns="91425" bIns="91425" anchor="ctr" anchorCtr="0">
            <a:noAutofit/>
          </a:bodyPr>
          <a:lstStyle>
            <a:lvl1pPr lvl="0" algn="ctr" rtl="0">
              <a:buNone/>
              <a:defRPr sz="1000">
                <a:solidFill>
                  <a:srgbClr val="FFFFFF"/>
                </a:solidFill>
                <a:latin typeface="Arvo"/>
                <a:ea typeface="Arvo"/>
                <a:cs typeface="Arvo"/>
                <a:sym typeface="Arvo"/>
              </a:defRPr>
            </a:lvl1pPr>
            <a:lvl2pPr lvl="1" algn="ctr" rtl="0">
              <a:buNone/>
              <a:defRPr sz="1000">
                <a:solidFill>
                  <a:srgbClr val="FFFFFF"/>
                </a:solidFill>
                <a:latin typeface="Arvo"/>
                <a:ea typeface="Arvo"/>
                <a:cs typeface="Arvo"/>
                <a:sym typeface="Arvo"/>
              </a:defRPr>
            </a:lvl2pPr>
            <a:lvl3pPr lvl="2" algn="ctr" rtl="0">
              <a:buNone/>
              <a:defRPr sz="1000">
                <a:solidFill>
                  <a:srgbClr val="FFFFFF"/>
                </a:solidFill>
                <a:latin typeface="Arvo"/>
                <a:ea typeface="Arvo"/>
                <a:cs typeface="Arvo"/>
                <a:sym typeface="Arvo"/>
              </a:defRPr>
            </a:lvl3pPr>
            <a:lvl4pPr lvl="3" algn="ctr" rtl="0">
              <a:buNone/>
              <a:defRPr sz="1000">
                <a:solidFill>
                  <a:srgbClr val="FFFFFF"/>
                </a:solidFill>
                <a:latin typeface="Arvo"/>
                <a:ea typeface="Arvo"/>
                <a:cs typeface="Arvo"/>
                <a:sym typeface="Arvo"/>
              </a:defRPr>
            </a:lvl4pPr>
            <a:lvl5pPr lvl="4" algn="ctr" rtl="0">
              <a:buNone/>
              <a:defRPr sz="1000">
                <a:solidFill>
                  <a:srgbClr val="FFFFFF"/>
                </a:solidFill>
                <a:latin typeface="Arvo"/>
                <a:ea typeface="Arvo"/>
                <a:cs typeface="Arvo"/>
                <a:sym typeface="Arvo"/>
              </a:defRPr>
            </a:lvl5pPr>
            <a:lvl6pPr lvl="5" algn="ctr" rtl="0">
              <a:buNone/>
              <a:defRPr sz="1000">
                <a:solidFill>
                  <a:srgbClr val="FFFFFF"/>
                </a:solidFill>
                <a:latin typeface="Arvo"/>
                <a:ea typeface="Arvo"/>
                <a:cs typeface="Arvo"/>
                <a:sym typeface="Arvo"/>
              </a:defRPr>
            </a:lvl6pPr>
            <a:lvl7pPr lvl="6" algn="ctr" rtl="0">
              <a:buNone/>
              <a:defRPr sz="1000">
                <a:solidFill>
                  <a:srgbClr val="FFFFFF"/>
                </a:solidFill>
                <a:latin typeface="Arvo"/>
                <a:ea typeface="Arvo"/>
                <a:cs typeface="Arvo"/>
                <a:sym typeface="Arvo"/>
              </a:defRPr>
            </a:lvl7pPr>
            <a:lvl8pPr lvl="7" algn="ctr" rtl="0">
              <a:buNone/>
              <a:defRPr sz="1000">
                <a:solidFill>
                  <a:srgbClr val="FFFFFF"/>
                </a:solidFill>
                <a:latin typeface="Arvo"/>
                <a:ea typeface="Arvo"/>
                <a:cs typeface="Arvo"/>
                <a:sym typeface="Arvo"/>
              </a:defRPr>
            </a:lvl8pPr>
            <a:lvl9pPr lvl="8" algn="ctr" rtl="0">
              <a:buNone/>
              <a:defRPr sz="1000">
                <a:solidFill>
                  <a:srgbClr val="FFFFFF"/>
                </a:solidFill>
                <a:latin typeface="Arvo"/>
                <a:ea typeface="Arvo"/>
                <a:cs typeface="Arvo"/>
                <a:sym typeface="Arv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3">
  <p:cSld name="BLANK_1_1">
    <p:spTree>
      <p:nvGrpSpPr>
        <p:cNvPr id="1" name="Shape 235"/>
        <p:cNvGrpSpPr/>
        <p:nvPr/>
      </p:nvGrpSpPr>
      <p:grpSpPr>
        <a:xfrm>
          <a:off x="0" y="0"/>
          <a:ext cx="0" cy="0"/>
          <a:chOff x="0" y="0"/>
          <a:chExt cx="0" cy="0"/>
        </a:xfrm>
      </p:grpSpPr>
      <p:pic>
        <p:nvPicPr>
          <p:cNvPr id="236" name="Google Shape;236;p12" descr="DeathtoStock_Clementine10.jpg"/>
          <p:cNvPicPr preferRelativeResize="0"/>
          <p:nvPr/>
        </p:nvPicPr>
        <p:blipFill>
          <a:blip r:embed="rId2">
            <a:alphaModFix/>
          </a:blip>
          <a:stretch>
            <a:fillRect/>
          </a:stretch>
        </p:blipFill>
        <p:spPr>
          <a:xfrm>
            <a:off x="7277752" y="1861709"/>
            <a:ext cx="933085" cy="933088"/>
          </a:xfrm>
          <a:prstGeom prst="rect">
            <a:avLst/>
          </a:prstGeom>
          <a:noFill/>
          <a:ln>
            <a:noFill/>
          </a:ln>
        </p:spPr>
      </p:pic>
      <p:pic>
        <p:nvPicPr>
          <p:cNvPr id="237" name="Google Shape;237;p12" descr="Death_to_stock_communicate_hands_9-.jpg"/>
          <p:cNvPicPr preferRelativeResize="0"/>
          <p:nvPr/>
        </p:nvPicPr>
        <p:blipFill>
          <a:blip r:embed="rId3">
            <a:alphaModFix/>
          </a:blip>
          <a:stretch>
            <a:fillRect/>
          </a:stretch>
        </p:blipFill>
        <p:spPr>
          <a:xfrm>
            <a:off x="7275841" y="8"/>
            <a:ext cx="1868082" cy="1868085"/>
          </a:xfrm>
          <a:prstGeom prst="rect">
            <a:avLst/>
          </a:prstGeom>
          <a:noFill/>
          <a:ln>
            <a:noFill/>
          </a:ln>
        </p:spPr>
      </p:pic>
      <p:sp>
        <p:nvSpPr>
          <p:cNvPr id="238" name="Google Shape;238;p12"/>
          <p:cNvSpPr/>
          <p:nvPr/>
        </p:nvSpPr>
        <p:spPr>
          <a:xfrm>
            <a:off x="6344788" y="12"/>
            <a:ext cx="933000" cy="933000"/>
          </a:xfrm>
          <a:prstGeom prst="rect">
            <a:avLst/>
          </a:prstGeom>
          <a:solidFill>
            <a:srgbClr val="CED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8210900" y="1862680"/>
            <a:ext cx="933000" cy="933000"/>
          </a:xfrm>
          <a:prstGeom prst="rect">
            <a:avLst/>
          </a:prstGeom>
          <a:solidFill>
            <a:srgbClr val="719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8210893" y="930219"/>
            <a:ext cx="933000" cy="933000"/>
          </a:xfrm>
          <a:prstGeom prst="rect">
            <a:avLst/>
          </a:prstGeom>
          <a:solidFill>
            <a:srgbClr val="7198A9">
              <a:alpha val="4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287" y="3743870"/>
            <a:ext cx="933000" cy="933000"/>
          </a:xfrm>
          <a:prstGeom prst="rect">
            <a:avLst/>
          </a:prstGeom>
          <a:solidFill>
            <a:srgbClr val="B0D8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293" y="4676847"/>
            <a:ext cx="466500" cy="466500"/>
          </a:xfrm>
          <a:prstGeom prst="rect">
            <a:avLst/>
          </a:prstGeom>
          <a:solidFill>
            <a:srgbClr val="CED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301" y="3743867"/>
            <a:ext cx="466500" cy="466500"/>
          </a:xfrm>
          <a:prstGeom prst="rect">
            <a:avLst/>
          </a:prstGeom>
          <a:solidFill>
            <a:srgbClr val="7198A9">
              <a:alpha val="4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8677502" y="2798991"/>
            <a:ext cx="466500" cy="466500"/>
          </a:xfrm>
          <a:prstGeom prst="rect">
            <a:avLst/>
          </a:prstGeom>
          <a:solidFill>
            <a:srgbClr val="B0D8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7277744" y="0"/>
            <a:ext cx="466500" cy="466500"/>
          </a:xfrm>
          <a:prstGeom prst="rect">
            <a:avLst/>
          </a:prstGeom>
          <a:solidFill>
            <a:srgbClr val="7198A9">
              <a:alpha val="4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 name="Google Shape;246;p12"/>
          <p:cNvGrpSpPr/>
          <p:nvPr/>
        </p:nvGrpSpPr>
        <p:grpSpPr>
          <a:xfrm>
            <a:off x="8431833" y="1151245"/>
            <a:ext cx="490565" cy="490565"/>
            <a:chOff x="5941025" y="3634400"/>
            <a:chExt cx="467650" cy="467650"/>
          </a:xfrm>
        </p:grpSpPr>
        <p:sp>
          <p:nvSpPr>
            <p:cNvPr id="247" name="Google Shape;247;p12"/>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12"/>
          <p:cNvSpPr txBox="1">
            <a:spLocks noGrp="1"/>
          </p:cNvSpPr>
          <p:nvPr>
            <p:ph type="sldNum" idx="12"/>
          </p:nvPr>
        </p:nvSpPr>
        <p:spPr>
          <a:xfrm>
            <a:off x="0" y="4678200"/>
            <a:ext cx="465300" cy="465300"/>
          </a:xfrm>
          <a:prstGeom prst="rect">
            <a:avLst/>
          </a:prstGeom>
        </p:spPr>
        <p:txBody>
          <a:bodyPr spcFirstLastPara="1" wrap="square" lIns="91425" tIns="91425" rIns="91425" bIns="91425" anchor="ctr" anchorCtr="0">
            <a:noAutofit/>
          </a:bodyPr>
          <a:lstStyle>
            <a:lvl1pPr lvl="0" algn="ctr" rtl="0">
              <a:buNone/>
              <a:defRPr sz="1000">
                <a:solidFill>
                  <a:srgbClr val="FFFFFF"/>
                </a:solidFill>
                <a:latin typeface="Arvo"/>
                <a:ea typeface="Arvo"/>
                <a:cs typeface="Arvo"/>
                <a:sym typeface="Arvo"/>
              </a:defRPr>
            </a:lvl1pPr>
            <a:lvl2pPr lvl="1" algn="ctr" rtl="0">
              <a:buNone/>
              <a:defRPr sz="1000">
                <a:solidFill>
                  <a:srgbClr val="FFFFFF"/>
                </a:solidFill>
                <a:latin typeface="Arvo"/>
                <a:ea typeface="Arvo"/>
                <a:cs typeface="Arvo"/>
                <a:sym typeface="Arvo"/>
              </a:defRPr>
            </a:lvl2pPr>
            <a:lvl3pPr lvl="2" algn="ctr" rtl="0">
              <a:buNone/>
              <a:defRPr sz="1000">
                <a:solidFill>
                  <a:srgbClr val="FFFFFF"/>
                </a:solidFill>
                <a:latin typeface="Arvo"/>
                <a:ea typeface="Arvo"/>
                <a:cs typeface="Arvo"/>
                <a:sym typeface="Arvo"/>
              </a:defRPr>
            </a:lvl3pPr>
            <a:lvl4pPr lvl="3" algn="ctr" rtl="0">
              <a:buNone/>
              <a:defRPr sz="1000">
                <a:solidFill>
                  <a:srgbClr val="FFFFFF"/>
                </a:solidFill>
                <a:latin typeface="Arvo"/>
                <a:ea typeface="Arvo"/>
                <a:cs typeface="Arvo"/>
                <a:sym typeface="Arvo"/>
              </a:defRPr>
            </a:lvl4pPr>
            <a:lvl5pPr lvl="4" algn="ctr" rtl="0">
              <a:buNone/>
              <a:defRPr sz="1000">
                <a:solidFill>
                  <a:srgbClr val="FFFFFF"/>
                </a:solidFill>
                <a:latin typeface="Arvo"/>
                <a:ea typeface="Arvo"/>
                <a:cs typeface="Arvo"/>
                <a:sym typeface="Arvo"/>
              </a:defRPr>
            </a:lvl5pPr>
            <a:lvl6pPr lvl="5" algn="ctr" rtl="0">
              <a:buNone/>
              <a:defRPr sz="1000">
                <a:solidFill>
                  <a:srgbClr val="FFFFFF"/>
                </a:solidFill>
                <a:latin typeface="Arvo"/>
                <a:ea typeface="Arvo"/>
                <a:cs typeface="Arvo"/>
                <a:sym typeface="Arvo"/>
              </a:defRPr>
            </a:lvl6pPr>
            <a:lvl7pPr lvl="6" algn="ctr" rtl="0">
              <a:buNone/>
              <a:defRPr sz="1000">
                <a:solidFill>
                  <a:srgbClr val="FFFFFF"/>
                </a:solidFill>
                <a:latin typeface="Arvo"/>
                <a:ea typeface="Arvo"/>
                <a:cs typeface="Arvo"/>
                <a:sym typeface="Arvo"/>
              </a:defRPr>
            </a:lvl7pPr>
            <a:lvl8pPr lvl="7" algn="ctr" rtl="0">
              <a:buNone/>
              <a:defRPr sz="1000">
                <a:solidFill>
                  <a:srgbClr val="FFFFFF"/>
                </a:solidFill>
                <a:latin typeface="Arvo"/>
                <a:ea typeface="Arvo"/>
                <a:cs typeface="Arvo"/>
                <a:sym typeface="Arvo"/>
              </a:defRPr>
            </a:lvl8pPr>
            <a:lvl9pPr lvl="8" algn="ctr" rtl="0">
              <a:buNone/>
              <a:defRPr sz="1000">
                <a:solidFill>
                  <a:srgbClr val="FFFFFF"/>
                </a:solidFill>
                <a:latin typeface="Arvo"/>
                <a:ea typeface="Arvo"/>
                <a:cs typeface="Arvo"/>
                <a:sym typeface="Arv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1" y="4624800"/>
            <a:ext cx="518700" cy="518700"/>
          </a:xfrm>
          <a:prstGeom prst="rect">
            <a:avLst/>
          </a:prstGeom>
          <a:noFill/>
          <a:ln>
            <a:noFill/>
          </a:ln>
        </p:spPr>
        <p:txBody>
          <a:bodyPr spcFirstLastPara="1" wrap="square" lIns="91425" tIns="91425" rIns="91425" bIns="91425" anchor="ctr" anchorCtr="0">
            <a:noAutofit/>
          </a:bodyPr>
          <a:lstStyle>
            <a:lvl1pPr lvl="0" algn="ctr">
              <a:buNone/>
              <a:defRPr sz="1000">
                <a:solidFill>
                  <a:srgbClr val="FFFFFF"/>
                </a:solidFill>
                <a:latin typeface="Arvo"/>
                <a:ea typeface="Arvo"/>
                <a:cs typeface="Arvo"/>
                <a:sym typeface="Arvo"/>
              </a:defRPr>
            </a:lvl1pPr>
            <a:lvl2pPr lvl="1" algn="ctr">
              <a:buNone/>
              <a:defRPr sz="1000">
                <a:solidFill>
                  <a:srgbClr val="FFFFFF"/>
                </a:solidFill>
                <a:latin typeface="Arvo"/>
                <a:ea typeface="Arvo"/>
                <a:cs typeface="Arvo"/>
                <a:sym typeface="Arvo"/>
              </a:defRPr>
            </a:lvl2pPr>
            <a:lvl3pPr lvl="2" algn="ctr">
              <a:buNone/>
              <a:defRPr sz="1000">
                <a:solidFill>
                  <a:srgbClr val="FFFFFF"/>
                </a:solidFill>
                <a:latin typeface="Arvo"/>
                <a:ea typeface="Arvo"/>
                <a:cs typeface="Arvo"/>
                <a:sym typeface="Arvo"/>
              </a:defRPr>
            </a:lvl3pPr>
            <a:lvl4pPr lvl="3" algn="ctr">
              <a:buNone/>
              <a:defRPr sz="1000">
                <a:solidFill>
                  <a:srgbClr val="FFFFFF"/>
                </a:solidFill>
                <a:latin typeface="Arvo"/>
                <a:ea typeface="Arvo"/>
                <a:cs typeface="Arvo"/>
                <a:sym typeface="Arvo"/>
              </a:defRPr>
            </a:lvl4pPr>
            <a:lvl5pPr lvl="4" algn="ctr">
              <a:buNone/>
              <a:defRPr sz="1000">
                <a:solidFill>
                  <a:srgbClr val="FFFFFF"/>
                </a:solidFill>
                <a:latin typeface="Arvo"/>
                <a:ea typeface="Arvo"/>
                <a:cs typeface="Arvo"/>
                <a:sym typeface="Arvo"/>
              </a:defRPr>
            </a:lvl5pPr>
            <a:lvl6pPr lvl="5" algn="ctr">
              <a:buNone/>
              <a:defRPr sz="1000">
                <a:solidFill>
                  <a:srgbClr val="FFFFFF"/>
                </a:solidFill>
                <a:latin typeface="Arvo"/>
                <a:ea typeface="Arvo"/>
                <a:cs typeface="Arvo"/>
                <a:sym typeface="Arvo"/>
              </a:defRPr>
            </a:lvl6pPr>
            <a:lvl7pPr lvl="6" algn="ctr">
              <a:buNone/>
              <a:defRPr sz="1000">
                <a:solidFill>
                  <a:srgbClr val="FFFFFF"/>
                </a:solidFill>
                <a:latin typeface="Arvo"/>
                <a:ea typeface="Arvo"/>
                <a:cs typeface="Arvo"/>
                <a:sym typeface="Arvo"/>
              </a:defRPr>
            </a:lvl7pPr>
            <a:lvl8pPr lvl="7" algn="ctr">
              <a:buNone/>
              <a:defRPr sz="1000">
                <a:solidFill>
                  <a:srgbClr val="FFFFFF"/>
                </a:solidFill>
                <a:latin typeface="Arvo"/>
                <a:ea typeface="Arvo"/>
                <a:cs typeface="Arvo"/>
                <a:sym typeface="Arvo"/>
              </a:defRPr>
            </a:lvl8pPr>
            <a:lvl9pPr lvl="8" algn="ctr">
              <a:buNone/>
              <a:defRPr sz="1000">
                <a:solidFill>
                  <a:srgbClr val="FFFFFF"/>
                </a:solidFill>
                <a:latin typeface="Arvo"/>
                <a:ea typeface="Arvo"/>
                <a:cs typeface="Arvo"/>
                <a:sym typeface="Arvo"/>
              </a:defRPr>
            </a:lvl9pPr>
          </a:lstStyle>
          <a:p>
            <a:pPr marL="0" lvl="0" indent="0" algn="ct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1842475" y="1197075"/>
            <a:ext cx="4115400" cy="6219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7198A9"/>
              </a:buClr>
              <a:buSzPts val="1400"/>
              <a:buFont typeface="Arvo"/>
              <a:buNone/>
              <a:defRPr>
                <a:solidFill>
                  <a:srgbClr val="7198A9"/>
                </a:solidFill>
                <a:latin typeface="Arvo"/>
                <a:ea typeface="Arvo"/>
                <a:cs typeface="Arvo"/>
                <a:sym typeface="Arvo"/>
              </a:defRPr>
            </a:lvl1pPr>
            <a:lvl2pPr lvl="1">
              <a:spcBef>
                <a:spcPts val="0"/>
              </a:spcBef>
              <a:spcAft>
                <a:spcPts val="0"/>
              </a:spcAft>
              <a:buClr>
                <a:srgbClr val="7198A9"/>
              </a:buClr>
              <a:buSzPts val="1400"/>
              <a:buFont typeface="Arvo"/>
              <a:buNone/>
              <a:defRPr>
                <a:solidFill>
                  <a:srgbClr val="7198A9"/>
                </a:solidFill>
                <a:latin typeface="Arvo"/>
                <a:ea typeface="Arvo"/>
                <a:cs typeface="Arvo"/>
                <a:sym typeface="Arvo"/>
              </a:defRPr>
            </a:lvl2pPr>
            <a:lvl3pPr lvl="2">
              <a:spcBef>
                <a:spcPts val="0"/>
              </a:spcBef>
              <a:spcAft>
                <a:spcPts val="0"/>
              </a:spcAft>
              <a:buClr>
                <a:srgbClr val="7198A9"/>
              </a:buClr>
              <a:buSzPts val="1400"/>
              <a:buFont typeface="Arvo"/>
              <a:buNone/>
              <a:defRPr>
                <a:solidFill>
                  <a:srgbClr val="7198A9"/>
                </a:solidFill>
                <a:latin typeface="Arvo"/>
                <a:ea typeface="Arvo"/>
                <a:cs typeface="Arvo"/>
                <a:sym typeface="Arvo"/>
              </a:defRPr>
            </a:lvl3pPr>
            <a:lvl4pPr lvl="3">
              <a:spcBef>
                <a:spcPts val="0"/>
              </a:spcBef>
              <a:spcAft>
                <a:spcPts val="0"/>
              </a:spcAft>
              <a:buClr>
                <a:srgbClr val="7198A9"/>
              </a:buClr>
              <a:buSzPts val="1400"/>
              <a:buFont typeface="Arvo"/>
              <a:buNone/>
              <a:defRPr>
                <a:solidFill>
                  <a:srgbClr val="7198A9"/>
                </a:solidFill>
                <a:latin typeface="Arvo"/>
                <a:ea typeface="Arvo"/>
                <a:cs typeface="Arvo"/>
                <a:sym typeface="Arvo"/>
              </a:defRPr>
            </a:lvl4pPr>
            <a:lvl5pPr lvl="4">
              <a:spcBef>
                <a:spcPts val="0"/>
              </a:spcBef>
              <a:spcAft>
                <a:spcPts val="0"/>
              </a:spcAft>
              <a:buClr>
                <a:srgbClr val="7198A9"/>
              </a:buClr>
              <a:buSzPts val="1400"/>
              <a:buFont typeface="Arvo"/>
              <a:buNone/>
              <a:defRPr>
                <a:solidFill>
                  <a:srgbClr val="7198A9"/>
                </a:solidFill>
                <a:latin typeface="Arvo"/>
                <a:ea typeface="Arvo"/>
                <a:cs typeface="Arvo"/>
                <a:sym typeface="Arvo"/>
              </a:defRPr>
            </a:lvl5pPr>
            <a:lvl6pPr lvl="5">
              <a:spcBef>
                <a:spcPts val="0"/>
              </a:spcBef>
              <a:spcAft>
                <a:spcPts val="0"/>
              </a:spcAft>
              <a:buClr>
                <a:srgbClr val="7198A9"/>
              </a:buClr>
              <a:buSzPts val="1400"/>
              <a:buFont typeface="Arvo"/>
              <a:buNone/>
              <a:defRPr>
                <a:solidFill>
                  <a:srgbClr val="7198A9"/>
                </a:solidFill>
                <a:latin typeface="Arvo"/>
                <a:ea typeface="Arvo"/>
                <a:cs typeface="Arvo"/>
                <a:sym typeface="Arvo"/>
              </a:defRPr>
            </a:lvl6pPr>
            <a:lvl7pPr lvl="6">
              <a:spcBef>
                <a:spcPts val="0"/>
              </a:spcBef>
              <a:spcAft>
                <a:spcPts val="0"/>
              </a:spcAft>
              <a:buClr>
                <a:srgbClr val="7198A9"/>
              </a:buClr>
              <a:buSzPts val="1400"/>
              <a:buFont typeface="Arvo"/>
              <a:buNone/>
              <a:defRPr>
                <a:solidFill>
                  <a:srgbClr val="7198A9"/>
                </a:solidFill>
                <a:latin typeface="Arvo"/>
                <a:ea typeface="Arvo"/>
                <a:cs typeface="Arvo"/>
                <a:sym typeface="Arvo"/>
              </a:defRPr>
            </a:lvl7pPr>
            <a:lvl8pPr lvl="7">
              <a:spcBef>
                <a:spcPts val="0"/>
              </a:spcBef>
              <a:spcAft>
                <a:spcPts val="0"/>
              </a:spcAft>
              <a:buClr>
                <a:srgbClr val="7198A9"/>
              </a:buClr>
              <a:buSzPts val="1400"/>
              <a:buFont typeface="Arvo"/>
              <a:buNone/>
              <a:defRPr>
                <a:solidFill>
                  <a:srgbClr val="7198A9"/>
                </a:solidFill>
                <a:latin typeface="Arvo"/>
                <a:ea typeface="Arvo"/>
                <a:cs typeface="Arvo"/>
                <a:sym typeface="Arvo"/>
              </a:defRPr>
            </a:lvl8pPr>
            <a:lvl9pPr lvl="8">
              <a:spcBef>
                <a:spcPts val="0"/>
              </a:spcBef>
              <a:spcAft>
                <a:spcPts val="0"/>
              </a:spcAft>
              <a:buClr>
                <a:srgbClr val="7198A9"/>
              </a:buClr>
              <a:buSzPts val="1400"/>
              <a:buFont typeface="Arvo"/>
              <a:buNone/>
              <a:defRPr>
                <a:solidFill>
                  <a:srgbClr val="7198A9"/>
                </a:solidFill>
                <a:latin typeface="Arvo"/>
                <a:ea typeface="Arvo"/>
                <a:cs typeface="Arvo"/>
                <a:sym typeface="Arvo"/>
              </a:defRPr>
            </a:lvl9pPr>
          </a:lstStyle>
          <a:p>
            <a:endParaRPr/>
          </a:p>
        </p:txBody>
      </p:sp>
      <p:sp>
        <p:nvSpPr>
          <p:cNvPr id="8" name="Google Shape;8;p1"/>
          <p:cNvSpPr txBox="1">
            <a:spLocks noGrp="1"/>
          </p:cNvSpPr>
          <p:nvPr>
            <p:ph type="body" idx="1"/>
          </p:nvPr>
        </p:nvSpPr>
        <p:spPr>
          <a:xfrm>
            <a:off x="1842475" y="1918281"/>
            <a:ext cx="4115400" cy="2702700"/>
          </a:xfrm>
          <a:prstGeom prst="rect">
            <a:avLst/>
          </a:prstGeom>
          <a:noFill/>
          <a:ln>
            <a:noFill/>
          </a:ln>
        </p:spPr>
        <p:txBody>
          <a:bodyPr spcFirstLastPara="1" wrap="square" lIns="91425" tIns="91425" rIns="91425" bIns="91425" anchor="t" anchorCtr="0">
            <a:noAutofit/>
          </a:bodyPr>
          <a:lstStyle>
            <a:lvl1pPr marL="457200" lvl="0" indent="-330200">
              <a:spcBef>
                <a:spcPts val="600"/>
              </a:spcBef>
              <a:spcAft>
                <a:spcPts val="0"/>
              </a:spcAft>
              <a:buClr>
                <a:srgbClr val="CEDBE0"/>
              </a:buClr>
              <a:buSzPts val="1600"/>
              <a:buFont typeface="Muli"/>
              <a:buChar char="■"/>
              <a:defRPr sz="1600">
                <a:solidFill>
                  <a:srgbClr val="4D778A"/>
                </a:solidFill>
                <a:latin typeface="Muli"/>
                <a:ea typeface="Muli"/>
                <a:cs typeface="Muli"/>
                <a:sym typeface="Muli"/>
              </a:defRPr>
            </a:lvl1pPr>
            <a:lvl2pPr marL="914400" lvl="1" indent="-330200">
              <a:spcBef>
                <a:spcPts val="0"/>
              </a:spcBef>
              <a:spcAft>
                <a:spcPts val="0"/>
              </a:spcAft>
              <a:buClr>
                <a:srgbClr val="CEDBE0"/>
              </a:buClr>
              <a:buSzPts val="1600"/>
              <a:buFont typeface="Muli"/>
              <a:buChar char="□"/>
              <a:defRPr sz="1600">
                <a:solidFill>
                  <a:srgbClr val="4D778A"/>
                </a:solidFill>
                <a:latin typeface="Muli"/>
                <a:ea typeface="Muli"/>
                <a:cs typeface="Muli"/>
                <a:sym typeface="Muli"/>
              </a:defRPr>
            </a:lvl2pPr>
            <a:lvl3pPr marL="1371600" lvl="2" indent="-330200">
              <a:spcBef>
                <a:spcPts val="0"/>
              </a:spcBef>
              <a:spcAft>
                <a:spcPts val="0"/>
              </a:spcAft>
              <a:buClr>
                <a:srgbClr val="CEDBE0"/>
              </a:buClr>
              <a:buSzPts val="1600"/>
              <a:buFont typeface="Muli"/>
              <a:buChar char="▫"/>
              <a:defRPr sz="1600">
                <a:solidFill>
                  <a:srgbClr val="4D778A"/>
                </a:solidFill>
                <a:latin typeface="Muli"/>
                <a:ea typeface="Muli"/>
                <a:cs typeface="Muli"/>
                <a:sym typeface="Muli"/>
              </a:defRPr>
            </a:lvl3pPr>
            <a:lvl4pPr marL="1828800" lvl="3" indent="-330200">
              <a:spcBef>
                <a:spcPts val="0"/>
              </a:spcBef>
              <a:spcAft>
                <a:spcPts val="0"/>
              </a:spcAft>
              <a:buClr>
                <a:srgbClr val="CEDBE0"/>
              </a:buClr>
              <a:buSzPts val="1600"/>
              <a:buFont typeface="Muli"/>
              <a:buChar char="▫"/>
              <a:defRPr sz="1600">
                <a:solidFill>
                  <a:srgbClr val="4D778A"/>
                </a:solidFill>
                <a:latin typeface="Muli"/>
                <a:ea typeface="Muli"/>
                <a:cs typeface="Muli"/>
                <a:sym typeface="Muli"/>
              </a:defRPr>
            </a:lvl4pPr>
            <a:lvl5pPr marL="2286000" lvl="4" indent="-330200">
              <a:spcBef>
                <a:spcPts val="0"/>
              </a:spcBef>
              <a:spcAft>
                <a:spcPts val="0"/>
              </a:spcAft>
              <a:buClr>
                <a:srgbClr val="4D778A"/>
              </a:buClr>
              <a:buSzPts val="1600"/>
              <a:buFont typeface="Muli"/>
              <a:buChar char="○"/>
              <a:defRPr sz="1600">
                <a:solidFill>
                  <a:srgbClr val="4D778A"/>
                </a:solidFill>
                <a:latin typeface="Muli"/>
                <a:ea typeface="Muli"/>
                <a:cs typeface="Muli"/>
                <a:sym typeface="Muli"/>
              </a:defRPr>
            </a:lvl5pPr>
            <a:lvl6pPr marL="2743200" lvl="5" indent="-330200">
              <a:spcBef>
                <a:spcPts val="0"/>
              </a:spcBef>
              <a:spcAft>
                <a:spcPts val="0"/>
              </a:spcAft>
              <a:buClr>
                <a:srgbClr val="4D778A"/>
              </a:buClr>
              <a:buSzPts val="1600"/>
              <a:buFont typeface="Muli"/>
              <a:buChar char="■"/>
              <a:defRPr sz="1600">
                <a:solidFill>
                  <a:srgbClr val="4D778A"/>
                </a:solidFill>
                <a:latin typeface="Muli"/>
                <a:ea typeface="Muli"/>
                <a:cs typeface="Muli"/>
                <a:sym typeface="Muli"/>
              </a:defRPr>
            </a:lvl6pPr>
            <a:lvl7pPr marL="3200400" lvl="6" indent="-330200">
              <a:spcBef>
                <a:spcPts val="0"/>
              </a:spcBef>
              <a:spcAft>
                <a:spcPts val="0"/>
              </a:spcAft>
              <a:buClr>
                <a:srgbClr val="4D778A"/>
              </a:buClr>
              <a:buSzPts val="1600"/>
              <a:buFont typeface="Muli"/>
              <a:buChar char="●"/>
              <a:defRPr sz="1600">
                <a:solidFill>
                  <a:srgbClr val="4D778A"/>
                </a:solidFill>
                <a:latin typeface="Muli"/>
                <a:ea typeface="Muli"/>
                <a:cs typeface="Muli"/>
                <a:sym typeface="Muli"/>
              </a:defRPr>
            </a:lvl7pPr>
            <a:lvl8pPr marL="3657600" lvl="7" indent="-330200">
              <a:spcBef>
                <a:spcPts val="0"/>
              </a:spcBef>
              <a:spcAft>
                <a:spcPts val="0"/>
              </a:spcAft>
              <a:buClr>
                <a:srgbClr val="4D778A"/>
              </a:buClr>
              <a:buSzPts val="1600"/>
              <a:buFont typeface="Muli"/>
              <a:buChar char="○"/>
              <a:defRPr sz="1600">
                <a:solidFill>
                  <a:srgbClr val="4D778A"/>
                </a:solidFill>
                <a:latin typeface="Muli"/>
                <a:ea typeface="Muli"/>
                <a:cs typeface="Muli"/>
                <a:sym typeface="Muli"/>
              </a:defRPr>
            </a:lvl8pPr>
            <a:lvl9pPr marL="4114800" lvl="8" indent="-330200">
              <a:spcBef>
                <a:spcPts val="0"/>
              </a:spcBef>
              <a:spcAft>
                <a:spcPts val="0"/>
              </a:spcAft>
              <a:buClr>
                <a:srgbClr val="4D778A"/>
              </a:buClr>
              <a:buSzPts val="1600"/>
              <a:buFont typeface="Muli"/>
              <a:buChar char="■"/>
              <a:defRPr sz="1600">
                <a:solidFill>
                  <a:srgbClr val="4D778A"/>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18" Type="http://schemas.openxmlformats.org/officeDocument/2006/relationships/chart" Target="../charts/chart2.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chart" Target="../charts/chart1.xml"/><Relationship Id="rId16" Type="http://schemas.openxmlformats.org/officeDocument/2006/relationships/diagramColors" Target="../diagrams/colors5.xml"/><Relationship Id="rId1" Type="http://schemas.openxmlformats.org/officeDocument/2006/relationships/slideLayout" Target="../slideLayouts/slideLayout3.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19" Type="http://schemas.openxmlformats.org/officeDocument/2006/relationships/chart" Target="../charts/chart3.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4"/>
          <p:cNvSpPr txBox="1">
            <a:spLocks noGrp="1"/>
          </p:cNvSpPr>
          <p:nvPr>
            <p:ph type="ctrTitle"/>
          </p:nvPr>
        </p:nvSpPr>
        <p:spPr>
          <a:xfrm>
            <a:off x="2437344" y="1101809"/>
            <a:ext cx="4121952"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b="0" i="0" u="none" strike="noStrike" baseline="0" dirty="0">
                <a:latin typeface="Arvo" panose="020B0604020202020204" charset="0"/>
              </a:rPr>
              <a:t>Why Don't Students Study More ?</a:t>
            </a:r>
            <a:endParaRPr sz="2800" dirty="0">
              <a:latin typeface="Arvo" panose="020B0604020202020204" charset="0"/>
            </a:endParaRPr>
          </a:p>
        </p:txBody>
      </p:sp>
      <p:sp>
        <p:nvSpPr>
          <p:cNvPr id="3" name="Google Shape;272;p14">
            <a:extLst>
              <a:ext uri="{FF2B5EF4-FFF2-40B4-BE49-F238E27FC236}">
                <a16:creationId xmlns:a16="http://schemas.microsoft.com/office/drawing/2014/main" id="{CBF70B37-C032-4E04-BF5D-21D97DE30980}"/>
              </a:ext>
            </a:extLst>
          </p:cNvPr>
          <p:cNvSpPr txBox="1">
            <a:spLocks/>
          </p:cNvSpPr>
          <p:nvPr/>
        </p:nvSpPr>
        <p:spPr>
          <a:xfrm>
            <a:off x="4455120" y="2571750"/>
            <a:ext cx="32208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7198A9"/>
              </a:buClr>
              <a:buSzPts val="3000"/>
              <a:buFont typeface="Arvo"/>
              <a:buNone/>
              <a:defRPr sz="3000" b="0" i="0" u="none" strike="noStrike" cap="none">
                <a:solidFill>
                  <a:srgbClr val="7198A9"/>
                </a:solidFill>
                <a:latin typeface="Arvo"/>
                <a:ea typeface="Arvo"/>
                <a:cs typeface="Arvo"/>
                <a:sym typeface="Arvo"/>
              </a:defRPr>
            </a:lvl1pPr>
            <a:lvl2pPr marR="0" lvl="1" algn="ctr" rtl="0">
              <a:lnSpc>
                <a:spcPct val="100000"/>
              </a:lnSpc>
              <a:spcBef>
                <a:spcPts val="0"/>
              </a:spcBef>
              <a:spcAft>
                <a:spcPts val="0"/>
              </a:spcAft>
              <a:buClr>
                <a:srgbClr val="7198A9"/>
              </a:buClr>
              <a:buSzPts val="3000"/>
              <a:buFont typeface="Arvo"/>
              <a:buNone/>
              <a:defRPr sz="3000" b="0" i="0" u="none" strike="noStrike" cap="none">
                <a:solidFill>
                  <a:srgbClr val="7198A9"/>
                </a:solidFill>
                <a:latin typeface="Arvo"/>
                <a:ea typeface="Arvo"/>
                <a:cs typeface="Arvo"/>
                <a:sym typeface="Arvo"/>
              </a:defRPr>
            </a:lvl2pPr>
            <a:lvl3pPr marR="0" lvl="2" algn="ctr" rtl="0">
              <a:lnSpc>
                <a:spcPct val="100000"/>
              </a:lnSpc>
              <a:spcBef>
                <a:spcPts val="0"/>
              </a:spcBef>
              <a:spcAft>
                <a:spcPts val="0"/>
              </a:spcAft>
              <a:buClr>
                <a:srgbClr val="7198A9"/>
              </a:buClr>
              <a:buSzPts val="3000"/>
              <a:buFont typeface="Arvo"/>
              <a:buNone/>
              <a:defRPr sz="3000" b="0" i="0" u="none" strike="noStrike" cap="none">
                <a:solidFill>
                  <a:srgbClr val="7198A9"/>
                </a:solidFill>
                <a:latin typeface="Arvo"/>
                <a:ea typeface="Arvo"/>
                <a:cs typeface="Arvo"/>
                <a:sym typeface="Arvo"/>
              </a:defRPr>
            </a:lvl3pPr>
            <a:lvl4pPr marR="0" lvl="3" algn="ctr" rtl="0">
              <a:lnSpc>
                <a:spcPct val="100000"/>
              </a:lnSpc>
              <a:spcBef>
                <a:spcPts val="0"/>
              </a:spcBef>
              <a:spcAft>
                <a:spcPts val="0"/>
              </a:spcAft>
              <a:buClr>
                <a:srgbClr val="7198A9"/>
              </a:buClr>
              <a:buSzPts val="3000"/>
              <a:buFont typeface="Arvo"/>
              <a:buNone/>
              <a:defRPr sz="3000" b="0" i="0" u="none" strike="noStrike" cap="none">
                <a:solidFill>
                  <a:srgbClr val="7198A9"/>
                </a:solidFill>
                <a:latin typeface="Arvo"/>
                <a:ea typeface="Arvo"/>
                <a:cs typeface="Arvo"/>
                <a:sym typeface="Arvo"/>
              </a:defRPr>
            </a:lvl4pPr>
            <a:lvl5pPr marR="0" lvl="4" algn="ctr" rtl="0">
              <a:lnSpc>
                <a:spcPct val="100000"/>
              </a:lnSpc>
              <a:spcBef>
                <a:spcPts val="0"/>
              </a:spcBef>
              <a:spcAft>
                <a:spcPts val="0"/>
              </a:spcAft>
              <a:buClr>
                <a:srgbClr val="7198A9"/>
              </a:buClr>
              <a:buSzPts val="3000"/>
              <a:buFont typeface="Arvo"/>
              <a:buNone/>
              <a:defRPr sz="3000" b="0" i="0" u="none" strike="noStrike" cap="none">
                <a:solidFill>
                  <a:srgbClr val="7198A9"/>
                </a:solidFill>
                <a:latin typeface="Arvo"/>
                <a:ea typeface="Arvo"/>
                <a:cs typeface="Arvo"/>
                <a:sym typeface="Arvo"/>
              </a:defRPr>
            </a:lvl5pPr>
            <a:lvl6pPr marR="0" lvl="5" algn="ctr" rtl="0">
              <a:lnSpc>
                <a:spcPct val="100000"/>
              </a:lnSpc>
              <a:spcBef>
                <a:spcPts val="0"/>
              </a:spcBef>
              <a:spcAft>
                <a:spcPts val="0"/>
              </a:spcAft>
              <a:buClr>
                <a:srgbClr val="7198A9"/>
              </a:buClr>
              <a:buSzPts val="3000"/>
              <a:buFont typeface="Arvo"/>
              <a:buNone/>
              <a:defRPr sz="3000" b="0" i="0" u="none" strike="noStrike" cap="none">
                <a:solidFill>
                  <a:srgbClr val="7198A9"/>
                </a:solidFill>
                <a:latin typeface="Arvo"/>
                <a:ea typeface="Arvo"/>
                <a:cs typeface="Arvo"/>
                <a:sym typeface="Arvo"/>
              </a:defRPr>
            </a:lvl6pPr>
            <a:lvl7pPr marR="0" lvl="6" algn="ctr" rtl="0">
              <a:lnSpc>
                <a:spcPct val="100000"/>
              </a:lnSpc>
              <a:spcBef>
                <a:spcPts val="0"/>
              </a:spcBef>
              <a:spcAft>
                <a:spcPts val="0"/>
              </a:spcAft>
              <a:buClr>
                <a:srgbClr val="7198A9"/>
              </a:buClr>
              <a:buSzPts val="3000"/>
              <a:buFont typeface="Arvo"/>
              <a:buNone/>
              <a:defRPr sz="3000" b="0" i="0" u="none" strike="noStrike" cap="none">
                <a:solidFill>
                  <a:srgbClr val="7198A9"/>
                </a:solidFill>
                <a:latin typeface="Arvo"/>
                <a:ea typeface="Arvo"/>
                <a:cs typeface="Arvo"/>
                <a:sym typeface="Arvo"/>
              </a:defRPr>
            </a:lvl7pPr>
            <a:lvl8pPr marR="0" lvl="7" algn="ctr" rtl="0">
              <a:lnSpc>
                <a:spcPct val="100000"/>
              </a:lnSpc>
              <a:spcBef>
                <a:spcPts val="0"/>
              </a:spcBef>
              <a:spcAft>
                <a:spcPts val="0"/>
              </a:spcAft>
              <a:buClr>
                <a:srgbClr val="7198A9"/>
              </a:buClr>
              <a:buSzPts val="3000"/>
              <a:buFont typeface="Arvo"/>
              <a:buNone/>
              <a:defRPr sz="3000" b="0" i="0" u="none" strike="noStrike" cap="none">
                <a:solidFill>
                  <a:srgbClr val="7198A9"/>
                </a:solidFill>
                <a:latin typeface="Arvo"/>
                <a:ea typeface="Arvo"/>
                <a:cs typeface="Arvo"/>
                <a:sym typeface="Arvo"/>
              </a:defRPr>
            </a:lvl8pPr>
            <a:lvl9pPr marR="0" lvl="8" algn="ctr" rtl="0">
              <a:lnSpc>
                <a:spcPct val="100000"/>
              </a:lnSpc>
              <a:spcBef>
                <a:spcPts val="0"/>
              </a:spcBef>
              <a:spcAft>
                <a:spcPts val="0"/>
              </a:spcAft>
              <a:buClr>
                <a:srgbClr val="7198A9"/>
              </a:buClr>
              <a:buSzPts val="3000"/>
              <a:buFont typeface="Arvo"/>
              <a:buNone/>
              <a:defRPr sz="3000" b="0" i="0" u="none" strike="noStrike" cap="none">
                <a:solidFill>
                  <a:srgbClr val="7198A9"/>
                </a:solidFill>
                <a:latin typeface="Arvo"/>
                <a:ea typeface="Arvo"/>
                <a:cs typeface="Arvo"/>
                <a:sym typeface="Arvo"/>
              </a:defRPr>
            </a:lvl9pPr>
          </a:lstStyle>
          <a:p>
            <a:pPr marL="285750" indent="-285750" algn="l">
              <a:buFont typeface="Arial" panose="020B0604020202020204" pitchFamily="34" charset="0"/>
              <a:buChar char="•"/>
            </a:pPr>
            <a:r>
              <a:rPr lang="en-US" sz="1800" dirty="0">
                <a:latin typeface="Arvo" panose="020B0604020202020204" charset="0"/>
              </a:rPr>
              <a:t>Graciela Jimenez</a:t>
            </a:r>
          </a:p>
          <a:p>
            <a:pPr marL="285750" indent="-285750" algn="l">
              <a:buFont typeface="Arial" panose="020B0604020202020204" pitchFamily="34" charset="0"/>
              <a:buChar char="•"/>
            </a:pPr>
            <a:r>
              <a:rPr lang="en-US" sz="1800" dirty="0">
                <a:latin typeface="Arvo" panose="020B0604020202020204" charset="0"/>
              </a:rPr>
              <a:t>Esteban Guerrero</a:t>
            </a:r>
          </a:p>
          <a:p>
            <a:pPr marL="285750" indent="-285750" algn="l">
              <a:buFont typeface="Arial" panose="020B0604020202020204" pitchFamily="34" charset="0"/>
              <a:buChar char="•"/>
            </a:pPr>
            <a:r>
              <a:rPr lang="en-US" sz="1800" dirty="0">
                <a:latin typeface="Arvo" panose="020B0604020202020204" charset="0"/>
              </a:rPr>
              <a:t>Arman Hosseini</a:t>
            </a:r>
          </a:p>
          <a:p>
            <a:pPr marL="285750" indent="-285750" algn="l">
              <a:buFont typeface="Arial" panose="020B0604020202020204" pitchFamily="34" charset="0"/>
              <a:buChar char="•"/>
            </a:pPr>
            <a:r>
              <a:rPr lang="en-US" sz="1800" dirty="0">
                <a:latin typeface="Arvo" panose="020B0604020202020204" charset="0"/>
              </a:rPr>
              <a:t>Sara Cely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7" name="Google Shape;287;p16"/>
          <p:cNvSpPr txBox="1">
            <a:spLocks noGrp="1"/>
          </p:cNvSpPr>
          <p:nvPr>
            <p:ph type="subTitle" idx="4294967295"/>
          </p:nvPr>
        </p:nvSpPr>
        <p:spPr>
          <a:xfrm>
            <a:off x="465300" y="98446"/>
            <a:ext cx="5421000" cy="803762"/>
          </a:xfrm>
          <a:prstGeom prst="rect">
            <a:avLst/>
          </a:prstGeom>
        </p:spPr>
        <p:txBody>
          <a:bodyPr spcFirstLastPara="1" wrap="square" lIns="91425" tIns="91425" rIns="91425" bIns="91425" anchor="t" anchorCtr="0">
            <a:noAutofit/>
          </a:bodyPr>
          <a:lstStyle/>
          <a:p>
            <a:pPr marL="0" indent="0">
              <a:buNone/>
            </a:pPr>
            <a:r>
              <a:rPr lang="es-CO" sz="3000" b="1" dirty="0" err="1">
                <a:solidFill>
                  <a:srgbClr val="B0D85B"/>
                </a:solidFill>
                <a:latin typeface="Arvo" panose="020B0604020202020204" charset="0"/>
              </a:rPr>
              <a:t>Context</a:t>
            </a:r>
            <a:r>
              <a:rPr lang="es-CO" sz="3000" b="1" dirty="0">
                <a:solidFill>
                  <a:srgbClr val="B0D85B"/>
                </a:solidFill>
                <a:latin typeface="Arvo" panose="020B0604020202020204" charset="0"/>
              </a:rPr>
              <a:t> </a:t>
            </a:r>
            <a:r>
              <a:rPr lang="es-CO" sz="3000" b="1" dirty="0" err="1">
                <a:solidFill>
                  <a:srgbClr val="B0D85B"/>
                </a:solidFill>
                <a:latin typeface="Arvo" panose="020B0604020202020204" charset="0"/>
              </a:rPr>
              <a:t>of</a:t>
            </a:r>
            <a:r>
              <a:rPr lang="es-CO" sz="3000" b="1" dirty="0">
                <a:solidFill>
                  <a:srgbClr val="B0D85B"/>
                </a:solidFill>
                <a:latin typeface="Arvo" panose="020B0604020202020204" charset="0"/>
              </a:rPr>
              <a:t> the case</a:t>
            </a:r>
          </a:p>
        </p:txBody>
      </p:sp>
      <p:sp>
        <p:nvSpPr>
          <p:cNvPr id="288" name="Google Shape;288;p16"/>
          <p:cNvSpPr txBox="1">
            <a:spLocks noGrp="1"/>
          </p:cNvSpPr>
          <p:nvPr>
            <p:ph type="sldNum" idx="12"/>
          </p:nvPr>
        </p:nvSpPr>
        <p:spPr>
          <a:xfrm>
            <a:off x="0" y="4678200"/>
            <a:ext cx="465300" cy="46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graphicFrame>
        <p:nvGraphicFramePr>
          <p:cNvPr id="3" name="Diagrama 2">
            <a:extLst>
              <a:ext uri="{FF2B5EF4-FFF2-40B4-BE49-F238E27FC236}">
                <a16:creationId xmlns:a16="http://schemas.microsoft.com/office/drawing/2014/main" id="{201A531A-9F6E-4C6D-8FEF-1B3BBB5E4529}"/>
              </a:ext>
            </a:extLst>
          </p:cNvPr>
          <p:cNvGraphicFramePr/>
          <p:nvPr>
            <p:extLst>
              <p:ext uri="{D42A27DB-BD31-4B8C-83A1-F6EECF244321}">
                <p14:modId xmlns:p14="http://schemas.microsoft.com/office/powerpoint/2010/main" val="463326259"/>
              </p:ext>
            </p:extLst>
          </p:nvPr>
        </p:nvGraphicFramePr>
        <p:xfrm>
          <a:off x="1151552" y="902208"/>
          <a:ext cx="5724736" cy="3621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Why We Exist">
            <a:extLst>
              <a:ext uri="{FF2B5EF4-FFF2-40B4-BE49-F238E27FC236}">
                <a16:creationId xmlns:a16="http://schemas.microsoft.com/office/drawing/2014/main" id="{5A18A9D1-9C4B-4736-A0E4-3A2AB59B626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9066" t="14890" r="8400" b="14152"/>
          <a:stretch/>
        </p:blipFill>
        <p:spPr bwMode="auto">
          <a:xfrm>
            <a:off x="6534912" y="3874438"/>
            <a:ext cx="2438866" cy="803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963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5"/>
          <p:cNvSpPr txBox="1">
            <a:spLocks noGrp="1"/>
          </p:cNvSpPr>
          <p:nvPr>
            <p:ph type="title"/>
          </p:nvPr>
        </p:nvSpPr>
        <p:spPr>
          <a:xfrm>
            <a:off x="636425" y="63336"/>
            <a:ext cx="4946700" cy="62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b="1" dirty="0"/>
              <a:t>Economic Topic </a:t>
            </a:r>
            <a:endParaRPr sz="3000" b="1" dirty="0"/>
          </a:p>
        </p:txBody>
      </p:sp>
      <p:sp>
        <p:nvSpPr>
          <p:cNvPr id="278" name="Google Shape;278;p15"/>
          <p:cNvSpPr txBox="1">
            <a:spLocks noGrp="1"/>
          </p:cNvSpPr>
          <p:nvPr>
            <p:ph type="body" idx="2"/>
          </p:nvPr>
        </p:nvSpPr>
        <p:spPr>
          <a:xfrm>
            <a:off x="219457" y="556527"/>
            <a:ext cx="6291072" cy="2930385"/>
          </a:xfrm>
          <a:prstGeom prst="rect">
            <a:avLst/>
          </a:prstGeom>
        </p:spPr>
        <p:txBody>
          <a:bodyPr spcFirstLastPara="1" wrap="square" lIns="91425" tIns="91425" rIns="91425" bIns="91425" anchor="t" anchorCtr="0">
            <a:noAutofit/>
          </a:bodyPr>
          <a:lstStyle/>
          <a:p>
            <a:pPr marL="171450" indent="-171450" algn="just"/>
            <a:r>
              <a:rPr lang="es-CO" sz="1600" b="1" dirty="0"/>
              <a:t>The Budget constraint: </a:t>
            </a:r>
            <a:r>
              <a:rPr lang="es-CO" sz="1600" dirty="0"/>
              <a:t>T</a:t>
            </a:r>
            <a:r>
              <a:rPr lang="es-CO" sz="1600" dirty="0">
                <a:latin typeface="Sabon-Roman"/>
              </a:rPr>
              <a:t>he set </a:t>
            </a:r>
            <a:r>
              <a:rPr lang="es-CO" sz="1600" dirty="0" err="1">
                <a:latin typeface="Sabon-Roman"/>
              </a:rPr>
              <a:t>of</a:t>
            </a:r>
            <a:r>
              <a:rPr lang="es-CO" sz="1600" dirty="0">
                <a:latin typeface="Sabon-Roman"/>
              </a:rPr>
              <a:t> </a:t>
            </a:r>
            <a:r>
              <a:rPr lang="es-CO" sz="1600" dirty="0" err="1">
                <a:latin typeface="Sabon-Roman"/>
              </a:rPr>
              <a:t>all</a:t>
            </a:r>
            <a:r>
              <a:rPr lang="es-CO" sz="1600" dirty="0">
                <a:latin typeface="Sabon-Roman"/>
              </a:rPr>
              <a:t> </a:t>
            </a:r>
            <a:r>
              <a:rPr lang="en-US" sz="1600" dirty="0">
                <a:latin typeface="Sabon-Roman"/>
              </a:rPr>
              <a:t>bundles that exactly exhaust the </a:t>
            </a:r>
            <a:r>
              <a:rPr lang="es-CO" sz="1600" dirty="0" err="1">
                <a:latin typeface="Sabon-Roman"/>
              </a:rPr>
              <a:t>consumer’s</a:t>
            </a:r>
            <a:r>
              <a:rPr lang="es-CO" sz="1600" dirty="0">
                <a:latin typeface="Sabon-Roman"/>
              </a:rPr>
              <a:t> </a:t>
            </a:r>
            <a:r>
              <a:rPr lang="es-CO" sz="1600" dirty="0" err="1">
                <a:latin typeface="Sabon-Roman"/>
              </a:rPr>
              <a:t>income</a:t>
            </a:r>
            <a:r>
              <a:rPr lang="es-CO" sz="1600" dirty="0">
                <a:latin typeface="Sabon-Roman"/>
              </a:rPr>
              <a:t> at </a:t>
            </a:r>
            <a:r>
              <a:rPr lang="es-CO" sz="1600" dirty="0" err="1">
                <a:latin typeface="Sabon-Roman"/>
              </a:rPr>
              <a:t>given</a:t>
            </a:r>
            <a:r>
              <a:rPr lang="es-CO" sz="1600" dirty="0">
                <a:latin typeface="Sabon-Roman"/>
              </a:rPr>
              <a:t> </a:t>
            </a:r>
            <a:r>
              <a:rPr lang="en-US" sz="1600" dirty="0">
                <a:latin typeface="Sabon-Roman"/>
              </a:rPr>
              <a:t>prices. Also called the budget line.</a:t>
            </a:r>
            <a:endParaRPr lang="es-CO" sz="1600" dirty="0">
              <a:latin typeface="Sabon-Roman"/>
            </a:endParaRPr>
          </a:p>
          <a:p>
            <a:pPr marL="171450" indent="-171450" algn="just"/>
            <a:r>
              <a:rPr lang="en-US" sz="1600" b="1" dirty="0"/>
              <a:t>A preference ordering :</a:t>
            </a:r>
            <a:r>
              <a:rPr lang="en-US" sz="1600" dirty="0"/>
              <a:t> Enables the consumer to rank different bundles of goods in terms of their desirability, or order of preference</a:t>
            </a:r>
          </a:p>
          <a:p>
            <a:pPr marL="171450" indent="-171450" algn="just"/>
            <a:r>
              <a:rPr lang="en-US" sz="1600" b="1" dirty="0"/>
              <a:t>Marginal analysis</a:t>
            </a:r>
            <a:r>
              <a:rPr lang="en-US" sz="1600" dirty="0"/>
              <a:t>: Compare the benefits and costs of choosing a little more or a little less of a certain good.</a:t>
            </a:r>
          </a:p>
          <a:p>
            <a:pPr marL="171450" indent="-171450" algn="just"/>
            <a:r>
              <a:rPr lang="es-CO" sz="1600" b="1" dirty="0"/>
              <a:t>Utility function</a:t>
            </a:r>
            <a:r>
              <a:rPr lang="es-CO" sz="1600" dirty="0"/>
              <a:t>: Utility is subjective </a:t>
            </a:r>
            <a:r>
              <a:rPr lang="en-US" sz="1600" dirty="0"/>
              <a:t>but that doesn't make it any less real</a:t>
            </a:r>
            <a:r>
              <a:rPr lang="es-CO" sz="1600" dirty="0"/>
              <a:t>. It is the </a:t>
            </a:r>
            <a:r>
              <a:rPr lang="en-US" sz="1600" dirty="0"/>
              <a:t>possible bundle of goods, a utility function yields a number that represents the amount of satisfaction provided by that bundle</a:t>
            </a:r>
          </a:p>
          <a:p>
            <a:pPr algn="l" fontAlgn="base"/>
            <a:endParaRPr lang="en-US" sz="2000" b="0" i="0" dirty="0">
              <a:solidFill>
                <a:srgbClr val="21242C"/>
              </a:solidFill>
              <a:effectLst/>
              <a:latin typeface="inherit"/>
            </a:endParaRPr>
          </a:p>
          <a:p>
            <a:pPr marL="171450" indent="-171450" algn="just"/>
            <a:endParaRPr sz="1600" dirty="0"/>
          </a:p>
        </p:txBody>
      </p:sp>
      <p:sp>
        <p:nvSpPr>
          <p:cNvPr id="281" name="Google Shape;281;p15"/>
          <p:cNvSpPr txBox="1">
            <a:spLocks noGrp="1"/>
          </p:cNvSpPr>
          <p:nvPr>
            <p:ph type="sldNum" idx="12"/>
          </p:nvPr>
        </p:nvSpPr>
        <p:spPr>
          <a:xfrm>
            <a:off x="1" y="4624800"/>
            <a:ext cx="518700" cy="51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graphicFrame>
        <p:nvGraphicFramePr>
          <p:cNvPr id="6" name="Diagrama 5">
            <a:extLst>
              <a:ext uri="{FF2B5EF4-FFF2-40B4-BE49-F238E27FC236}">
                <a16:creationId xmlns:a16="http://schemas.microsoft.com/office/drawing/2014/main" id="{92EBCE98-2DD6-407C-BF82-436094998F9A}"/>
              </a:ext>
            </a:extLst>
          </p:cNvPr>
          <p:cNvGraphicFramePr/>
          <p:nvPr>
            <p:extLst>
              <p:ext uri="{D42A27DB-BD31-4B8C-83A1-F6EECF244321}">
                <p14:modId xmlns:p14="http://schemas.microsoft.com/office/powerpoint/2010/main" val="16269549"/>
              </p:ext>
            </p:extLst>
          </p:nvPr>
        </p:nvGraphicFramePr>
        <p:xfrm>
          <a:off x="779262" y="2571750"/>
          <a:ext cx="5171462" cy="22060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0C957AAF-F8C7-41F5-B53C-0B4B37FB618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CO" smtClean="0"/>
              <a:t>4</a:t>
            </a:fld>
            <a:endParaRPr lang="es-CO"/>
          </a:p>
        </p:txBody>
      </p:sp>
      <p:sp>
        <p:nvSpPr>
          <p:cNvPr id="11" name="Google Shape;278;p15">
            <a:extLst>
              <a:ext uri="{FF2B5EF4-FFF2-40B4-BE49-F238E27FC236}">
                <a16:creationId xmlns:a16="http://schemas.microsoft.com/office/drawing/2014/main" id="{35CD9800-5626-4307-9B1E-364CB11DDBC9}"/>
              </a:ext>
            </a:extLst>
          </p:cNvPr>
          <p:cNvSpPr txBox="1">
            <a:spLocks/>
          </p:cNvSpPr>
          <p:nvPr/>
        </p:nvSpPr>
        <p:spPr>
          <a:xfrm>
            <a:off x="1122165" y="1986493"/>
            <a:ext cx="6291072" cy="29303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Font typeface="Arial" panose="020B0604020202020204" pitchFamily="34" charset="0"/>
              <a:buChar char="•"/>
            </a:pPr>
            <a:endParaRPr lang="en-US" sz="2000" dirty="0">
              <a:solidFill>
                <a:srgbClr val="21242C"/>
              </a:solidFill>
              <a:latin typeface="inherit"/>
            </a:endParaRPr>
          </a:p>
          <a:p>
            <a:pPr marL="285750" indent="-285750" algn="just">
              <a:buFont typeface="Arial" panose="020B0604020202020204" pitchFamily="34" charset="0"/>
              <a:buChar char="•"/>
            </a:pPr>
            <a:endParaRPr lang="en-US" sz="1600" dirty="0"/>
          </a:p>
        </p:txBody>
      </p:sp>
      <p:sp>
        <p:nvSpPr>
          <p:cNvPr id="12" name="Google Shape;278;p15">
            <a:extLst>
              <a:ext uri="{FF2B5EF4-FFF2-40B4-BE49-F238E27FC236}">
                <a16:creationId xmlns:a16="http://schemas.microsoft.com/office/drawing/2014/main" id="{B7C9ACD9-4B92-4067-B2E1-119D73077892}"/>
              </a:ext>
            </a:extLst>
          </p:cNvPr>
          <p:cNvSpPr txBox="1">
            <a:spLocks/>
          </p:cNvSpPr>
          <p:nvPr/>
        </p:nvSpPr>
        <p:spPr>
          <a:xfrm>
            <a:off x="977976" y="3085254"/>
            <a:ext cx="3658651" cy="16967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lgn="just"/>
            <a:r>
              <a:rPr lang="en-US" sz="1600" b="1" dirty="0">
                <a:solidFill>
                  <a:schemeClr val="tx1">
                    <a:lumMod val="75000"/>
                  </a:schemeClr>
                </a:solidFill>
              </a:rPr>
              <a:t>Conclusions: </a:t>
            </a:r>
          </a:p>
          <a:p>
            <a:pPr marL="171450" indent="-171450" algn="just">
              <a:spcBef>
                <a:spcPts val="600"/>
              </a:spcBef>
              <a:buClr>
                <a:srgbClr val="CEDBE0"/>
              </a:buClr>
              <a:buSzPts val="1400"/>
              <a:buFont typeface="Muli"/>
              <a:buChar char="■"/>
            </a:pPr>
            <a:r>
              <a:rPr lang="en-US" sz="1600" dirty="0">
                <a:solidFill>
                  <a:schemeClr val="tx1">
                    <a:lumMod val="75000"/>
                  </a:schemeClr>
                </a:solidFill>
                <a:latin typeface="Muli"/>
                <a:sym typeface="Muli"/>
              </a:rPr>
              <a:t>Marginal utility choices</a:t>
            </a:r>
          </a:p>
          <a:p>
            <a:pPr marL="171450" indent="-171450" algn="just">
              <a:spcBef>
                <a:spcPts val="600"/>
              </a:spcBef>
              <a:buClr>
                <a:srgbClr val="CEDBE0"/>
              </a:buClr>
              <a:buSzPts val="1400"/>
              <a:buFont typeface="Muli"/>
              <a:buChar char="■"/>
            </a:pPr>
            <a:r>
              <a:rPr lang="en-US" sz="1600" dirty="0">
                <a:solidFill>
                  <a:schemeClr val="tx1">
                    <a:lumMod val="75000"/>
                  </a:schemeClr>
                </a:solidFill>
                <a:latin typeface="Muli"/>
                <a:sym typeface="Muli"/>
              </a:rPr>
              <a:t>Short run benefits </a:t>
            </a:r>
          </a:p>
          <a:p>
            <a:pPr marL="171450" indent="-171450" algn="just">
              <a:spcBef>
                <a:spcPts val="600"/>
              </a:spcBef>
              <a:buClr>
                <a:srgbClr val="CEDBE0"/>
              </a:buClr>
              <a:buSzPts val="1400"/>
              <a:buFont typeface="Muli"/>
              <a:buChar char="■"/>
            </a:pPr>
            <a:r>
              <a:rPr lang="en-US" sz="1600" dirty="0">
                <a:solidFill>
                  <a:schemeClr val="tx1">
                    <a:lumMod val="75000"/>
                  </a:schemeClr>
                </a:solidFill>
                <a:latin typeface="Muli"/>
                <a:sym typeface="Muli"/>
              </a:rPr>
              <a:t>Opportunity cost</a:t>
            </a:r>
          </a:p>
          <a:p>
            <a:pPr marL="171450" indent="-171450" algn="just">
              <a:spcBef>
                <a:spcPts val="600"/>
              </a:spcBef>
              <a:buClr>
                <a:srgbClr val="CEDBE0"/>
              </a:buClr>
              <a:buSzPts val="1400"/>
              <a:buFont typeface="Muli"/>
              <a:buChar char="■"/>
            </a:pPr>
            <a:r>
              <a:rPr lang="en-US" sz="1600" dirty="0">
                <a:solidFill>
                  <a:schemeClr val="tx1">
                    <a:lumMod val="75000"/>
                  </a:schemeClr>
                </a:solidFill>
                <a:latin typeface="Muli"/>
                <a:sym typeface="Muli"/>
              </a:rPr>
              <a:t>Law of diminished utility </a:t>
            </a:r>
          </a:p>
          <a:p>
            <a:pPr marL="171450" indent="-171450" algn="just">
              <a:spcBef>
                <a:spcPts val="600"/>
              </a:spcBef>
              <a:buClr>
                <a:srgbClr val="CEDBE0"/>
              </a:buClr>
              <a:buSzPts val="1400"/>
              <a:buFont typeface="Muli"/>
              <a:buChar char="■"/>
            </a:pPr>
            <a:endParaRPr lang="en-US" sz="1600" dirty="0">
              <a:solidFill>
                <a:schemeClr val="tx1">
                  <a:lumMod val="75000"/>
                </a:schemeClr>
              </a:solidFill>
              <a:latin typeface="Muli"/>
              <a:sym typeface="Muli"/>
            </a:endParaRPr>
          </a:p>
          <a:p>
            <a:pPr marL="285750" indent="-285750" algn="just">
              <a:buFont typeface="Arial" panose="020B0604020202020204" pitchFamily="34" charset="0"/>
              <a:buChar char="•"/>
            </a:pPr>
            <a:endParaRPr lang="en-US" sz="1600" dirty="0">
              <a:solidFill>
                <a:schemeClr val="tx1">
                  <a:lumMod val="75000"/>
                </a:schemeClr>
              </a:solidFill>
            </a:endParaRPr>
          </a:p>
          <a:p>
            <a:pPr fontAlgn="base"/>
            <a:endParaRPr lang="en-US" sz="2000" dirty="0">
              <a:solidFill>
                <a:schemeClr val="tx1">
                  <a:lumMod val="75000"/>
                </a:schemeClr>
              </a:solidFill>
              <a:latin typeface="inherit"/>
            </a:endParaRPr>
          </a:p>
          <a:p>
            <a:pPr marL="171450" indent="-171450" algn="just"/>
            <a:endParaRPr lang="en-US" sz="1600" dirty="0">
              <a:solidFill>
                <a:schemeClr val="tx1">
                  <a:lumMod val="75000"/>
                </a:schemeClr>
              </a:solidFill>
            </a:endParaRPr>
          </a:p>
        </p:txBody>
      </p:sp>
      <p:sp>
        <p:nvSpPr>
          <p:cNvPr id="2" name="Google Shape;287;p16">
            <a:extLst>
              <a:ext uri="{FF2B5EF4-FFF2-40B4-BE49-F238E27FC236}">
                <a16:creationId xmlns:a16="http://schemas.microsoft.com/office/drawing/2014/main" id="{E626DA85-BCC3-4BA3-88B6-59CC5FA9EE19}"/>
              </a:ext>
            </a:extLst>
          </p:cNvPr>
          <p:cNvSpPr txBox="1">
            <a:spLocks/>
          </p:cNvSpPr>
          <p:nvPr/>
        </p:nvSpPr>
        <p:spPr>
          <a:xfrm>
            <a:off x="123954" y="-28780"/>
            <a:ext cx="2921640" cy="5949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rgbClr val="CEDBE0"/>
              </a:buClr>
              <a:buSzPts val="1600"/>
              <a:buFont typeface="Muli"/>
              <a:buChar char="■"/>
              <a:defRPr sz="1600" b="0" i="0" u="none" strike="noStrike" cap="none">
                <a:solidFill>
                  <a:srgbClr val="4D778A"/>
                </a:solidFill>
                <a:latin typeface="Muli"/>
                <a:ea typeface="Muli"/>
                <a:cs typeface="Muli"/>
                <a:sym typeface="Muli"/>
              </a:defRPr>
            </a:lvl1pPr>
            <a:lvl2pPr marL="914400" marR="0" lvl="1" indent="-330200" algn="l" rtl="0">
              <a:lnSpc>
                <a:spcPct val="100000"/>
              </a:lnSpc>
              <a:spcBef>
                <a:spcPts val="0"/>
              </a:spcBef>
              <a:spcAft>
                <a:spcPts val="0"/>
              </a:spcAft>
              <a:buClr>
                <a:srgbClr val="CEDBE0"/>
              </a:buClr>
              <a:buSzPts val="1600"/>
              <a:buFont typeface="Muli"/>
              <a:buChar char="□"/>
              <a:defRPr sz="1600" b="0" i="0" u="none" strike="noStrike" cap="none">
                <a:solidFill>
                  <a:srgbClr val="4D778A"/>
                </a:solidFill>
                <a:latin typeface="Muli"/>
                <a:ea typeface="Muli"/>
                <a:cs typeface="Muli"/>
                <a:sym typeface="Muli"/>
              </a:defRPr>
            </a:lvl2pPr>
            <a:lvl3pPr marL="1371600" marR="0" lvl="2" indent="-330200" algn="l" rtl="0">
              <a:lnSpc>
                <a:spcPct val="100000"/>
              </a:lnSpc>
              <a:spcBef>
                <a:spcPts val="0"/>
              </a:spcBef>
              <a:spcAft>
                <a:spcPts val="0"/>
              </a:spcAft>
              <a:buClr>
                <a:srgbClr val="CEDBE0"/>
              </a:buClr>
              <a:buSzPts val="1600"/>
              <a:buFont typeface="Muli"/>
              <a:buChar char="▫"/>
              <a:defRPr sz="1600" b="0" i="0" u="none" strike="noStrike" cap="none">
                <a:solidFill>
                  <a:srgbClr val="4D778A"/>
                </a:solidFill>
                <a:latin typeface="Muli"/>
                <a:ea typeface="Muli"/>
                <a:cs typeface="Muli"/>
                <a:sym typeface="Muli"/>
              </a:defRPr>
            </a:lvl3pPr>
            <a:lvl4pPr marL="1828800" marR="0" lvl="3" indent="-330200" algn="l" rtl="0">
              <a:lnSpc>
                <a:spcPct val="100000"/>
              </a:lnSpc>
              <a:spcBef>
                <a:spcPts val="0"/>
              </a:spcBef>
              <a:spcAft>
                <a:spcPts val="0"/>
              </a:spcAft>
              <a:buClr>
                <a:srgbClr val="CEDBE0"/>
              </a:buClr>
              <a:buSzPts val="1600"/>
              <a:buFont typeface="Muli"/>
              <a:buChar char="▫"/>
              <a:defRPr sz="1600" b="0" i="0" u="none" strike="noStrike" cap="none">
                <a:solidFill>
                  <a:srgbClr val="4D778A"/>
                </a:solidFill>
                <a:latin typeface="Muli"/>
                <a:ea typeface="Muli"/>
                <a:cs typeface="Muli"/>
                <a:sym typeface="Muli"/>
              </a:defRPr>
            </a:lvl4pPr>
            <a:lvl5pPr marL="2286000" marR="0" lvl="4" indent="-330200" algn="l" rtl="0">
              <a:lnSpc>
                <a:spcPct val="100000"/>
              </a:lnSpc>
              <a:spcBef>
                <a:spcPts val="0"/>
              </a:spcBef>
              <a:spcAft>
                <a:spcPts val="0"/>
              </a:spcAft>
              <a:buClr>
                <a:srgbClr val="4D778A"/>
              </a:buClr>
              <a:buSzPts val="1600"/>
              <a:buFont typeface="Muli"/>
              <a:buChar char="○"/>
              <a:defRPr sz="1600" b="0" i="0" u="none" strike="noStrike" cap="none">
                <a:solidFill>
                  <a:srgbClr val="4D778A"/>
                </a:solidFill>
                <a:latin typeface="Muli"/>
                <a:ea typeface="Muli"/>
                <a:cs typeface="Muli"/>
                <a:sym typeface="Muli"/>
              </a:defRPr>
            </a:lvl5pPr>
            <a:lvl6pPr marL="2743200" marR="0" lvl="5" indent="-330200" algn="l" rtl="0">
              <a:lnSpc>
                <a:spcPct val="100000"/>
              </a:lnSpc>
              <a:spcBef>
                <a:spcPts val="0"/>
              </a:spcBef>
              <a:spcAft>
                <a:spcPts val="0"/>
              </a:spcAft>
              <a:buClr>
                <a:srgbClr val="4D778A"/>
              </a:buClr>
              <a:buSzPts val="1600"/>
              <a:buFont typeface="Muli"/>
              <a:buChar char="■"/>
              <a:defRPr sz="1600" b="0" i="0" u="none" strike="noStrike" cap="none">
                <a:solidFill>
                  <a:srgbClr val="4D778A"/>
                </a:solidFill>
                <a:latin typeface="Muli"/>
                <a:ea typeface="Muli"/>
                <a:cs typeface="Muli"/>
                <a:sym typeface="Muli"/>
              </a:defRPr>
            </a:lvl6pPr>
            <a:lvl7pPr marL="3200400" marR="0" lvl="6" indent="-330200" algn="l" rtl="0">
              <a:lnSpc>
                <a:spcPct val="100000"/>
              </a:lnSpc>
              <a:spcBef>
                <a:spcPts val="0"/>
              </a:spcBef>
              <a:spcAft>
                <a:spcPts val="0"/>
              </a:spcAft>
              <a:buClr>
                <a:srgbClr val="4D778A"/>
              </a:buClr>
              <a:buSzPts val="1600"/>
              <a:buFont typeface="Muli"/>
              <a:buChar char="●"/>
              <a:defRPr sz="1600" b="0" i="0" u="none" strike="noStrike" cap="none">
                <a:solidFill>
                  <a:srgbClr val="4D778A"/>
                </a:solidFill>
                <a:latin typeface="Muli"/>
                <a:ea typeface="Muli"/>
                <a:cs typeface="Muli"/>
                <a:sym typeface="Muli"/>
              </a:defRPr>
            </a:lvl7pPr>
            <a:lvl8pPr marL="3657600" marR="0" lvl="7" indent="-330200" algn="l" rtl="0">
              <a:lnSpc>
                <a:spcPct val="100000"/>
              </a:lnSpc>
              <a:spcBef>
                <a:spcPts val="0"/>
              </a:spcBef>
              <a:spcAft>
                <a:spcPts val="0"/>
              </a:spcAft>
              <a:buClr>
                <a:srgbClr val="4D778A"/>
              </a:buClr>
              <a:buSzPts val="1600"/>
              <a:buFont typeface="Muli"/>
              <a:buChar char="○"/>
              <a:defRPr sz="1600" b="0" i="0" u="none" strike="noStrike" cap="none">
                <a:solidFill>
                  <a:srgbClr val="4D778A"/>
                </a:solidFill>
                <a:latin typeface="Muli"/>
                <a:ea typeface="Muli"/>
                <a:cs typeface="Muli"/>
                <a:sym typeface="Muli"/>
              </a:defRPr>
            </a:lvl8pPr>
            <a:lvl9pPr marL="4114800" marR="0" lvl="8" indent="-330200" algn="l" rtl="0">
              <a:lnSpc>
                <a:spcPct val="100000"/>
              </a:lnSpc>
              <a:spcBef>
                <a:spcPts val="0"/>
              </a:spcBef>
              <a:spcAft>
                <a:spcPts val="0"/>
              </a:spcAft>
              <a:buClr>
                <a:srgbClr val="4D778A"/>
              </a:buClr>
              <a:buSzPts val="1600"/>
              <a:buFont typeface="Muli"/>
              <a:buChar char="■"/>
              <a:defRPr sz="1600" b="0" i="0" u="none" strike="noStrike" cap="none">
                <a:solidFill>
                  <a:srgbClr val="4D778A"/>
                </a:solidFill>
                <a:latin typeface="Muli"/>
                <a:ea typeface="Muli"/>
                <a:cs typeface="Muli"/>
                <a:sym typeface="Muli"/>
              </a:defRPr>
            </a:lvl9pPr>
          </a:lstStyle>
          <a:p>
            <a:pPr algn="l"/>
            <a:r>
              <a:rPr lang="es-CO" sz="2000" b="1" i="0" u="none" strike="noStrike" baseline="0" dirty="0">
                <a:latin typeface="Sabon-Roman"/>
              </a:rPr>
              <a:t>U ( HS,HA) = HS</a:t>
            </a:r>
            <a:r>
              <a:rPr lang="es-CO" sz="2000" b="1" dirty="0">
                <a:latin typeface="Sabon-Roman"/>
              </a:rPr>
              <a:t>*HA</a:t>
            </a:r>
            <a:endParaRPr lang="en-US" sz="2000" b="0" i="0" u="none" strike="noStrike" baseline="0" dirty="0">
              <a:latin typeface="Sabon-Roman"/>
            </a:endParaRPr>
          </a:p>
        </p:txBody>
      </p:sp>
      <p:graphicFrame>
        <p:nvGraphicFramePr>
          <p:cNvPr id="13" name="Gráfico 12">
            <a:extLst>
              <a:ext uri="{FF2B5EF4-FFF2-40B4-BE49-F238E27FC236}">
                <a16:creationId xmlns:a16="http://schemas.microsoft.com/office/drawing/2014/main" id="{9382FEAB-A11F-4546-AF28-A93E483BD5C7}"/>
              </a:ext>
            </a:extLst>
          </p:cNvPr>
          <p:cNvGraphicFramePr>
            <a:graphicFrameLocks/>
          </p:cNvGraphicFramePr>
          <p:nvPr>
            <p:extLst>
              <p:ext uri="{D42A27DB-BD31-4B8C-83A1-F6EECF244321}">
                <p14:modId xmlns:p14="http://schemas.microsoft.com/office/powerpoint/2010/main" val="2293678525"/>
              </p:ext>
            </p:extLst>
          </p:nvPr>
        </p:nvGraphicFramePr>
        <p:xfrm>
          <a:off x="34781" y="579961"/>
          <a:ext cx="3048000" cy="2149481"/>
        </p:xfrm>
        <a:graphic>
          <a:graphicData uri="http://schemas.openxmlformats.org/drawingml/2006/chart">
            <c:chart xmlns:c="http://schemas.openxmlformats.org/drawingml/2006/chart" xmlns:r="http://schemas.openxmlformats.org/officeDocument/2006/relationships" r:id="rId2"/>
          </a:graphicData>
        </a:graphic>
      </p:graphicFrame>
      <p:sp>
        <p:nvSpPr>
          <p:cNvPr id="14" name="Triángulo rectángulo 13">
            <a:extLst>
              <a:ext uri="{FF2B5EF4-FFF2-40B4-BE49-F238E27FC236}">
                <a16:creationId xmlns:a16="http://schemas.microsoft.com/office/drawing/2014/main" id="{2A25F0D6-70FA-4FC7-8D93-9FC317E373AD}"/>
              </a:ext>
            </a:extLst>
          </p:cNvPr>
          <p:cNvSpPr/>
          <p:nvPr/>
        </p:nvSpPr>
        <p:spPr>
          <a:xfrm>
            <a:off x="1149040" y="1599811"/>
            <a:ext cx="366261" cy="243037"/>
          </a:xfrm>
          <a:prstGeom prst="rtTriangle">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sp>
        <p:nvSpPr>
          <p:cNvPr id="6" name="Elipse 5">
            <a:extLst>
              <a:ext uri="{FF2B5EF4-FFF2-40B4-BE49-F238E27FC236}">
                <a16:creationId xmlns:a16="http://schemas.microsoft.com/office/drawing/2014/main" id="{9CFB0A84-8AE9-4751-B578-8293AFE6DBE7}"/>
              </a:ext>
            </a:extLst>
          </p:cNvPr>
          <p:cNvSpPr/>
          <p:nvPr/>
        </p:nvSpPr>
        <p:spPr>
          <a:xfrm>
            <a:off x="489935" y="1174898"/>
            <a:ext cx="109728" cy="12192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9" name="Elipse 8">
            <a:extLst>
              <a:ext uri="{FF2B5EF4-FFF2-40B4-BE49-F238E27FC236}">
                <a16:creationId xmlns:a16="http://schemas.microsoft.com/office/drawing/2014/main" id="{2164A7FD-5606-4E55-BBAC-BD3C3819619C}"/>
              </a:ext>
            </a:extLst>
          </p:cNvPr>
          <p:cNvSpPr/>
          <p:nvPr/>
        </p:nvSpPr>
        <p:spPr>
          <a:xfrm flipH="1">
            <a:off x="2051556" y="2113164"/>
            <a:ext cx="109727" cy="12192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graphicFrame>
        <p:nvGraphicFramePr>
          <p:cNvPr id="5" name="Diagrama 4">
            <a:extLst>
              <a:ext uri="{FF2B5EF4-FFF2-40B4-BE49-F238E27FC236}">
                <a16:creationId xmlns:a16="http://schemas.microsoft.com/office/drawing/2014/main" id="{75087B0A-BC74-45AF-8650-298C1C953CA6}"/>
              </a:ext>
            </a:extLst>
          </p:cNvPr>
          <p:cNvGraphicFramePr/>
          <p:nvPr>
            <p:extLst>
              <p:ext uri="{D42A27DB-BD31-4B8C-83A1-F6EECF244321}">
                <p14:modId xmlns:p14="http://schemas.microsoft.com/office/powerpoint/2010/main" val="3907469643"/>
              </p:ext>
            </p:extLst>
          </p:nvPr>
        </p:nvGraphicFramePr>
        <p:xfrm>
          <a:off x="1464294" y="901764"/>
          <a:ext cx="3869774" cy="7942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a 7">
            <a:extLst>
              <a:ext uri="{FF2B5EF4-FFF2-40B4-BE49-F238E27FC236}">
                <a16:creationId xmlns:a16="http://schemas.microsoft.com/office/drawing/2014/main" id="{8E34FAA2-0A9F-4DB6-AC13-35B4C181BB76}"/>
              </a:ext>
            </a:extLst>
          </p:cNvPr>
          <p:cNvGraphicFramePr/>
          <p:nvPr>
            <p:extLst>
              <p:ext uri="{D42A27DB-BD31-4B8C-83A1-F6EECF244321}">
                <p14:modId xmlns:p14="http://schemas.microsoft.com/office/powerpoint/2010/main" val="2563662753"/>
              </p:ext>
            </p:extLst>
          </p:nvPr>
        </p:nvGraphicFramePr>
        <p:xfrm>
          <a:off x="2525553" y="1892758"/>
          <a:ext cx="4222148" cy="89497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 name="Diagrama 9">
            <a:extLst>
              <a:ext uri="{FF2B5EF4-FFF2-40B4-BE49-F238E27FC236}">
                <a16:creationId xmlns:a16="http://schemas.microsoft.com/office/drawing/2014/main" id="{D0C715BA-C177-4FFE-B57C-6CC747C1B2C4}"/>
              </a:ext>
            </a:extLst>
          </p:cNvPr>
          <p:cNvGraphicFramePr/>
          <p:nvPr>
            <p:extLst>
              <p:ext uri="{D42A27DB-BD31-4B8C-83A1-F6EECF244321}">
                <p14:modId xmlns:p14="http://schemas.microsoft.com/office/powerpoint/2010/main" val="2783823968"/>
              </p:ext>
            </p:extLst>
          </p:nvPr>
        </p:nvGraphicFramePr>
        <p:xfrm>
          <a:off x="2637113" y="3697733"/>
          <a:ext cx="3869774" cy="86580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20" name="Google Shape;287;p16">
            <a:extLst>
              <a:ext uri="{FF2B5EF4-FFF2-40B4-BE49-F238E27FC236}">
                <a16:creationId xmlns:a16="http://schemas.microsoft.com/office/drawing/2014/main" id="{054FC79A-B6E4-446E-87F3-D54FAA6243BB}"/>
              </a:ext>
            </a:extLst>
          </p:cNvPr>
          <p:cNvSpPr txBox="1">
            <a:spLocks/>
          </p:cNvSpPr>
          <p:nvPr/>
        </p:nvSpPr>
        <p:spPr>
          <a:xfrm>
            <a:off x="3435258" y="-16344"/>
            <a:ext cx="3143783" cy="855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rgbClr val="CEDBE0"/>
              </a:buClr>
              <a:buSzPts val="1600"/>
              <a:buFont typeface="Muli"/>
              <a:buChar char="■"/>
              <a:defRPr sz="1600" b="0" i="0" u="none" strike="noStrike" cap="none">
                <a:solidFill>
                  <a:srgbClr val="4D778A"/>
                </a:solidFill>
                <a:latin typeface="Muli"/>
                <a:ea typeface="Muli"/>
                <a:cs typeface="Muli"/>
                <a:sym typeface="Muli"/>
              </a:defRPr>
            </a:lvl1pPr>
            <a:lvl2pPr marL="914400" marR="0" lvl="1" indent="-330200" algn="l" rtl="0">
              <a:lnSpc>
                <a:spcPct val="100000"/>
              </a:lnSpc>
              <a:spcBef>
                <a:spcPts val="0"/>
              </a:spcBef>
              <a:spcAft>
                <a:spcPts val="0"/>
              </a:spcAft>
              <a:buClr>
                <a:srgbClr val="CEDBE0"/>
              </a:buClr>
              <a:buSzPts val="1600"/>
              <a:buFont typeface="Muli"/>
              <a:buChar char="□"/>
              <a:defRPr sz="1600" b="0" i="0" u="none" strike="noStrike" cap="none">
                <a:solidFill>
                  <a:srgbClr val="4D778A"/>
                </a:solidFill>
                <a:latin typeface="Muli"/>
                <a:ea typeface="Muli"/>
                <a:cs typeface="Muli"/>
                <a:sym typeface="Muli"/>
              </a:defRPr>
            </a:lvl2pPr>
            <a:lvl3pPr marL="1371600" marR="0" lvl="2" indent="-330200" algn="l" rtl="0">
              <a:lnSpc>
                <a:spcPct val="100000"/>
              </a:lnSpc>
              <a:spcBef>
                <a:spcPts val="0"/>
              </a:spcBef>
              <a:spcAft>
                <a:spcPts val="0"/>
              </a:spcAft>
              <a:buClr>
                <a:srgbClr val="CEDBE0"/>
              </a:buClr>
              <a:buSzPts val="1600"/>
              <a:buFont typeface="Muli"/>
              <a:buChar char="▫"/>
              <a:defRPr sz="1600" b="0" i="0" u="none" strike="noStrike" cap="none">
                <a:solidFill>
                  <a:srgbClr val="4D778A"/>
                </a:solidFill>
                <a:latin typeface="Muli"/>
                <a:ea typeface="Muli"/>
                <a:cs typeface="Muli"/>
                <a:sym typeface="Muli"/>
              </a:defRPr>
            </a:lvl3pPr>
            <a:lvl4pPr marL="1828800" marR="0" lvl="3" indent="-330200" algn="l" rtl="0">
              <a:lnSpc>
                <a:spcPct val="100000"/>
              </a:lnSpc>
              <a:spcBef>
                <a:spcPts val="0"/>
              </a:spcBef>
              <a:spcAft>
                <a:spcPts val="0"/>
              </a:spcAft>
              <a:buClr>
                <a:srgbClr val="CEDBE0"/>
              </a:buClr>
              <a:buSzPts val="1600"/>
              <a:buFont typeface="Muli"/>
              <a:buChar char="▫"/>
              <a:defRPr sz="1600" b="0" i="0" u="none" strike="noStrike" cap="none">
                <a:solidFill>
                  <a:srgbClr val="4D778A"/>
                </a:solidFill>
                <a:latin typeface="Muli"/>
                <a:ea typeface="Muli"/>
                <a:cs typeface="Muli"/>
                <a:sym typeface="Muli"/>
              </a:defRPr>
            </a:lvl4pPr>
            <a:lvl5pPr marL="2286000" marR="0" lvl="4" indent="-330200" algn="l" rtl="0">
              <a:lnSpc>
                <a:spcPct val="100000"/>
              </a:lnSpc>
              <a:spcBef>
                <a:spcPts val="0"/>
              </a:spcBef>
              <a:spcAft>
                <a:spcPts val="0"/>
              </a:spcAft>
              <a:buClr>
                <a:srgbClr val="4D778A"/>
              </a:buClr>
              <a:buSzPts val="1600"/>
              <a:buFont typeface="Muli"/>
              <a:buChar char="○"/>
              <a:defRPr sz="1600" b="0" i="0" u="none" strike="noStrike" cap="none">
                <a:solidFill>
                  <a:srgbClr val="4D778A"/>
                </a:solidFill>
                <a:latin typeface="Muli"/>
                <a:ea typeface="Muli"/>
                <a:cs typeface="Muli"/>
                <a:sym typeface="Muli"/>
              </a:defRPr>
            </a:lvl5pPr>
            <a:lvl6pPr marL="2743200" marR="0" lvl="5" indent="-330200" algn="l" rtl="0">
              <a:lnSpc>
                <a:spcPct val="100000"/>
              </a:lnSpc>
              <a:spcBef>
                <a:spcPts val="0"/>
              </a:spcBef>
              <a:spcAft>
                <a:spcPts val="0"/>
              </a:spcAft>
              <a:buClr>
                <a:srgbClr val="4D778A"/>
              </a:buClr>
              <a:buSzPts val="1600"/>
              <a:buFont typeface="Muli"/>
              <a:buChar char="■"/>
              <a:defRPr sz="1600" b="0" i="0" u="none" strike="noStrike" cap="none">
                <a:solidFill>
                  <a:srgbClr val="4D778A"/>
                </a:solidFill>
                <a:latin typeface="Muli"/>
                <a:ea typeface="Muli"/>
                <a:cs typeface="Muli"/>
                <a:sym typeface="Muli"/>
              </a:defRPr>
            </a:lvl6pPr>
            <a:lvl7pPr marL="3200400" marR="0" lvl="6" indent="-330200" algn="l" rtl="0">
              <a:lnSpc>
                <a:spcPct val="100000"/>
              </a:lnSpc>
              <a:spcBef>
                <a:spcPts val="0"/>
              </a:spcBef>
              <a:spcAft>
                <a:spcPts val="0"/>
              </a:spcAft>
              <a:buClr>
                <a:srgbClr val="4D778A"/>
              </a:buClr>
              <a:buSzPts val="1600"/>
              <a:buFont typeface="Muli"/>
              <a:buChar char="●"/>
              <a:defRPr sz="1600" b="0" i="0" u="none" strike="noStrike" cap="none">
                <a:solidFill>
                  <a:srgbClr val="4D778A"/>
                </a:solidFill>
                <a:latin typeface="Muli"/>
                <a:ea typeface="Muli"/>
                <a:cs typeface="Muli"/>
                <a:sym typeface="Muli"/>
              </a:defRPr>
            </a:lvl7pPr>
            <a:lvl8pPr marL="3657600" marR="0" lvl="7" indent="-330200" algn="l" rtl="0">
              <a:lnSpc>
                <a:spcPct val="100000"/>
              </a:lnSpc>
              <a:spcBef>
                <a:spcPts val="0"/>
              </a:spcBef>
              <a:spcAft>
                <a:spcPts val="0"/>
              </a:spcAft>
              <a:buClr>
                <a:srgbClr val="4D778A"/>
              </a:buClr>
              <a:buSzPts val="1600"/>
              <a:buFont typeface="Muli"/>
              <a:buChar char="○"/>
              <a:defRPr sz="1600" b="0" i="0" u="none" strike="noStrike" cap="none">
                <a:solidFill>
                  <a:srgbClr val="4D778A"/>
                </a:solidFill>
                <a:latin typeface="Muli"/>
                <a:ea typeface="Muli"/>
                <a:cs typeface="Muli"/>
                <a:sym typeface="Muli"/>
              </a:defRPr>
            </a:lvl8pPr>
            <a:lvl9pPr marL="4114800" marR="0" lvl="8" indent="-330200" algn="l" rtl="0">
              <a:lnSpc>
                <a:spcPct val="100000"/>
              </a:lnSpc>
              <a:spcBef>
                <a:spcPts val="0"/>
              </a:spcBef>
              <a:spcAft>
                <a:spcPts val="0"/>
              </a:spcAft>
              <a:buClr>
                <a:srgbClr val="4D778A"/>
              </a:buClr>
              <a:buSzPts val="1600"/>
              <a:buFont typeface="Muli"/>
              <a:buChar char="■"/>
              <a:defRPr sz="1600" b="0" i="0" u="none" strike="noStrike" cap="none">
                <a:solidFill>
                  <a:srgbClr val="4D778A"/>
                </a:solidFill>
                <a:latin typeface="Muli"/>
                <a:ea typeface="Muli"/>
                <a:cs typeface="Muli"/>
                <a:sym typeface="Muli"/>
              </a:defRPr>
            </a:lvl9pPr>
          </a:lstStyle>
          <a:p>
            <a:pPr algn="l"/>
            <a:r>
              <a:rPr lang="es-CO" sz="1200" b="1" i="0" u="none" strike="noStrike" baseline="0" dirty="0">
                <a:latin typeface="Sabon-Roman"/>
              </a:rPr>
              <a:t>HS: </a:t>
            </a:r>
            <a:r>
              <a:rPr lang="es-CO" sz="1200" b="1" i="0" u="none" strike="noStrike" baseline="0" dirty="0" err="1">
                <a:latin typeface="Sabon-Roman"/>
              </a:rPr>
              <a:t>Hours</a:t>
            </a:r>
            <a:r>
              <a:rPr lang="es-CO" sz="1200" b="1" i="0" u="none" strike="noStrike" baseline="0" dirty="0">
                <a:latin typeface="Sabon-Roman"/>
              </a:rPr>
              <a:t> </a:t>
            </a:r>
            <a:r>
              <a:rPr lang="es-CO" sz="1200" b="1" i="0" u="none" strike="noStrike" baseline="0" dirty="0" err="1">
                <a:latin typeface="Sabon-Roman"/>
              </a:rPr>
              <a:t>study</a:t>
            </a:r>
            <a:endParaRPr lang="es-CO" sz="1200" b="1" i="0" u="none" strike="noStrike" baseline="0" dirty="0">
              <a:latin typeface="Sabon-Roman"/>
            </a:endParaRPr>
          </a:p>
          <a:p>
            <a:pPr algn="l"/>
            <a:r>
              <a:rPr lang="es-CO" sz="1200" b="1" i="0" u="none" strike="noStrike" baseline="0" dirty="0">
                <a:latin typeface="Sabon-Roman"/>
              </a:rPr>
              <a:t>HA: </a:t>
            </a:r>
            <a:r>
              <a:rPr lang="es-CO" sz="1200" b="1" i="0" u="none" strike="noStrike" baseline="0" dirty="0" err="1">
                <a:latin typeface="Sabon-Roman"/>
              </a:rPr>
              <a:t>Hours</a:t>
            </a:r>
            <a:r>
              <a:rPr lang="es-CO" sz="1200" b="1" i="0" u="none" strike="noStrike" baseline="0" dirty="0">
                <a:latin typeface="Sabon-Roman"/>
              </a:rPr>
              <a:t> </a:t>
            </a:r>
            <a:r>
              <a:rPr lang="es-CO" sz="1200" b="1" i="0" u="none" strike="noStrike" baseline="0" dirty="0" err="1">
                <a:latin typeface="Sabon-Roman"/>
              </a:rPr>
              <a:t>amausment</a:t>
            </a:r>
            <a:endParaRPr lang="es-CO" sz="1200" b="1" i="0" u="none" strike="noStrike" baseline="0" dirty="0">
              <a:latin typeface="Sabon-Roman"/>
            </a:endParaRPr>
          </a:p>
          <a:p>
            <a:pPr algn="l"/>
            <a:r>
              <a:rPr lang="es-CO" sz="1200" b="1" dirty="0" err="1">
                <a:latin typeface="Sabon-Roman"/>
              </a:rPr>
              <a:t>Hours</a:t>
            </a:r>
            <a:r>
              <a:rPr lang="es-CO" sz="1200" b="1" dirty="0">
                <a:latin typeface="Sabon-Roman"/>
              </a:rPr>
              <a:t> </a:t>
            </a:r>
            <a:r>
              <a:rPr lang="es-CO" sz="1200" b="1" dirty="0" err="1">
                <a:latin typeface="Sabon-Roman"/>
              </a:rPr>
              <a:t>available</a:t>
            </a:r>
            <a:r>
              <a:rPr lang="es-CO" sz="1200" b="1" dirty="0">
                <a:latin typeface="Sabon-Roman"/>
              </a:rPr>
              <a:t> per </a:t>
            </a:r>
            <a:r>
              <a:rPr lang="es-CO" sz="1200" b="1" dirty="0" err="1">
                <a:latin typeface="Sabon-Roman"/>
              </a:rPr>
              <a:t>day</a:t>
            </a:r>
            <a:r>
              <a:rPr lang="es-CO" sz="1200" b="1" dirty="0">
                <a:latin typeface="Sabon-Roman"/>
              </a:rPr>
              <a:t>: 10</a:t>
            </a:r>
            <a:endParaRPr lang="en-US" sz="1200" b="0" i="0" u="none" strike="noStrike" baseline="0" dirty="0">
              <a:latin typeface="Sabon-Roman"/>
            </a:endParaRPr>
          </a:p>
        </p:txBody>
      </p:sp>
      <p:graphicFrame>
        <p:nvGraphicFramePr>
          <p:cNvPr id="17" name="Gráfico 16">
            <a:extLst>
              <a:ext uri="{FF2B5EF4-FFF2-40B4-BE49-F238E27FC236}">
                <a16:creationId xmlns:a16="http://schemas.microsoft.com/office/drawing/2014/main" id="{54845B84-FB95-4EE6-86F9-35E41767C3C0}"/>
              </a:ext>
            </a:extLst>
          </p:cNvPr>
          <p:cNvGraphicFramePr>
            <a:graphicFrameLocks/>
          </p:cNvGraphicFramePr>
          <p:nvPr>
            <p:extLst>
              <p:ext uri="{D42A27DB-BD31-4B8C-83A1-F6EECF244321}">
                <p14:modId xmlns:p14="http://schemas.microsoft.com/office/powerpoint/2010/main" val="712126633"/>
              </p:ext>
            </p:extLst>
          </p:nvPr>
        </p:nvGraphicFramePr>
        <p:xfrm>
          <a:off x="6096605" y="3161990"/>
          <a:ext cx="3047395" cy="1893114"/>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18" name="Gráfico 17">
            <a:extLst>
              <a:ext uri="{FF2B5EF4-FFF2-40B4-BE49-F238E27FC236}">
                <a16:creationId xmlns:a16="http://schemas.microsoft.com/office/drawing/2014/main" id="{E66DF235-CD1C-4CAE-A35F-CA77B50A0101}"/>
              </a:ext>
            </a:extLst>
          </p:cNvPr>
          <p:cNvGraphicFramePr>
            <a:graphicFrameLocks/>
          </p:cNvGraphicFramePr>
          <p:nvPr>
            <p:extLst>
              <p:ext uri="{D42A27DB-BD31-4B8C-83A1-F6EECF244321}">
                <p14:modId xmlns:p14="http://schemas.microsoft.com/office/powerpoint/2010/main" val="1428427299"/>
              </p:ext>
            </p:extLst>
          </p:nvPr>
        </p:nvGraphicFramePr>
        <p:xfrm>
          <a:off x="6220828" y="978840"/>
          <a:ext cx="2942609" cy="1827837"/>
        </p:xfrm>
        <a:graphic>
          <a:graphicData uri="http://schemas.openxmlformats.org/drawingml/2006/chart">
            <c:chart xmlns:c="http://schemas.openxmlformats.org/drawingml/2006/chart" xmlns:r="http://schemas.openxmlformats.org/officeDocument/2006/relationships" r:id="rId19"/>
          </a:graphicData>
        </a:graphic>
      </p:graphicFrame>
    </p:spTree>
    <p:extLst>
      <p:ext uri="{BB962C8B-B14F-4D97-AF65-F5344CB8AC3E}">
        <p14:creationId xmlns:p14="http://schemas.microsoft.com/office/powerpoint/2010/main" val="4289113481"/>
      </p:ext>
    </p:extLst>
  </p:cSld>
  <p:clrMapOvr>
    <a:masterClrMapping/>
  </p:clrMapOvr>
</p:sld>
</file>

<file path=ppt/theme/theme1.xml><?xml version="1.0" encoding="utf-8"?>
<a:theme xmlns:a="http://schemas.openxmlformats.org/drawingml/2006/main" name="Titania template">
  <a:themeElements>
    <a:clrScheme name="Custom 347">
      <a:dk1>
        <a:srgbClr val="4D778A"/>
      </a:dk1>
      <a:lt1>
        <a:srgbClr val="FFFFFF"/>
      </a:lt1>
      <a:dk2>
        <a:srgbClr val="7198A9"/>
      </a:dk2>
      <a:lt2>
        <a:srgbClr val="EFF3F5"/>
      </a:lt2>
      <a:accent1>
        <a:srgbClr val="37A9DD"/>
      </a:accent1>
      <a:accent2>
        <a:srgbClr val="B0D85B"/>
      </a:accent2>
      <a:accent3>
        <a:srgbClr val="EDC67B"/>
      </a:accent3>
      <a:accent4>
        <a:srgbClr val="FAA99C"/>
      </a:accent4>
      <a:accent5>
        <a:srgbClr val="EFF3F5"/>
      </a:accent5>
      <a:accent6>
        <a:srgbClr val="7198A9"/>
      </a:accent6>
      <a:hlink>
        <a:srgbClr val="4D778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634</TotalTime>
  <Words>336</Words>
  <Application>Microsoft Office PowerPoint</Application>
  <PresentationFormat>On-screen Show (16:9)</PresentationFormat>
  <Paragraphs>53</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Sabon-Roman</vt:lpstr>
      <vt:lpstr>inherit</vt:lpstr>
      <vt:lpstr>Arvo</vt:lpstr>
      <vt:lpstr>Arial</vt:lpstr>
      <vt:lpstr>Muli</vt:lpstr>
      <vt:lpstr>Titania template</vt:lpstr>
      <vt:lpstr>Why Don't Students Study More ?</vt:lpstr>
      <vt:lpstr>PowerPoint Presentation</vt:lpstr>
      <vt:lpstr>Economic Topic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Don't Students Study More ?</dc:title>
  <dc:creator>Sara Marcela Cely Rios</dc:creator>
  <cp:lastModifiedBy>GRACIELA JIMENEZ CEBRIAN</cp:lastModifiedBy>
  <cp:revision>5</cp:revision>
  <dcterms:modified xsi:type="dcterms:W3CDTF">2020-10-22T16:22:26Z</dcterms:modified>
</cp:coreProperties>
</file>