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30F"/>
    <a:srgbClr val="E5AB20"/>
    <a:srgbClr val="F8E17B"/>
    <a:srgbClr val="E4A81B"/>
    <a:srgbClr val="E5B112"/>
    <a:srgbClr val="E2A313"/>
    <a:srgbClr val="E7B313"/>
    <a:srgbClr val="C06D05"/>
    <a:srgbClr val="207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BDDC8-A884-4E01-9405-1BFEB67BDE83}" v="210" dt="2024-02-01T16:31:46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4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Cruz Gonzalez Linares" userId="5615302f-95d6-4e90-9373-2cd885abd457" providerId="ADAL" clId="{424BDDC8-A884-4E01-9405-1BFEB67BDE83}"/>
    <pc:docChg chg="undo custSel addSld delSld modSld sldOrd">
      <pc:chgData name="Maria Cruz Gonzalez Linares" userId="5615302f-95d6-4e90-9373-2cd885abd457" providerId="ADAL" clId="{424BDDC8-A884-4E01-9405-1BFEB67BDE83}" dt="2024-02-01T16:32:03.446" v="2660" actId="1076"/>
      <pc:docMkLst>
        <pc:docMk/>
      </pc:docMkLst>
      <pc:sldChg chg="addSp delSp modSp mod">
        <pc:chgData name="Maria Cruz Gonzalez Linares" userId="5615302f-95d6-4e90-9373-2cd885abd457" providerId="ADAL" clId="{424BDDC8-A884-4E01-9405-1BFEB67BDE83}" dt="2024-01-30T14:42:25.313" v="545"/>
        <pc:sldMkLst>
          <pc:docMk/>
          <pc:sldMk cId="3832218547" sldId="256"/>
        </pc:sldMkLst>
        <pc:spChg chg="mod">
          <ac:chgData name="Maria Cruz Gonzalez Linares" userId="5615302f-95d6-4e90-9373-2cd885abd457" providerId="ADAL" clId="{424BDDC8-A884-4E01-9405-1BFEB67BDE83}" dt="2024-01-30T12:11:56.140" v="143" actId="1076"/>
          <ac:spMkLst>
            <pc:docMk/>
            <pc:sldMk cId="3832218547" sldId="256"/>
            <ac:spMk id="2" creationId="{A2C85673-0AD8-4524-96B0-78DFDD65BFBD}"/>
          </ac:spMkLst>
        </pc:spChg>
        <pc:spChg chg="mod">
          <ac:chgData name="Maria Cruz Gonzalez Linares" userId="5615302f-95d6-4e90-9373-2cd885abd457" providerId="ADAL" clId="{424BDDC8-A884-4E01-9405-1BFEB67BDE83}" dt="2024-01-30T14:40:50.133" v="536" actId="1076"/>
          <ac:spMkLst>
            <pc:docMk/>
            <pc:sldMk cId="3832218547" sldId="256"/>
            <ac:spMk id="3" creationId="{FE214860-E547-42F5-8A2B-D2DD24D359F3}"/>
          </ac:spMkLst>
        </pc:spChg>
        <pc:picChg chg="add del mod">
          <ac:chgData name="Maria Cruz Gonzalez Linares" userId="5615302f-95d6-4e90-9373-2cd885abd457" providerId="ADAL" clId="{424BDDC8-A884-4E01-9405-1BFEB67BDE83}" dt="2024-01-30T14:31:48.320" v="535" actId="478"/>
          <ac:picMkLst>
            <pc:docMk/>
            <pc:sldMk cId="3832218547" sldId="256"/>
            <ac:picMk id="8" creationId="{3A6C9447-C96D-5151-BFD6-BE78A8E738CB}"/>
          </ac:picMkLst>
        </pc:picChg>
        <pc:picChg chg="add mod">
          <ac:chgData name="Maria Cruz Gonzalez Linares" userId="5615302f-95d6-4e90-9373-2cd885abd457" providerId="ADAL" clId="{424BDDC8-A884-4E01-9405-1BFEB67BDE83}" dt="2024-01-30T14:42:25.313" v="545"/>
          <ac:picMkLst>
            <pc:docMk/>
            <pc:sldMk cId="3832218547" sldId="256"/>
            <ac:picMk id="9" creationId="{29A322DF-CF6C-1C62-7A50-CB69A3EA0D71}"/>
          </ac:picMkLst>
        </pc:picChg>
      </pc:sldChg>
      <pc:sldChg chg="del">
        <pc:chgData name="Maria Cruz Gonzalez Linares" userId="5615302f-95d6-4e90-9373-2cd885abd457" providerId="ADAL" clId="{424BDDC8-A884-4E01-9405-1BFEB67BDE83}" dt="2024-01-30T12:38:04.687" v="335" actId="2696"/>
        <pc:sldMkLst>
          <pc:docMk/>
          <pc:sldMk cId="886438690" sldId="257"/>
        </pc:sldMkLst>
      </pc:sldChg>
      <pc:sldChg chg="addSp delSp modSp add mod ord">
        <pc:chgData name="Maria Cruz Gonzalez Linares" userId="5615302f-95d6-4e90-9373-2cd885abd457" providerId="ADAL" clId="{424BDDC8-A884-4E01-9405-1BFEB67BDE83}" dt="2024-01-30T22:16:00.937" v="1625"/>
        <pc:sldMkLst>
          <pc:docMk/>
          <pc:sldMk cId="2884222665" sldId="258"/>
        </pc:sldMkLst>
        <pc:spChg chg="mod">
          <ac:chgData name="Maria Cruz Gonzalez Linares" userId="5615302f-95d6-4e90-9373-2cd885abd457" providerId="ADAL" clId="{424BDDC8-A884-4E01-9405-1BFEB67BDE83}" dt="2024-01-30T21:26:09.835" v="1195" actId="1076"/>
          <ac:spMkLst>
            <pc:docMk/>
            <pc:sldMk cId="2884222665" sldId="258"/>
            <ac:spMk id="3" creationId="{FE214860-E547-42F5-8A2B-D2DD24D359F3}"/>
          </ac:spMkLst>
        </pc:spChg>
        <pc:spChg chg="add mod">
          <ac:chgData name="Maria Cruz Gonzalez Linares" userId="5615302f-95d6-4e90-9373-2cd885abd457" providerId="ADAL" clId="{424BDDC8-A884-4E01-9405-1BFEB67BDE83}" dt="2024-01-30T21:27:46.891" v="1199" actId="2085"/>
          <ac:spMkLst>
            <pc:docMk/>
            <pc:sldMk cId="2884222665" sldId="258"/>
            <ac:spMk id="11" creationId="{1B15089A-99A3-0C3F-1323-C8B4657B1128}"/>
          </ac:spMkLst>
        </pc:spChg>
        <pc:spChg chg="del mod">
          <ac:chgData name="Maria Cruz Gonzalez Linares" userId="5615302f-95d6-4e90-9373-2cd885abd457" providerId="ADAL" clId="{424BDDC8-A884-4E01-9405-1BFEB67BDE83}" dt="2024-01-30T21:25:48.214" v="1189" actId="478"/>
          <ac:spMkLst>
            <pc:docMk/>
            <pc:sldMk cId="2884222665" sldId="258"/>
            <ac:spMk id="13" creationId="{5D50FCE5-B5B3-4089-83E1-40DFC9F84886}"/>
          </ac:spMkLst>
        </pc:spChg>
        <pc:spChg chg="del">
          <ac:chgData name="Maria Cruz Gonzalez Linares" userId="5615302f-95d6-4e90-9373-2cd885abd457" providerId="ADAL" clId="{424BDDC8-A884-4E01-9405-1BFEB67BDE83}" dt="2024-01-30T21:25:50.545" v="1190" actId="478"/>
          <ac:spMkLst>
            <pc:docMk/>
            <pc:sldMk cId="2884222665" sldId="258"/>
            <ac:spMk id="14" creationId="{D2025EE1-BB11-4E46-8131-C124F3D1C8C1}"/>
          </ac:spMkLst>
        </pc:spChg>
        <pc:spChg chg="add mod">
          <ac:chgData name="Maria Cruz Gonzalez Linares" userId="5615302f-95d6-4e90-9373-2cd885abd457" providerId="ADAL" clId="{424BDDC8-A884-4E01-9405-1BFEB67BDE83}" dt="2024-01-30T21:43:54.915" v="1228" actId="1076"/>
          <ac:spMkLst>
            <pc:docMk/>
            <pc:sldMk cId="2884222665" sldId="258"/>
            <ac:spMk id="21" creationId="{4C1098AB-FE79-945E-74CA-A0F7872BE329}"/>
          </ac:spMkLst>
        </pc:spChg>
        <pc:spChg chg="add mod">
          <ac:chgData name="Maria Cruz Gonzalez Linares" userId="5615302f-95d6-4e90-9373-2cd885abd457" providerId="ADAL" clId="{424BDDC8-A884-4E01-9405-1BFEB67BDE83}" dt="2024-01-30T21:44:14.566" v="1233" actId="14100"/>
          <ac:spMkLst>
            <pc:docMk/>
            <pc:sldMk cId="2884222665" sldId="258"/>
            <ac:spMk id="22" creationId="{714FDE08-DAAE-52E1-FE20-4878627307E9}"/>
          </ac:spMkLst>
        </pc:spChg>
        <pc:spChg chg="add mod">
          <ac:chgData name="Maria Cruz Gonzalez Linares" userId="5615302f-95d6-4e90-9373-2cd885abd457" providerId="ADAL" clId="{424BDDC8-A884-4E01-9405-1BFEB67BDE83}" dt="2024-01-30T21:45:02.651" v="1248" actId="1076"/>
          <ac:spMkLst>
            <pc:docMk/>
            <pc:sldMk cId="2884222665" sldId="258"/>
            <ac:spMk id="23" creationId="{3FAC0F0C-E624-F723-658A-7AEC2A9045A0}"/>
          </ac:spMkLst>
        </pc:spChg>
        <pc:spChg chg="add mod">
          <ac:chgData name="Maria Cruz Gonzalez Linares" userId="5615302f-95d6-4e90-9373-2cd885abd457" providerId="ADAL" clId="{424BDDC8-A884-4E01-9405-1BFEB67BDE83}" dt="2024-01-30T21:45:40.528" v="1262" actId="1076"/>
          <ac:spMkLst>
            <pc:docMk/>
            <pc:sldMk cId="2884222665" sldId="258"/>
            <ac:spMk id="24" creationId="{3A7C9EAC-90BC-DFE2-CD9C-5887C38CABE4}"/>
          </ac:spMkLst>
        </pc:spChg>
        <pc:spChg chg="add mod">
          <ac:chgData name="Maria Cruz Gonzalez Linares" userId="5615302f-95d6-4e90-9373-2cd885abd457" providerId="ADAL" clId="{424BDDC8-A884-4E01-9405-1BFEB67BDE83}" dt="2024-01-30T21:46:10.996" v="1280" actId="14100"/>
          <ac:spMkLst>
            <pc:docMk/>
            <pc:sldMk cId="2884222665" sldId="258"/>
            <ac:spMk id="25" creationId="{93A0EFA1-041E-4D26-73E7-FFA29AC827E3}"/>
          </ac:spMkLst>
        </pc:spChg>
        <pc:picChg chg="del">
          <ac:chgData name="Maria Cruz Gonzalez Linares" userId="5615302f-95d6-4e90-9373-2cd885abd457" providerId="ADAL" clId="{424BDDC8-A884-4E01-9405-1BFEB67BDE83}" dt="2024-01-30T21:25:41.478" v="1185" actId="478"/>
          <ac:picMkLst>
            <pc:docMk/>
            <pc:sldMk cId="2884222665" sldId="258"/>
            <ac:picMk id="5" creationId="{3A92D1A5-3D94-4436-9A2E-DE293BD3FF81}"/>
          </ac:picMkLst>
        </pc:picChg>
        <pc:picChg chg="del">
          <ac:chgData name="Maria Cruz Gonzalez Linares" userId="5615302f-95d6-4e90-9373-2cd885abd457" providerId="ADAL" clId="{424BDDC8-A884-4E01-9405-1BFEB67BDE83}" dt="2024-01-30T21:25:52.478" v="1191" actId="478"/>
          <ac:picMkLst>
            <pc:docMk/>
            <pc:sldMk cId="2884222665" sldId="258"/>
            <ac:picMk id="7" creationId="{FFD6EECB-47FB-485A-9C97-F5BC47E2E9E9}"/>
          </ac:picMkLst>
        </pc:picChg>
        <pc:picChg chg="add del mod">
          <ac:chgData name="Maria Cruz Gonzalez Linares" userId="5615302f-95d6-4e90-9373-2cd885abd457" providerId="ADAL" clId="{424BDDC8-A884-4E01-9405-1BFEB67BDE83}" dt="2024-01-30T12:20:31.606" v="182" actId="478"/>
          <ac:picMkLst>
            <pc:docMk/>
            <pc:sldMk cId="2884222665" sldId="258"/>
            <ac:picMk id="8" creationId="{049292AF-73A5-4DA7-82DE-B91E75327D8E}"/>
          </ac:picMkLst>
        </pc:picChg>
        <pc:picChg chg="add del mod">
          <ac:chgData name="Maria Cruz Gonzalez Linares" userId="5615302f-95d6-4e90-9373-2cd885abd457" providerId="ADAL" clId="{424BDDC8-A884-4E01-9405-1BFEB67BDE83}" dt="2024-01-30T21:25:42.759" v="1186" actId="478"/>
          <ac:picMkLst>
            <pc:docMk/>
            <pc:sldMk cId="2884222665" sldId="258"/>
            <ac:picMk id="10" creationId="{4B790079-33BC-638D-03E8-F1148E7C70AE}"/>
          </ac:picMkLst>
        </pc:picChg>
        <pc:picChg chg="del">
          <ac:chgData name="Maria Cruz Gonzalez Linares" userId="5615302f-95d6-4e90-9373-2cd885abd457" providerId="ADAL" clId="{424BDDC8-A884-4E01-9405-1BFEB67BDE83}" dt="2024-01-30T21:25:44.590" v="1187" actId="478"/>
          <ac:picMkLst>
            <pc:docMk/>
            <pc:sldMk cId="2884222665" sldId="258"/>
            <ac:picMk id="12" creationId="{147068FB-F2EC-424B-B5E7-AA8829B0D105}"/>
          </ac:picMkLst>
        </pc:picChg>
        <pc:picChg chg="add mod">
          <ac:chgData name="Maria Cruz Gonzalez Linares" userId="5615302f-95d6-4e90-9373-2cd885abd457" providerId="ADAL" clId="{424BDDC8-A884-4E01-9405-1BFEB67BDE83}" dt="2024-01-30T21:42:45.970" v="1208" actId="14100"/>
          <ac:picMkLst>
            <pc:docMk/>
            <pc:sldMk cId="2884222665" sldId="258"/>
            <ac:picMk id="16" creationId="{373DB2AE-AE35-F27A-4067-4F3BEB827082}"/>
          </ac:picMkLst>
        </pc:picChg>
        <pc:picChg chg="add mod">
          <ac:chgData name="Maria Cruz Gonzalez Linares" userId="5615302f-95d6-4e90-9373-2cd885abd457" providerId="ADAL" clId="{424BDDC8-A884-4E01-9405-1BFEB67BDE83}" dt="2024-01-30T21:42:52.501" v="1210" actId="1076"/>
          <ac:picMkLst>
            <pc:docMk/>
            <pc:sldMk cId="2884222665" sldId="258"/>
            <ac:picMk id="17" creationId="{19ADB9C0-C016-17B2-365D-A8579C34A2EA}"/>
          </ac:picMkLst>
        </pc:picChg>
        <pc:picChg chg="add mod">
          <ac:chgData name="Maria Cruz Gonzalez Linares" userId="5615302f-95d6-4e90-9373-2cd885abd457" providerId="ADAL" clId="{424BDDC8-A884-4E01-9405-1BFEB67BDE83}" dt="2024-01-30T21:42:57.463" v="1212" actId="1076"/>
          <ac:picMkLst>
            <pc:docMk/>
            <pc:sldMk cId="2884222665" sldId="258"/>
            <ac:picMk id="18" creationId="{CD4E83E4-315E-E755-E1D8-ADAB0395BA1F}"/>
          </ac:picMkLst>
        </pc:picChg>
        <pc:picChg chg="add mod">
          <ac:chgData name="Maria Cruz Gonzalez Linares" userId="5615302f-95d6-4e90-9373-2cd885abd457" providerId="ADAL" clId="{424BDDC8-A884-4E01-9405-1BFEB67BDE83}" dt="2024-01-30T21:44:46.264" v="1246" actId="1076"/>
          <ac:picMkLst>
            <pc:docMk/>
            <pc:sldMk cId="2884222665" sldId="258"/>
            <ac:picMk id="19" creationId="{D72B5A19-0727-0BFD-D742-58500ADF7C1F}"/>
          </ac:picMkLst>
        </pc:picChg>
        <pc:picChg chg="add mod">
          <ac:chgData name="Maria Cruz Gonzalez Linares" userId="5615302f-95d6-4e90-9373-2cd885abd457" providerId="ADAL" clId="{424BDDC8-A884-4E01-9405-1BFEB67BDE83}" dt="2024-01-30T21:44:48.336" v="1247" actId="1076"/>
          <ac:picMkLst>
            <pc:docMk/>
            <pc:sldMk cId="2884222665" sldId="258"/>
            <ac:picMk id="20" creationId="{6376592A-2A00-5E46-A909-64DF4F87F695}"/>
          </ac:picMkLst>
        </pc:picChg>
        <pc:picChg chg="add mod">
          <ac:chgData name="Maria Cruz Gonzalez Linares" userId="5615302f-95d6-4e90-9373-2cd885abd457" providerId="ADAL" clId="{424BDDC8-A884-4E01-9405-1BFEB67BDE83}" dt="2024-01-30T22:16:00.937" v="1625"/>
          <ac:picMkLst>
            <pc:docMk/>
            <pc:sldMk cId="2884222665" sldId="258"/>
            <ac:picMk id="26" creationId="{324D788B-3987-C208-9211-55C57D341B35}"/>
          </ac:picMkLst>
        </pc:picChg>
      </pc:sldChg>
      <pc:sldChg chg="addSp delSp modSp add mod">
        <pc:chgData name="Maria Cruz Gonzalez Linares" userId="5615302f-95d6-4e90-9373-2cd885abd457" providerId="ADAL" clId="{424BDDC8-A884-4E01-9405-1BFEB67BDE83}" dt="2024-01-30T22:15:41.932" v="1621" actId="14100"/>
        <pc:sldMkLst>
          <pc:docMk/>
          <pc:sldMk cId="549452409" sldId="259"/>
        </pc:sldMkLst>
        <pc:spChg chg="mod">
          <ac:chgData name="Maria Cruz Gonzalez Linares" userId="5615302f-95d6-4e90-9373-2cd885abd457" providerId="ADAL" clId="{424BDDC8-A884-4E01-9405-1BFEB67BDE83}" dt="2024-01-30T13:52:15.358" v="383" actId="1076"/>
          <ac:spMkLst>
            <pc:docMk/>
            <pc:sldMk cId="549452409" sldId="259"/>
            <ac:spMk id="2" creationId="{A2C85673-0AD8-4524-96B0-78DFDD65BFBD}"/>
          </ac:spMkLst>
        </pc:spChg>
        <pc:spChg chg="mod">
          <ac:chgData name="Maria Cruz Gonzalez Linares" userId="5615302f-95d6-4e90-9373-2cd885abd457" providerId="ADAL" clId="{424BDDC8-A884-4E01-9405-1BFEB67BDE83}" dt="2024-01-30T13:52:19.477" v="384" actId="1076"/>
          <ac:spMkLst>
            <pc:docMk/>
            <pc:sldMk cId="549452409" sldId="259"/>
            <ac:spMk id="3" creationId="{FE214860-E547-42F5-8A2B-D2DD24D359F3}"/>
          </ac:spMkLst>
        </pc:spChg>
        <pc:spChg chg="del mod">
          <ac:chgData name="Maria Cruz Gonzalez Linares" userId="5615302f-95d6-4e90-9373-2cd885abd457" providerId="ADAL" clId="{424BDDC8-A884-4E01-9405-1BFEB67BDE83}" dt="2024-01-30T12:20:17.044" v="177" actId="478"/>
          <ac:spMkLst>
            <pc:docMk/>
            <pc:sldMk cId="549452409" sldId="259"/>
            <ac:spMk id="13" creationId="{5D50FCE5-B5B3-4089-83E1-40DFC9F84886}"/>
          </ac:spMkLst>
        </pc:spChg>
        <pc:spChg chg="del mod">
          <ac:chgData name="Maria Cruz Gonzalez Linares" userId="5615302f-95d6-4e90-9373-2cd885abd457" providerId="ADAL" clId="{424BDDC8-A884-4E01-9405-1BFEB67BDE83}" dt="2024-01-30T12:20:20.460" v="179" actId="478"/>
          <ac:spMkLst>
            <pc:docMk/>
            <pc:sldMk cId="549452409" sldId="259"/>
            <ac:spMk id="14" creationId="{D2025EE1-BB11-4E46-8131-C124F3D1C8C1}"/>
          </ac:spMkLst>
        </pc:spChg>
        <pc:spChg chg="add mod">
          <ac:chgData name="Maria Cruz Gonzalez Linares" userId="5615302f-95d6-4e90-9373-2cd885abd457" providerId="ADAL" clId="{424BDDC8-A884-4E01-9405-1BFEB67BDE83}" dt="2024-01-30T13:58:44.112" v="385" actId="1076"/>
          <ac:spMkLst>
            <pc:docMk/>
            <pc:sldMk cId="549452409" sldId="259"/>
            <ac:spMk id="15" creationId="{E7ECB4ED-A8D6-A7BD-DD20-D61F5506C3DC}"/>
          </ac:spMkLst>
        </pc:spChg>
        <pc:spChg chg="add mod">
          <ac:chgData name="Maria Cruz Gonzalez Linares" userId="5615302f-95d6-4e90-9373-2cd885abd457" providerId="ADAL" clId="{424BDDC8-A884-4E01-9405-1BFEB67BDE83}" dt="2024-01-30T13:58:44.112" v="385" actId="1076"/>
          <ac:spMkLst>
            <pc:docMk/>
            <pc:sldMk cId="549452409" sldId="259"/>
            <ac:spMk id="16" creationId="{55FA7A29-FEF7-70C2-7ED9-4A5844502ED9}"/>
          </ac:spMkLst>
        </pc:spChg>
        <pc:spChg chg="add del mod">
          <ac:chgData name="Maria Cruz Gonzalez Linares" userId="5615302f-95d6-4e90-9373-2cd885abd457" providerId="ADAL" clId="{424BDDC8-A884-4E01-9405-1BFEB67BDE83}" dt="2024-01-30T14:21:07.528" v="496"/>
          <ac:spMkLst>
            <pc:docMk/>
            <pc:sldMk cId="549452409" sldId="259"/>
            <ac:spMk id="19" creationId="{F50B6D19-C7C2-F891-FFCE-804D4925005E}"/>
          </ac:spMkLst>
        </pc:spChg>
        <pc:spChg chg="add mod">
          <ac:chgData name="Maria Cruz Gonzalez Linares" userId="5615302f-95d6-4e90-9373-2cd885abd457" providerId="ADAL" clId="{424BDDC8-A884-4E01-9405-1BFEB67BDE83}" dt="2024-01-30T14:18:46.697" v="487" actId="1076"/>
          <ac:spMkLst>
            <pc:docMk/>
            <pc:sldMk cId="549452409" sldId="259"/>
            <ac:spMk id="32" creationId="{5CEAD1CE-49D9-D835-AFEC-73FC3EE83309}"/>
          </ac:spMkLst>
        </pc:spChg>
        <pc:spChg chg="add mod">
          <ac:chgData name="Maria Cruz Gonzalez Linares" userId="5615302f-95d6-4e90-9373-2cd885abd457" providerId="ADAL" clId="{424BDDC8-A884-4E01-9405-1BFEB67BDE83}" dt="2024-01-30T14:18:49.314" v="488" actId="1076"/>
          <ac:spMkLst>
            <pc:docMk/>
            <pc:sldMk cId="549452409" sldId="259"/>
            <ac:spMk id="33" creationId="{BA099ACA-C1DF-9008-6264-7ACD920A80E2}"/>
          </ac:spMkLst>
        </pc:spChg>
        <pc:spChg chg="add mod">
          <ac:chgData name="Maria Cruz Gonzalez Linares" userId="5615302f-95d6-4e90-9373-2cd885abd457" providerId="ADAL" clId="{424BDDC8-A884-4E01-9405-1BFEB67BDE83}" dt="2024-01-30T14:18:52.059" v="489" actId="1076"/>
          <ac:spMkLst>
            <pc:docMk/>
            <pc:sldMk cId="549452409" sldId="259"/>
            <ac:spMk id="34" creationId="{17C96DCD-0CE4-FD86-A86E-89CC80C9F0C4}"/>
          </ac:spMkLst>
        </pc:spChg>
        <pc:spChg chg="add del mod">
          <ac:chgData name="Maria Cruz Gonzalez Linares" userId="5615302f-95d6-4e90-9373-2cd885abd457" providerId="ADAL" clId="{424BDDC8-A884-4E01-9405-1BFEB67BDE83}" dt="2024-01-30T14:21:07.528" v="496"/>
          <ac:spMkLst>
            <pc:docMk/>
            <pc:sldMk cId="549452409" sldId="259"/>
            <ac:spMk id="35" creationId="{E240604D-F3CB-9142-AE00-D547F4842739}"/>
          </ac:spMkLst>
        </pc:spChg>
        <pc:spChg chg="add mod">
          <ac:chgData name="Maria Cruz Gonzalez Linares" userId="5615302f-95d6-4e90-9373-2cd885abd457" providerId="ADAL" clId="{424BDDC8-A884-4E01-9405-1BFEB67BDE83}" dt="2024-01-30T14:21:21.955" v="500" actId="1036"/>
          <ac:spMkLst>
            <pc:docMk/>
            <pc:sldMk cId="549452409" sldId="259"/>
            <ac:spMk id="36" creationId="{1FA1B13D-22F8-E203-F2C3-6DB0016EC598}"/>
          </ac:spMkLst>
        </pc:spChg>
        <pc:spChg chg="mod">
          <ac:chgData name="Maria Cruz Gonzalez Linares" userId="5615302f-95d6-4e90-9373-2cd885abd457" providerId="ADAL" clId="{424BDDC8-A884-4E01-9405-1BFEB67BDE83}" dt="2024-01-30T14:21:07.528" v="496"/>
          <ac:spMkLst>
            <pc:docMk/>
            <pc:sldMk cId="549452409" sldId="259"/>
            <ac:spMk id="37" creationId="{8ABF51F2-B03A-A406-B949-7118C3BE184B}"/>
          </ac:spMkLst>
        </pc:spChg>
        <pc:picChg chg="del">
          <ac:chgData name="Maria Cruz Gonzalez Linares" userId="5615302f-95d6-4e90-9373-2cd885abd457" providerId="ADAL" clId="{424BDDC8-A884-4E01-9405-1BFEB67BDE83}" dt="2024-01-30T12:20:12.551" v="174" actId="478"/>
          <ac:picMkLst>
            <pc:docMk/>
            <pc:sldMk cId="549452409" sldId="259"/>
            <ac:picMk id="5" creationId="{3A92D1A5-3D94-4436-9A2E-DE293BD3FF81}"/>
          </ac:picMkLst>
        </pc:picChg>
        <pc:picChg chg="del">
          <ac:chgData name="Maria Cruz Gonzalez Linares" userId="5615302f-95d6-4e90-9373-2cd885abd457" providerId="ADAL" clId="{424BDDC8-A884-4E01-9405-1BFEB67BDE83}" dt="2024-01-30T12:20:23.111" v="180" actId="478"/>
          <ac:picMkLst>
            <pc:docMk/>
            <pc:sldMk cId="549452409" sldId="259"/>
            <ac:picMk id="7" creationId="{FFD6EECB-47FB-485A-9C97-F5BC47E2E9E9}"/>
          </ac:picMkLst>
        </pc:picChg>
        <pc:picChg chg="mod modCrop">
          <ac:chgData name="Maria Cruz Gonzalez Linares" userId="5615302f-95d6-4e90-9373-2cd885abd457" providerId="ADAL" clId="{424BDDC8-A884-4E01-9405-1BFEB67BDE83}" dt="2024-01-30T13:58:44.112" v="385" actId="1076"/>
          <ac:picMkLst>
            <pc:docMk/>
            <pc:sldMk cId="549452409" sldId="259"/>
            <ac:picMk id="8" creationId="{049292AF-73A5-4DA7-82DE-B91E75327D8E}"/>
          </ac:picMkLst>
        </pc:picChg>
        <pc:picChg chg="add mod">
          <ac:chgData name="Maria Cruz Gonzalez Linares" userId="5615302f-95d6-4e90-9373-2cd885abd457" providerId="ADAL" clId="{424BDDC8-A884-4E01-9405-1BFEB67BDE83}" dt="2024-01-30T13:58:44.112" v="385" actId="1076"/>
          <ac:picMkLst>
            <pc:docMk/>
            <pc:sldMk cId="549452409" sldId="259"/>
            <ac:picMk id="9" creationId="{B6F56A85-B599-A9EC-41D3-5CFD76309741}"/>
          </ac:picMkLst>
        </pc:picChg>
        <pc:picChg chg="add mod">
          <ac:chgData name="Maria Cruz Gonzalez Linares" userId="5615302f-95d6-4e90-9373-2cd885abd457" providerId="ADAL" clId="{424BDDC8-A884-4E01-9405-1BFEB67BDE83}" dt="2024-01-30T13:58:49.650" v="386" actId="1076"/>
          <ac:picMkLst>
            <pc:docMk/>
            <pc:sldMk cId="549452409" sldId="259"/>
            <ac:picMk id="11" creationId="{DF510AB6-2EBF-0251-887F-F3B6D76448B9}"/>
          </ac:picMkLst>
        </pc:picChg>
        <pc:picChg chg="del">
          <ac:chgData name="Maria Cruz Gonzalez Linares" userId="5615302f-95d6-4e90-9373-2cd885abd457" providerId="ADAL" clId="{424BDDC8-A884-4E01-9405-1BFEB67BDE83}" dt="2024-01-30T12:20:14.345" v="175" actId="478"/>
          <ac:picMkLst>
            <pc:docMk/>
            <pc:sldMk cId="549452409" sldId="259"/>
            <ac:picMk id="12" creationId="{147068FB-F2EC-424B-B5E7-AA8829B0D105}"/>
          </ac:picMkLst>
        </pc:picChg>
        <pc:picChg chg="add mod">
          <ac:chgData name="Maria Cruz Gonzalez Linares" userId="5615302f-95d6-4e90-9373-2cd885abd457" providerId="ADAL" clId="{424BDDC8-A884-4E01-9405-1BFEB67BDE83}" dt="2024-01-30T13:58:55.434" v="388" actId="14100"/>
          <ac:picMkLst>
            <pc:docMk/>
            <pc:sldMk cId="549452409" sldId="259"/>
            <ac:picMk id="18" creationId="{7E3A58EF-AEA1-029E-6BA2-B8FA7ABCE148}"/>
          </ac:picMkLst>
        </pc:picChg>
        <pc:picChg chg="add mod">
          <ac:chgData name="Maria Cruz Gonzalez Linares" userId="5615302f-95d6-4e90-9373-2cd885abd457" providerId="ADAL" clId="{424BDDC8-A884-4E01-9405-1BFEB67BDE83}" dt="2024-01-30T14:17:34.370" v="478" actId="1076"/>
          <ac:picMkLst>
            <pc:docMk/>
            <pc:sldMk cId="549452409" sldId="259"/>
            <ac:picMk id="21" creationId="{3DFC0B6A-A463-3C2D-CCEF-7A980F1B4767}"/>
          </ac:picMkLst>
        </pc:picChg>
        <pc:picChg chg="add mod">
          <ac:chgData name="Maria Cruz Gonzalez Linares" userId="5615302f-95d6-4e90-9373-2cd885abd457" providerId="ADAL" clId="{424BDDC8-A884-4E01-9405-1BFEB67BDE83}" dt="2024-01-30T14:17:34.370" v="478" actId="1076"/>
          <ac:picMkLst>
            <pc:docMk/>
            <pc:sldMk cId="549452409" sldId="259"/>
            <ac:picMk id="23" creationId="{73A00DE9-E3A6-5368-E10F-78043C5A71A4}"/>
          </ac:picMkLst>
        </pc:picChg>
        <pc:picChg chg="add mod">
          <ac:chgData name="Maria Cruz Gonzalez Linares" userId="5615302f-95d6-4e90-9373-2cd885abd457" providerId="ADAL" clId="{424BDDC8-A884-4E01-9405-1BFEB67BDE83}" dt="2024-01-30T14:17:34.370" v="478" actId="1076"/>
          <ac:picMkLst>
            <pc:docMk/>
            <pc:sldMk cId="549452409" sldId="259"/>
            <ac:picMk id="25" creationId="{C24E342F-AC8F-E404-E1F6-1612C926935F}"/>
          </ac:picMkLst>
        </pc:picChg>
        <pc:picChg chg="add mod">
          <ac:chgData name="Maria Cruz Gonzalez Linares" userId="5615302f-95d6-4e90-9373-2cd885abd457" providerId="ADAL" clId="{424BDDC8-A884-4E01-9405-1BFEB67BDE83}" dt="2024-01-30T14:17:34.370" v="478" actId="1076"/>
          <ac:picMkLst>
            <pc:docMk/>
            <pc:sldMk cId="549452409" sldId="259"/>
            <ac:picMk id="27" creationId="{49BE95A6-44A9-FF9E-EF38-1AB6CE59EAD3}"/>
          </ac:picMkLst>
        </pc:picChg>
        <pc:picChg chg="add mod">
          <ac:chgData name="Maria Cruz Gonzalez Linares" userId="5615302f-95d6-4e90-9373-2cd885abd457" providerId="ADAL" clId="{424BDDC8-A884-4E01-9405-1BFEB67BDE83}" dt="2024-01-30T14:17:34.370" v="478" actId="1076"/>
          <ac:picMkLst>
            <pc:docMk/>
            <pc:sldMk cId="549452409" sldId="259"/>
            <ac:picMk id="29" creationId="{2C4A859D-3B94-A10E-7043-5E5774F60B75}"/>
          </ac:picMkLst>
        </pc:picChg>
        <pc:picChg chg="add mod">
          <ac:chgData name="Maria Cruz Gonzalez Linares" userId="5615302f-95d6-4e90-9373-2cd885abd457" providerId="ADAL" clId="{424BDDC8-A884-4E01-9405-1BFEB67BDE83}" dt="2024-01-30T14:17:34.370" v="478" actId="1076"/>
          <ac:picMkLst>
            <pc:docMk/>
            <pc:sldMk cId="549452409" sldId="259"/>
            <ac:picMk id="31" creationId="{F7827121-45CC-6F5F-D9A7-F3F1C7FFBDA2}"/>
          </ac:picMkLst>
        </pc:picChg>
        <pc:picChg chg="add mod">
          <ac:chgData name="Maria Cruz Gonzalez Linares" userId="5615302f-95d6-4e90-9373-2cd885abd457" providerId="ADAL" clId="{424BDDC8-A884-4E01-9405-1BFEB67BDE83}" dt="2024-01-30T22:15:41.932" v="1621" actId="14100"/>
          <ac:picMkLst>
            <pc:docMk/>
            <pc:sldMk cId="549452409" sldId="259"/>
            <ac:picMk id="38" creationId="{460DDDCC-28EA-1222-12B9-2308183B994B}"/>
          </ac:picMkLst>
        </pc:picChg>
      </pc:sldChg>
      <pc:sldChg chg="addSp delSp modSp add mod">
        <pc:chgData name="Maria Cruz Gonzalez Linares" userId="5615302f-95d6-4e90-9373-2cd885abd457" providerId="ADAL" clId="{424BDDC8-A884-4E01-9405-1BFEB67BDE83}" dt="2024-01-30T22:15:47.737" v="1622"/>
        <pc:sldMkLst>
          <pc:docMk/>
          <pc:sldMk cId="90286501" sldId="260"/>
        </pc:sldMkLst>
        <pc:spChg chg="mod">
          <ac:chgData name="Maria Cruz Gonzalez Linares" userId="5615302f-95d6-4e90-9373-2cd885abd457" providerId="ADAL" clId="{424BDDC8-A884-4E01-9405-1BFEB67BDE83}" dt="2024-01-30T14:50:48.731" v="580" actId="1076"/>
          <ac:spMkLst>
            <pc:docMk/>
            <pc:sldMk cId="90286501" sldId="260"/>
            <ac:spMk id="2" creationId="{A2C85673-0AD8-4524-96B0-78DFDD65BFBD}"/>
          </ac:spMkLst>
        </pc:spChg>
        <pc:spChg chg="mod">
          <ac:chgData name="Maria Cruz Gonzalez Linares" userId="5615302f-95d6-4e90-9373-2cd885abd457" providerId="ADAL" clId="{424BDDC8-A884-4E01-9405-1BFEB67BDE83}" dt="2024-01-30T14:50:56.708" v="581" actId="1076"/>
          <ac:spMkLst>
            <pc:docMk/>
            <pc:sldMk cId="90286501" sldId="260"/>
            <ac:spMk id="3" creationId="{FE214860-E547-42F5-8A2B-D2DD24D359F3}"/>
          </ac:spMkLst>
        </pc:spChg>
        <pc:spChg chg="del">
          <ac:chgData name="Maria Cruz Gonzalez Linares" userId="5615302f-95d6-4e90-9373-2cd885abd457" providerId="ADAL" clId="{424BDDC8-A884-4E01-9405-1BFEB67BDE83}" dt="2024-01-30T14:49:28.076" v="547" actId="478"/>
          <ac:spMkLst>
            <pc:docMk/>
            <pc:sldMk cId="90286501" sldId="260"/>
            <ac:spMk id="15" creationId="{E7ECB4ED-A8D6-A7BD-DD20-D61F5506C3DC}"/>
          </ac:spMkLst>
        </pc:spChg>
        <pc:spChg chg="del">
          <ac:chgData name="Maria Cruz Gonzalez Linares" userId="5615302f-95d6-4e90-9373-2cd885abd457" providerId="ADAL" clId="{424BDDC8-A884-4E01-9405-1BFEB67BDE83}" dt="2024-01-30T14:49:28.076" v="547" actId="478"/>
          <ac:spMkLst>
            <pc:docMk/>
            <pc:sldMk cId="90286501" sldId="260"/>
            <ac:spMk id="16" creationId="{55FA7A29-FEF7-70C2-7ED9-4A5844502ED9}"/>
          </ac:spMkLst>
        </pc:spChg>
        <pc:spChg chg="mod">
          <ac:chgData name="Maria Cruz Gonzalez Linares" userId="5615302f-95d6-4e90-9373-2cd885abd457" providerId="ADAL" clId="{424BDDC8-A884-4E01-9405-1BFEB67BDE83}" dt="2024-01-30T14:56:06.937" v="594" actId="27803"/>
          <ac:spMkLst>
            <pc:docMk/>
            <pc:sldMk cId="90286501" sldId="260"/>
            <ac:spMk id="19" creationId="{D986DBE0-161C-EB0C-EACF-07B8A564A3CE}"/>
          </ac:spMkLst>
        </pc:spChg>
        <pc:spChg chg="mod">
          <ac:chgData name="Maria Cruz Gonzalez Linares" userId="5615302f-95d6-4e90-9373-2cd885abd457" providerId="ADAL" clId="{424BDDC8-A884-4E01-9405-1BFEB67BDE83}" dt="2024-01-30T14:56:06.937" v="594" actId="27803"/>
          <ac:spMkLst>
            <pc:docMk/>
            <pc:sldMk cId="90286501" sldId="260"/>
            <ac:spMk id="20" creationId="{FA33F8D1-E898-D5AB-921A-4D2A0AABBDCC}"/>
          </ac:spMkLst>
        </pc:spChg>
        <pc:spChg chg="mod">
          <ac:chgData name="Maria Cruz Gonzalez Linares" userId="5615302f-95d6-4e90-9373-2cd885abd457" providerId="ADAL" clId="{424BDDC8-A884-4E01-9405-1BFEB67BDE83}" dt="2024-01-30T14:56:06.937" v="594" actId="27803"/>
          <ac:spMkLst>
            <pc:docMk/>
            <pc:sldMk cId="90286501" sldId="260"/>
            <ac:spMk id="22" creationId="{979941E9-6566-7A3D-8DB8-645A98CC7E25}"/>
          </ac:spMkLst>
        </pc:spChg>
        <pc:spChg chg="mod">
          <ac:chgData name="Maria Cruz Gonzalez Linares" userId="5615302f-95d6-4e90-9373-2cd885abd457" providerId="ADAL" clId="{424BDDC8-A884-4E01-9405-1BFEB67BDE83}" dt="2024-01-30T14:56:06.937" v="594" actId="27803"/>
          <ac:spMkLst>
            <pc:docMk/>
            <pc:sldMk cId="90286501" sldId="260"/>
            <ac:spMk id="24" creationId="{E85CBF94-9689-A576-C4C2-874851872545}"/>
          </ac:spMkLst>
        </pc:spChg>
        <pc:spChg chg="mod">
          <ac:chgData name="Maria Cruz Gonzalez Linares" userId="5615302f-95d6-4e90-9373-2cd885abd457" providerId="ADAL" clId="{424BDDC8-A884-4E01-9405-1BFEB67BDE83}" dt="2024-01-30T14:56:09.388" v="595" actId="27803"/>
          <ac:spMkLst>
            <pc:docMk/>
            <pc:sldMk cId="90286501" sldId="260"/>
            <ac:spMk id="28" creationId="{10DE893C-EB0D-066E-F1D0-38B212A7FF20}"/>
          </ac:spMkLst>
        </pc:spChg>
        <pc:spChg chg="mod">
          <ac:chgData name="Maria Cruz Gonzalez Linares" userId="5615302f-95d6-4e90-9373-2cd885abd457" providerId="ADAL" clId="{424BDDC8-A884-4E01-9405-1BFEB67BDE83}" dt="2024-01-30T14:56:09.388" v="595" actId="27803"/>
          <ac:spMkLst>
            <pc:docMk/>
            <pc:sldMk cId="90286501" sldId="260"/>
            <ac:spMk id="30" creationId="{EC29DEE8-10C1-ECCC-32BD-D17AEDBBA943}"/>
          </ac:spMkLst>
        </pc:spChg>
        <pc:spChg chg="del">
          <ac:chgData name="Maria Cruz Gonzalez Linares" userId="5615302f-95d6-4e90-9373-2cd885abd457" providerId="ADAL" clId="{424BDDC8-A884-4E01-9405-1BFEB67BDE83}" dt="2024-01-30T14:49:37.698" v="549" actId="478"/>
          <ac:spMkLst>
            <pc:docMk/>
            <pc:sldMk cId="90286501" sldId="260"/>
            <ac:spMk id="32" creationId="{5CEAD1CE-49D9-D835-AFEC-73FC3EE83309}"/>
          </ac:spMkLst>
        </pc:spChg>
        <pc:spChg chg="del">
          <ac:chgData name="Maria Cruz Gonzalez Linares" userId="5615302f-95d6-4e90-9373-2cd885abd457" providerId="ADAL" clId="{424BDDC8-A884-4E01-9405-1BFEB67BDE83}" dt="2024-01-30T14:49:37.698" v="549" actId="478"/>
          <ac:spMkLst>
            <pc:docMk/>
            <pc:sldMk cId="90286501" sldId="260"/>
            <ac:spMk id="33" creationId="{BA099ACA-C1DF-9008-6264-7ACD920A80E2}"/>
          </ac:spMkLst>
        </pc:spChg>
        <pc:spChg chg="del">
          <ac:chgData name="Maria Cruz Gonzalez Linares" userId="5615302f-95d6-4e90-9373-2cd885abd457" providerId="ADAL" clId="{424BDDC8-A884-4E01-9405-1BFEB67BDE83}" dt="2024-01-30T14:49:37.698" v="549" actId="478"/>
          <ac:spMkLst>
            <pc:docMk/>
            <pc:sldMk cId="90286501" sldId="260"/>
            <ac:spMk id="34" creationId="{17C96DCD-0CE4-FD86-A86E-89CC80C9F0C4}"/>
          </ac:spMkLst>
        </pc:spChg>
        <pc:spChg chg="mod">
          <ac:chgData name="Maria Cruz Gonzalez Linares" userId="5615302f-95d6-4e90-9373-2cd885abd457" providerId="ADAL" clId="{424BDDC8-A884-4E01-9405-1BFEB67BDE83}" dt="2024-01-30T14:56:09.388" v="595" actId="27803"/>
          <ac:spMkLst>
            <pc:docMk/>
            <pc:sldMk cId="90286501" sldId="260"/>
            <ac:spMk id="35" creationId="{6B8F864B-43E1-901C-57D4-B68F401864C3}"/>
          </ac:spMkLst>
        </pc:spChg>
        <pc:spChg chg="del">
          <ac:chgData name="Maria Cruz Gonzalez Linares" userId="5615302f-95d6-4e90-9373-2cd885abd457" providerId="ADAL" clId="{424BDDC8-A884-4E01-9405-1BFEB67BDE83}" dt="2024-01-30T14:49:37.698" v="549" actId="478"/>
          <ac:spMkLst>
            <pc:docMk/>
            <pc:sldMk cId="90286501" sldId="260"/>
            <ac:spMk id="36" creationId="{1FA1B13D-22F8-E203-F2C3-6DB0016EC598}"/>
          </ac:spMkLst>
        </pc:spChg>
        <pc:spChg chg="del">
          <ac:chgData name="Maria Cruz Gonzalez Linares" userId="5615302f-95d6-4e90-9373-2cd885abd457" providerId="ADAL" clId="{424BDDC8-A884-4E01-9405-1BFEB67BDE83}" dt="2024-01-30T14:49:37.698" v="549" actId="478"/>
          <ac:spMkLst>
            <pc:docMk/>
            <pc:sldMk cId="90286501" sldId="260"/>
            <ac:spMk id="37" creationId="{8ABF51F2-B03A-A406-B949-7118C3BE184B}"/>
          </ac:spMkLst>
        </pc:spChg>
        <pc:spChg chg="mod">
          <ac:chgData name="Maria Cruz Gonzalez Linares" userId="5615302f-95d6-4e90-9373-2cd885abd457" providerId="ADAL" clId="{424BDDC8-A884-4E01-9405-1BFEB67BDE83}" dt="2024-01-30T14:56:09.388" v="595" actId="27803"/>
          <ac:spMkLst>
            <pc:docMk/>
            <pc:sldMk cId="90286501" sldId="260"/>
            <ac:spMk id="38" creationId="{A18BAA27-9BB2-3BE2-CC8C-B2F0A2A03B94}"/>
          </ac:spMkLst>
        </pc:spChg>
        <pc:spChg chg="mod">
          <ac:chgData name="Maria Cruz Gonzalez Linares" userId="5615302f-95d6-4e90-9373-2cd885abd457" providerId="ADAL" clId="{424BDDC8-A884-4E01-9405-1BFEB67BDE83}" dt="2024-01-30T14:56:31.727" v="599" actId="27803"/>
          <ac:spMkLst>
            <pc:docMk/>
            <pc:sldMk cId="90286501" sldId="260"/>
            <ac:spMk id="41" creationId="{BE4FBF1C-D3A2-183D-A2BA-9FB699B0B960}"/>
          </ac:spMkLst>
        </pc:spChg>
        <pc:spChg chg="mod">
          <ac:chgData name="Maria Cruz Gonzalez Linares" userId="5615302f-95d6-4e90-9373-2cd885abd457" providerId="ADAL" clId="{424BDDC8-A884-4E01-9405-1BFEB67BDE83}" dt="2024-01-30T14:56:31.727" v="599" actId="27803"/>
          <ac:spMkLst>
            <pc:docMk/>
            <pc:sldMk cId="90286501" sldId="260"/>
            <ac:spMk id="42" creationId="{FFEA0537-B96F-4F6F-87EB-BB6368BF2BCB}"/>
          </ac:spMkLst>
        </pc:spChg>
        <pc:spChg chg="mod">
          <ac:chgData name="Maria Cruz Gonzalez Linares" userId="5615302f-95d6-4e90-9373-2cd885abd457" providerId="ADAL" clId="{424BDDC8-A884-4E01-9405-1BFEB67BDE83}" dt="2024-01-30T14:56:31.727" v="599" actId="27803"/>
          <ac:spMkLst>
            <pc:docMk/>
            <pc:sldMk cId="90286501" sldId="260"/>
            <ac:spMk id="43" creationId="{37D9A6DF-6574-E09C-ED3A-DD7FE29D28BD}"/>
          </ac:spMkLst>
        </pc:spChg>
        <pc:spChg chg="mod">
          <ac:chgData name="Maria Cruz Gonzalez Linares" userId="5615302f-95d6-4e90-9373-2cd885abd457" providerId="ADAL" clId="{424BDDC8-A884-4E01-9405-1BFEB67BDE83}" dt="2024-01-30T14:56:31.727" v="599" actId="27803"/>
          <ac:spMkLst>
            <pc:docMk/>
            <pc:sldMk cId="90286501" sldId="260"/>
            <ac:spMk id="44" creationId="{C16BD06A-5BF7-473D-DA52-874A8DF0D645}"/>
          </ac:spMkLst>
        </pc:spChg>
        <pc:spChg chg="add mod">
          <ac:chgData name="Maria Cruz Gonzalez Linares" userId="5615302f-95d6-4e90-9373-2cd885abd457" providerId="ADAL" clId="{424BDDC8-A884-4E01-9405-1BFEB67BDE83}" dt="2024-01-30T14:59:08.309" v="671" actId="14100"/>
          <ac:spMkLst>
            <pc:docMk/>
            <pc:sldMk cId="90286501" sldId="260"/>
            <ac:spMk id="46" creationId="{8446434F-BDFA-FA3F-BBAD-29089EA5ECE7}"/>
          </ac:spMkLst>
        </pc:spChg>
        <pc:spChg chg="add mod">
          <ac:chgData name="Maria Cruz Gonzalez Linares" userId="5615302f-95d6-4e90-9373-2cd885abd457" providerId="ADAL" clId="{424BDDC8-A884-4E01-9405-1BFEB67BDE83}" dt="2024-01-30T15:00:07.569" v="693" actId="14100"/>
          <ac:spMkLst>
            <pc:docMk/>
            <pc:sldMk cId="90286501" sldId="260"/>
            <ac:spMk id="47" creationId="{29242518-EF62-EFBC-DF2B-50184263EEDA}"/>
          </ac:spMkLst>
        </pc:spChg>
        <pc:spChg chg="add mod">
          <ac:chgData name="Maria Cruz Gonzalez Linares" userId="5615302f-95d6-4e90-9373-2cd885abd457" providerId="ADAL" clId="{424BDDC8-A884-4E01-9405-1BFEB67BDE83}" dt="2024-01-30T15:01:51.156" v="759" actId="20577"/>
          <ac:spMkLst>
            <pc:docMk/>
            <pc:sldMk cId="90286501" sldId="260"/>
            <ac:spMk id="48" creationId="{4C384150-5DAD-0FFF-2494-03AF8ACB6827}"/>
          </ac:spMkLst>
        </pc:spChg>
        <pc:grpChg chg="mod">
          <ac:chgData name="Maria Cruz Gonzalez Linares" userId="5615302f-95d6-4e90-9373-2cd885abd457" providerId="ADAL" clId="{424BDDC8-A884-4E01-9405-1BFEB67BDE83}" dt="2024-01-30T14:57:42.012" v="616" actId="164"/>
          <ac:grpSpMkLst>
            <pc:docMk/>
            <pc:sldMk cId="90286501" sldId="260"/>
            <ac:grpSpMk id="17" creationId="{2C67141E-5164-F057-9F42-3558385F09F4}"/>
          </ac:grpSpMkLst>
        </pc:grpChg>
        <pc:grpChg chg="mod">
          <ac:chgData name="Maria Cruz Gonzalez Linares" userId="5615302f-95d6-4e90-9373-2cd885abd457" providerId="ADAL" clId="{424BDDC8-A884-4E01-9405-1BFEB67BDE83}" dt="2024-01-30T14:57:42.012" v="616" actId="164"/>
          <ac:grpSpMkLst>
            <pc:docMk/>
            <pc:sldMk cId="90286501" sldId="260"/>
            <ac:grpSpMk id="26" creationId="{B8279F4F-8172-B721-3842-28856FF054DF}"/>
          </ac:grpSpMkLst>
        </pc:grpChg>
        <pc:grpChg chg="mod">
          <ac:chgData name="Maria Cruz Gonzalez Linares" userId="5615302f-95d6-4e90-9373-2cd885abd457" providerId="ADAL" clId="{424BDDC8-A884-4E01-9405-1BFEB67BDE83}" dt="2024-01-30T14:57:42.012" v="616" actId="164"/>
          <ac:grpSpMkLst>
            <pc:docMk/>
            <pc:sldMk cId="90286501" sldId="260"/>
            <ac:grpSpMk id="40" creationId="{F178D7DD-1529-F40E-DA51-C73167BD755B}"/>
          </ac:grpSpMkLst>
        </pc:grpChg>
        <pc:grpChg chg="add mod">
          <ac:chgData name="Maria Cruz Gonzalez Linares" userId="5615302f-95d6-4e90-9373-2cd885abd457" providerId="ADAL" clId="{424BDDC8-A884-4E01-9405-1BFEB67BDE83}" dt="2024-01-30T14:57:47.527" v="618" actId="1076"/>
          <ac:grpSpMkLst>
            <pc:docMk/>
            <pc:sldMk cId="90286501" sldId="260"/>
            <ac:grpSpMk id="45" creationId="{E1CAF144-5470-9CFA-F0EC-5678543E3D1D}"/>
          </ac:grpSpMkLst>
        </pc:grpChg>
        <pc:picChg chg="add mod">
          <ac:chgData name="Maria Cruz Gonzalez Linares" userId="5615302f-95d6-4e90-9373-2cd885abd457" providerId="ADAL" clId="{424BDDC8-A884-4E01-9405-1BFEB67BDE83}" dt="2024-01-30T14:53:58.456" v="586" actId="1076"/>
          <ac:picMkLst>
            <pc:docMk/>
            <pc:sldMk cId="90286501" sldId="260"/>
            <ac:picMk id="5" creationId="{7E20F592-D5B0-4BC7-F713-DE027665F1D3}"/>
          </ac:picMkLst>
        </pc:picChg>
        <pc:picChg chg="del">
          <ac:chgData name="Maria Cruz Gonzalez Linares" userId="5615302f-95d6-4e90-9373-2cd885abd457" providerId="ADAL" clId="{424BDDC8-A884-4E01-9405-1BFEB67BDE83}" dt="2024-01-30T14:49:28.076" v="547" actId="478"/>
          <ac:picMkLst>
            <pc:docMk/>
            <pc:sldMk cId="90286501" sldId="260"/>
            <ac:picMk id="8" creationId="{049292AF-73A5-4DA7-82DE-B91E75327D8E}"/>
          </ac:picMkLst>
        </pc:picChg>
        <pc:picChg chg="del">
          <ac:chgData name="Maria Cruz Gonzalez Linares" userId="5615302f-95d6-4e90-9373-2cd885abd457" providerId="ADAL" clId="{424BDDC8-A884-4E01-9405-1BFEB67BDE83}" dt="2024-01-30T14:49:28.076" v="547" actId="478"/>
          <ac:picMkLst>
            <pc:docMk/>
            <pc:sldMk cId="90286501" sldId="260"/>
            <ac:picMk id="9" creationId="{B6F56A85-B599-A9EC-41D3-5CFD76309741}"/>
          </ac:picMkLst>
        </pc:picChg>
        <pc:picChg chg="add mod">
          <ac:chgData name="Maria Cruz Gonzalez Linares" userId="5615302f-95d6-4e90-9373-2cd885abd457" providerId="ADAL" clId="{424BDDC8-A884-4E01-9405-1BFEB67BDE83}" dt="2024-01-30T14:54:01.405" v="587" actId="1076"/>
          <ac:picMkLst>
            <pc:docMk/>
            <pc:sldMk cId="90286501" sldId="260"/>
            <ac:picMk id="10" creationId="{440D0B19-D536-008F-7310-F3C377490A46}"/>
          </ac:picMkLst>
        </pc:picChg>
        <pc:picChg chg="del">
          <ac:chgData name="Maria Cruz Gonzalez Linares" userId="5615302f-95d6-4e90-9373-2cd885abd457" providerId="ADAL" clId="{424BDDC8-A884-4E01-9405-1BFEB67BDE83}" dt="2024-01-30T14:49:28.076" v="547" actId="478"/>
          <ac:picMkLst>
            <pc:docMk/>
            <pc:sldMk cId="90286501" sldId="260"/>
            <ac:picMk id="11" creationId="{DF510AB6-2EBF-0251-887F-F3B6D76448B9}"/>
          </ac:picMkLst>
        </pc:picChg>
        <pc:picChg chg="add del mod">
          <ac:chgData name="Maria Cruz Gonzalez Linares" userId="5615302f-95d6-4e90-9373-2cd885abd457" providerId="ADAL" clId="{424BDDC8-A884-4E01-9405-1BFEB67BDE83}" dt="2024-01-30T14:56:09.388" v="595" actId="27803"/>
          <ac:picMkLst>
            <pc:docMk/>
            <pc:sldMk cId="90286501" sldId="260"/>
            <ac:picMk id="13" creationId="{42E0D24E-F0F6-D17B-984F-64ABEDE9186B}"/>
          </ac:picMkLst>
        </pc:picChg>
        <pc:picChg chg="add del mod">
          <ac:chgData name="Maria Cruz Gonzalez Linares" userId="5615302f-95d6-4e90-9373-2cd885abd457" providerId="ADAL" clId="{424BDDC8-A884-4E01-9405-1BFEB67BDE83}" dt="2024-01-30T14:56:06.937" v="594" actId="27803"/>
          <ac:picMkLst>
            <pc:docMk/>
            <pc:sldMk cId="90286501" sldId="260"/>
            <ac:picMk id="14" creationId="{DE290EBA-ED09-EA9A-A179-12F33525CAFA}"/>
          </ac:picMkLst>
        </pc:picChg>
        <pc:picChg chg="del">
          <ac:chgData name="Maria Cruz Gonzalez Linares" userId="5615302f-95d6-4e90-9373-2cd885abd457" providerId="ADAL" clId="{424BDDC8-A884-4E01-9405-1BFEB67BDE83}" dt="2024-01-30T14:49:30.852" v="548" actId="478"/>
          <ac:picMkLst>
            <pc:docMk/>
            <pc:sldMk cId="90286501" sldId="260"/>
            <ac:picMk id="18" creationId="{7E3A58EF-AEA1-029E-6BA2-B8FA7ABCE148}"/>
          </ac:picMkLst>
        </pc:picChg>
        <pc:picChg chg="del">
          <ac:chgData name="Maria Cruz Gonzalez Linares" userId="5615302f-95d6-4e90-9373-2cd885abd457" providerId="ADAL" clId="{424BDDC8-A884-4E01-9405-1BFEB67BDE83}" dt="2024-01-30T14:49:37.698" v="549" actId="478"/>
          <ac:picMkLst>
            <pc:docMk/>
            <pc:sldMk cId="90286501" sldId="260"/>
            <ac:picMk id="21" creationId="{3DFC0B6A-A463-3C2D-CCEF-7A980F1B4767}"/>
          </ac:picMkLst>
        </pc:picChg>
        <pc:picChg chg="del">
          <ac:chgData name="Maria Cruz Gonzalez Linares" userId="5615302f-95d6-4e90-9373-2cd885abd457" providerId="ADAL" clId="{424BDDC8-A884-4E01-9405-1BFEB67BDE83}" dt="2024-01-30T14:49:37.698" v="549" actId="478"/>
          <ac:picMkLst>
            <pc:docMk/>
            <pc:sldMk cId="90286501" sldId="260"/>
            <ac:picMk id="23" creationId="{73A00DE9-E3A6-5368-E10F-78043C5A71A4}"/>
          </ac:picMkLst>
        </pc:picChg>
        <pc:picChg chg="del">
          <ac:chgData name="Maria Cruz Gonzalez Linares" userId="5615302f-95d6-4e90-9373-2cd885abd457" providerId="ADAL" clId="{424BDDC8-A884-4E01-9405-1BFEB67BDE83}" dt="2024-01-30T14:49:37.698" v="549" actId="478"/>
          <ac:picMkLst>
            <pc:docMk/>
            <pc:sldMk cId="90286501" sldId="260"/>
            <ac:picMk id="25" creationId="{C24E342F-AC8F-E404-E1F6-1612C926935F}"/>
          </ac:picMkLst>
        </pc:picChg>
        <pc:picChg chg="del">
          <ac:chgData name="Maria Cruz Gonzalez Linares" userId="5615302f-95d6-4e90-9373-2cd885abd457" providerId="ADAL" clId="{424BDDC8-A884-4E01-9405-1BFEB67BDE83}" dt="2024-01-30T14:49:37.698" v="549" actId="478"/>
          <ac:picMkLst>
            <pc:docMk/>
            <pc:sldMk cId="90286501" sldId="260"/>
            <ac:picMk id="27" creationId="{49BE95A6-44A9-FF9E-EF38-1AB6CE59EAD3}"/>
          </ac:picMkLst>
        </pc:picChg>
        <pc:picChg chg="del">
          <ac:chgData name="Maria Cruz Gonzalez Linares" userId="5615302f-95d6-4e90-9373-2cd885abd457" providerId="ADAL" clId="{424BDDC8-A884-4E01-9405-1BFEB67BDE83}" dt="2024-01-30T14:49:37.698" v="549" actId="478"/>
          <ac:picMkLst>
            <pc:docMk/>
            <pc:sldMk cId="90286501" sldId="260"/>
            <ac:picMk id="29" creationId="{2C4A859D-3B94-A10E-7043-5E5774F60B75}"/>
          </ac:picMkLst>
        </pc:picChg>
        <pc:picChg chg="del">
          <ac:chgData name="Maria Cruz Gonzalez Linares" userId="5615302f-95d6-4e90-9373-2cd885abd457" providerId="ADAL" clId="{424BDDC8-A884-4E01-9405-1BFEB67BDE83}" dt="2024-01-30T14:49:37.698" v="549" actId="478"/>
          <ac:picMkLst>
            <pc:docMk/>
            <pc:sldMk cId="90286501" sldId="260"/>
            <ac:picMk id="31" creationId="{F7827121-45CC-6F5F-D9A7-F3F1C7FFBDA2}"/>
          </ac:picMkLst>
        </pc:picChg>
        <pc:picChg chg="add del mod">
          <ac:chgData name="Maria Cruz Gonzalez Linares" userId="5615302f-95d6-4e90-9373-2cd885abd457" providerId="ADAL" clId="{424BDDC8-A884-4E01-9405-1BFEB67BDE83}" dt="2024-01-30T14:56:31.727" v="599" actId="27803"/>
          <ac:picMkLst>
            <pc:docMk/>
            <pc:sldMk cId="90286501" sldId="260"/>
            <ac:picMk id="39" creationId="{7738C195-4AFA-2C31-6899-9E746FC59FE0}"/>
          </ac:picMkLst>
        </pc:picChg>
        <pc:picChg chg="add mod">
          <ac:chgData name="Maria Cruz Gonzalez Linares" userId="5615302f-95d6-4e90-9373-2cd885abd457" providerId="ADAL" clId="{424BDDC8-A884-4E01-9405-1BFEB67BDE83}" dt="2024-01-30T15:03:26.371" v="763" actId="14100"/>
          <ac:picMkLst>
            <pc:docMk/>
            <pc:sldMk cId="90286501" sldId="260"/>
            <ac:picMk id="50" creationId="{8CCD647F-CA16-15CE-5EF2-F7F652D34CB0}"/>
          </ac:picMkLst>
        </pc:picChg>
        <pc:picChg chg="add mod">
          <ac:chgData name="Maria Cruz Gonzalez Linares" userId="5615302f-95d6-4e90-9373-2cd885abd457" providerId="ADAL" clId="{424BDDC8-A884-4E01-9405-1BFEB67BDE83}" dt="2024-01-30T22:15:47.737" v="1622"/>
          <ac:picMkLst>
            <pc:docMk/>
            <pc:sldMk cId="90286501" sldId="260"/>
            <ac:picMk id="51" creationId="{DBC3E8BC-7D25-3761-2D87-2FC74F10C6AF}"/>
          </ac:picMkLst>
        </pc:picChg>
      </pc:sldChg>
      <pc:sldChg chg="addSp delSp modSp add mod">
        <pc:chgData name="Maria Cruz Gonzalez Linares" userId="5615302f-95d6-4e90-9373-2cd885abd457" providerId="ADAL" clId="{424BDDC8-A884-4E01-9405-1BFEB67BDE83}" dt="2024-01-30T22:15:55.111" v="1623"/>
        <pc:sldMkLst>
          <pc:docMk/>
          <pc:sldMk cId="840402889" sldId="261"/>
        </pc:sldMkLst>
        <pc:spChg chg="mod">
          <ac:chgData name="Maria Cruz Gonzalez Linares" userId="5615302f-95d6-4e90-9373-2cd885abd457" providerId="ADAL" clId="{424BDDC8-A884-4E01-9405-1BFEB67BDE83}" dt="2024-01-30T17:55:41.425" v="784" actId="14100"/>
          <ac:spMkLst>
            <pc:docMk/>
            <pc:sldMk cId="840402889" sldId="261"/>
            <ac:spMk id="3" creationId="{FE214860-E547-42F5-8A2B-D2DD24D359F3}"/>
          </ac:spMkLst>
        </pc:spChg>
        <pc:spChg chg="mod">
          <ac:chgData name="Maria Cruz Gonzalez Linares" userId="5615302f-95d6-4e90-9373-2cd885abd457" providerId="ADAL" clId="{424BDDC8-A884-4E01-9405-1BFEB67BDE83}" dt="2024-01-30T17:57:19.866" v="800"/>
          <ac:spMkLst>
            <pc:docMk/>
            <pc:sldMk cId="840402889" sldId="261"/>
            <ac:spMk id="7" creationId="{B2DD62A3-561B-622C-85B2-270D4DE4CD5D}"/>
          </ac:spMkLst>
        </pc:spChg>
        <pc:spChg chg="mod">
          <ac:chgData name="Maria Cruz Gonzalez Linares" userId="5615302f-95d6-4e90-9373-2cd885abd457" providerId="ADAL" clId="{424BDDC8-A884-4E01-9405-1BFEB67BDE83}" dt="2024-01-30T17:57:19.866" v="800"/>
          <ac:spMkLst>
            <pc:docMk/>
            <pc:sldMk cId="840402889" sldId="261"/>
            <ac:spMk id="8" creationId="{763E93C2-FE60-41E5-7E04-B0D31C466BD3}"/>
          </ac:spMkLst>
        </pc:spChg>
        <pc:spChg chg="mod">
          <ac:chgData name="Maria Cruz Gonzalez Linares" userId="5615302f-95d6-4e90-9373-2cd885abd457" providerId="ADAL" clId="{424BDDC8-A884-4E01-9405-1BFEB67BDE83}" dt="2024-01-30T17:57:19.866" v="800"/>
          <ac:spMkLst>
            <pc:docMk/>
            <pc:sldMk cId="840402889" sldId="261"/>
            <ac:spMk id="9" creationId="{76BEFCDE-511C-2CAF-919D-FA6664CE18AF}"/>
          </ac:spMkLst>
        </pc:spChg>
        <pc:spChg chg="mod">
          <ac:chgData name="Maria Cruz Gonzalez Linares" userId="5615302f-95d6-4e90-9373-2cd885abd457" providerId="ADAL" clId="{424BDDC8-A884-4E01-9405-1BFEB67BDE83}" dt="2024-01-30T17:57:19.866" v="800"/>
          <ac:spMkLst>
            <pc:docMk/>
            <pc:sldMk cId="840402889" sldId="261"/>
            <ac:spMk id="11" creationId="{197468F0-F2FF-67C7-6283-99F72D940C5D}"/>
          </ac:spMkLst>
        </pc:spChg>
        <pc:spChg chg="add mod">
          <ac:chgData name="Maria Cruz Gonzalez Linares" userId="5615302f-95d6-4e90-9373-2cd885abd457" providerId="ADAL" clId="{424BDDC8-A884-4E01-9405-1BFEB67BDE83}" dt="2024-01-30T17:59:18.669" v="868" actId="1076"/>
          <ac:spMkLst>
            <pc:docMk/>
            <pc:sldMk cId="840402889" sldId="261"/>
            <ac:spMk id="13" creationId="{872CE9C6-2245-5E48-42C8-F38EFF064C53}"/>
          </ac:spMkLst>
        </pc:spChg>
        <pc:spChg chg="add mod">
          <ac:chgData name="Maria Cruz Gonzalez Linares" userId="5615302f-95d6-4e90-9373-2cd885abd457" providerId="ADAL" clId="{424BDDC8-A884-4E01-9405-1BFEB67BDE83}" dt="2024-01-30T18:00:55.841" v="891" actId="1076"/>
          <ac:spMkLst>
            <pc:docMk/>
            <pc:sldMk cId="840402889" sldId="261"/>
            <ac:spMk id="16" creationId="{F1431A40-A242-D960-67D2-A1A4B5E78C3C}"/>
          </ac:spMkLst>
        </pc:spChg>
        <pc:spChg chg="mod">
          <ac:chgData name="Maria Cruz Gonzalez Linares" userId="5615302f-95d6-4e90-9373-2cd885abd457" providerId="ADAL" clId="{424BDDC8-A884-4E01-9405-1BFEB67BDE83}" dt="2024-01-30T17:56:42.632" v="791" actId="165"/>
          <ac:spMkLst>
            <pc:docMk/>
            <pc:sldMk cId="840402889" sldId="261"/>
            <ac:spMk id="19" creationId="{D986DBE0-161C-EB0C-EACF-07B8A564A3CE}"/>
          </ac:spMkLst>
        </pc:spChg>
        <pc:spChg chg="mod">
          <ac:chgData name="Maria Cruz Gonzalez Linares" userId="5615302f-95d6-4e90-9373-2cd885abd457" providerId="ADAL" clId="{424BDDC8-A884-4E01-9405-1BFEB67BDE83}" dt="2024-01-30T17:56:42.632" v="791" actId="165"/>
          <ac:spMkLst>
            <pc:docMk/>
            <pc:sldMk cId="840402889" sldId="261"/>
            <ac:spMk id="20" creationId="{FA33F8D1-E898-D5AB-921A-4D2A0AABBDCC}"/>
          </ac:spMkLst>
        </pc:spChg>
        <pc:spChg chg="mod">
          <ac:chgData name="Maria Cruz Gonzalez Linares" userId="5615302f-95d6-4e90-9373-2cd885abd457" providerId="ADAL" clId="{424BDDC8-A884-4E01-9405-1BFEB67BDE83}" dt="2024-01-30T17:56:42.632" v="791" actId="165"/>
          <ac:spMkLst>
            <pc:docMk/>
            <pc:sldMk cId="840402889" sldId="261"/>
            <ac:spMk id="22" creationId="{979941E9-6566-7A3D-8DB8-645A98CC7E25}"/>
          </ac:spMkLst>
        </pc:spChg>
        <pc:spChg chg="add mod">
          <ac:chgData name="Maria Cruz Gonzalez Linares" userId="5615302f-95d6-4e90-9373-2cd885abd457" providerId="ADAL" clId="{424BDDC8-A884-4E01-9405-1BFEB67BDE83}" dt="2024-01-30T18:02:30.670" v="907" actId="1076"/>
          <ac:spMkLst>
            <pc:docMk/>
            <pc:sldMk cId="840402889" sldId="261"/>
            <ac:spMk id="23" creationId="{FED3F56E-384D-56AB-967D-7A1F6199D57A}"/>
          </ac:spMkLst>
        </pc:spChg>
        <pc:spChg chg="mod">
          <ac:chgData name="Maria Cruz Gonzalez Linares" userId="5615302f-95d6-4e90-9373-2cd885abd457" providerId="ADAL" clId="{424BDDC8-A884-4E01-9405-1BFEB67BDE83}" dt="2024-01-30T17:56:42.632" v="791" actId="165"/>
          <ac:spMkLst>
            <pc:docMk/>
            <pc:sldMk cId="840402889" sldId="261"/>
            <ac:spMk id="24" creationId="{E85CBF94-9689-A576-C4C2-874851872545}"/>
          </ac:spMkLst>
        </pc:spChg>
        <pc:spChg chg="mod">
          <ac:chgData name="Maria Cruz Gonzalez Linares" userId="5615302f-95d6-4e90-9373-2cd885abd457" providerId="ADAL" clId="{424BDDC8-A884-4E01-9405-1BFEB67BDE83}" dt="2024-01-30T17:56:42.632" v="791" actId="165"/>
          <ac:spMkLst>
            <pc:docMk/>
            <pc:sldMk cId="840402889" sldId="261"/>
            <ac:spMk id="28" creationId="{10DE893C-EB0D-066E-F1D0-38B212A7FF20}"/>
          </ac:spMkLst>
        </pc:spChg>
        <pc:spChg chg="mod">
          <ac:chgData name="Maria Cruz Gonzalez Linares" userId="5615302f-95d6-4e90-9373-2cd885abd457" providerId="ADAL" clId="{424BDDC8-A884-4E01-9405-1BFEB67BDE83}" dt="2024-01-30T17:56:42.632" v="791" actId="165"/>
          <ac:spMkLst>
            <pc:docMk/>
            <pc:sldMk cId="840402889" sldId="261"/>
            <ac:spMk id="30" creationId="{EC29DEE8-10C1-ECCC-32BD-D17AEDBBA943}"/>
          </ac:spMkLst>
        </pc:spChg>
        <pc:spChg chg="mod">
          <ac:chgData name="Maria Cruz Gonzalez Linares" userId="5615302f-95d6-4e90-9373-2cd885abd457" providerId="ADAL" clId="{424BDDC8-A884-4E01-9405-1BFEB67BDE83}" dt="2024-01-30T17:56:42.632" v="791" actId="165"/>
          <ac:spMkLst>
            <pc:docMk/>
            <pc:sldMk cId="840402889" sldId="261"/>
            <ac:spMk id="35" creationId="{6B8F864B-43E1-901C-57D4-B68F401864C3}"/>
          </ac:spMkLst>
        </pc:spChg>
        <pc:spChg chg="mod">
          <ac:chgData name="Maria Cruz Gonzalez Linares" userId="5615302f-95d6-4e90-9373-2cd885abd457" providerId="ADAL" clId="{424BDDC8-A884-4E01-9405-1BFEB67BDE83}" dt="2024-01-30T17:56:42.632" v="791" actId="165"/>
          <ac:spMkLst>
            <pc:docMk/>
            <pc:sldMk cId="840402889" sldId="261"/>
            <ac:spMk id="38" creationId="{A18BAA27-9BB2-3BE2-CC8C-B2F0A2A03B94}"/>
          </ac:spMkLst>
        </pc:spChg>
        <pc:spChg chg="mod">
          <ac:chgData name="Maria Cruz Gonzalez Linares" userId="5615302f-95d6-4e90-9373-2cd885abd457" providerId="ADAL" clId="{424BDDC8-A884-4E01-9405-1BFEB67BDE83}" dt="2024-01-30T17:56:42.632" v="791" actId="165"/>
          <ac:spMkLst>
            <pc:docMk/>
            <pc:sldMk cId="840402889" sldId="261"/>
            <ac:spMk id="41" creationId="{BE4FBF1C-D3A2-183D-A2BA-9FB699B0B960}"/>
          </ac:spMkLst>
        </pc:spChg>
        <pc:spChg chg="mod">
          <ac:chgData name="Maria Cruz Gonzalez Linares" userId="5615302f-95d6-4e90-9373-2cd885abd457" providerId="ADAL" clId="{424BDDC8-A884-4E01-9405-1BFEB67BDE83}" dt="2024-01-30T17:56:42.632" v="791" actId="165"/>
          <ac:spMkLst>
            <pc:docMk/>
            <pc:sldMk cId="840402889" sldId="261"/>
            <ac:spMk id="42" creationId="{FFEA0537-B96F-4F6F-87EB-BB6368BF2BCB}"/>
          </ac:spMkLst>
        </pc:spChg>
        <pc:spChg chg="mod">
          <ac:chgData name="Maria Cruz Gonzalez Linares" userId="5615302f-95d6-4e90-9373-2cd885abd457" providerId="ADAL" clId="{424BDDC8-A884-4E01-9405-1BFEB67BDE83}" dt="2024-01-30T17:56:42.632" v="791" actId="165"/>
          <ac:spMkLst>
            <pc:docMk/>
            <pc:sldMk cId="840402889" sldId="261"/>
            <ac:spMk id="43" creationId="{37D9A6DF-6574-E09C-ED3A-DD7FE29D28BD}"/>
          </ac:spMkLst>
        </pc:spChg>
        <pc:spChg chg="mod">
          <ac:chgData name="Maria Cruz Gonzalez Linares" userId="5615302f-95d6-4e90-9373-2cd885abd457" providerId="ADAL" clId="{424BDDC8-A884-4E01-9405-1BFEB67BDE83}" dt="2024-01-30T17:56:42.632" v="791" actId="165"/>
          <ac:spMkLst>
            <pc:docMk/>
            <pc:sldMk cId="840402889" sldId="261"/>
            <ac:spMk id="44" creationId="{C16BD06A-5BF7-473D-DA52-874A8DF0D645}"/>
          </ac:spMkLst>
        </pc:spChg>
        <pc:spChg chg="del mod">
          <ac:chgData name="Maria Cruz Gonzalez Linares" userId="5615302f-95d6-4e90-9373-2cd885abd457" providerId="ADAL" clId="{424BDDC8-A884-4E01-9405-1BFEB67BDE83}" dt="2024-01-30T17:56:27.276" v="787" actId="478"/>
          <ac:spMkLst>
            <pc:docMk/>
            <pc:sldMk cId="840402889" sldId="261"/>
            <ac:spMk id="46" creationId="{8446434F-BDFA-FA3F-BBAD-29089EA5ECE7}"/>
          </ac:spMkLst>
        </pc:spChg>
        <pc:spChg chg="mod">
          <ac:chgData name="Maria Cruz Gonzalez Linares" userId="5615302f-95d6-4e90-9373-2cd885abd457" providerId="ADAL" clId="{424BDDC8-A884-4E01-9405-1BFEB67BDE83}" dt="2024-01-30T17:58:56.436" v="846" actId="1076"/>
          <ac:spMkLst>
            <pc:docMk/>
            <pc:sldMk cId="840402889" sldId="261"/>
            <ac:spMk id="47" creationId="{29242518-EF62-EFBC-DF2B-50184263EEDA}"/>
          </ac:spMkLst>
        </pc:spChg>
        <pc:spChg chg="del">
          <ac:chgData name="Maria Cruz Gonzalez Linares" userId="5615302f-95d6-4e90-9373-2cd885abd457" providerId="ADAL" clId="{424BDDC8-A884-4E01-9405-1BFEB67BDE83}" dt="2024-01-30T18:00:27.303" v="875" actId="478"/>
          <ac:spMkLst>
            <pc:docMk/>
            <pc:sldMk cId="840402889" sldId="261"/>
            <ac:spMk id="48" creationId="{4C384150-5DAD-0FFF-2494-03AF8ACB6827}"/>
          </ac:spMkLst>
        </pc:spChg>
        <pc:grpChg chg="add mod">
          <ac:chgData name="Maria Cruz Gonzalez Linares" userId="5615302f-95d6-4e90-9373-2cd885abd457" providerId="ADAL" clId="{424BDDC8-A884-4E01-9405-1BFEB67BDE83}" dt="2024-01-30T17:57:48.430" v="806" actId="164"/>
          <ac:grpSpMkLst>
            <pc:docMk/>
            <pc:sldMk cId="840402889" sldId="261"/>
            <ac:grpSpMk id="4" creationId="{09C9ABCD-1FF3-0ACD-4CB9-4D580AA70F3D}"/>
          </ac:grpSpMkLst>
        </pc:grpChg>
        <pc:grpChg chg="add mod">
          <ac:chgData name="Maria Cruz Gonzalez Linares" userId="5615302f-95d6-4e90-9373-2cd885abd457" providerId="ADAL" clId="{424BDDC8-A884-4E01-9405-1BFEB67BDE83}" dt="2024-01-30T17:58:15.210" v="837" actId="14100"/>
          <ac:grpSpMkLst>
            <pc:docMk/>
            <pc:sldMk cId="840402889" sldId="261"/>
            <ac:grpSpMk id="12" creationId="{B5540123-AB15-4D02-61C6-214AB6502E59}"/>
          </ac:grpSpMkLst>
        </pc:grpChg>
        <pc:grpChg chg="mod topLvl">
          <ac:chgData name="Maria Cruz Gonzalez Linares" userId="5615302f-95d6-4e90-9373-2cd885abd457" providerId="ADAL" clId="{424BDDC8-A884-4E01-9405-1BFEB67BDE83}" dt="2024-01-30T17:57:48.430" v="806" actId="164"/>
          <ac:grpSpMkLst>
            <pc:docMk/>
            <pc:sldMk cId="840402889" sldId="261"/>
            <ac:grpSpMk id="17" creationId="{2C67141E-5164-F057-9F42-3558385F09F4}"/>
          </ac:grpSpMkLst>
        </pc:grpChg>
        <pc:grpChg chg="mod ord topLvl">
          <ac:chgData name="Maria Cruz Gonzalez Linares" userId="5615302f-95d6-4e90-9373-2cd885abd457" providerId="ADAL" clId="{424BDDC8-A884-4E01-9405-1BFEB67BDE83}" dt="2024-01-30T17:57:48.430" v="806" actId="164"/>
          <ac:grpSpMkLst>
            <pc:docMk/>
            <pc:sldMk cId="840402889" sldId="261"/>
            <ac:grpSpMk id="26" creationId="{B8279F4F-8172-B721-3842-28856FF054DF}"/>
          </ac:grpSpMkLst>
        </pc:grpChg>
        <pc:grpChg chg="del mod topLvl">
          <ac:chgData name="Maria Cruz Gonzalez Linares" userId="5615302f-95d6-4e90-9373-2cd885abd457" providerId="ADAL" clId="{424BDDC8-A884-4E01-9405-1BFEB67BDE83}" dt="2024-01-30T17:57:15.675" v="799" actId="478"/>
          <ac:grpSpMkLst>
            <pc:docMk/>
            <pc:sldMk cId="840402889" sldId="261"/>
            <ac:grpSpMk id="40" creationId="{F178D7DD-1529-F40E-DA51-C73167BD755B}"/>
          </ac:grpSpMkLst>
        </pc:grpChg>
        <pc:grpChg chg="del mod">
          <ac:chgData name="Maria Cruz Gonzalez Linares" userId="5615302f-95d6-4e90-9373-2cd885abd457" providerId="ADAL" clId="{424BDDC8-A884-4E01-9405-1BFEB67BDE83}" dt="2024-01-30T17:56:42.632" v="791" actId="165"/>
          <ac:grpSpMkLst>
            <pc:docMk/>
            <pc:sldMk cId="840402889" sldId="261"/>
            <ac:grpSpMk id="45" creationId="{E1CAF144-5470-9CFA-F0EC-5678543E3D1D}"/>
          </ac:grpSpMkLst>
        </pc:grpChg>
        <pc:picChg chg="del">
          <ac:chgData name="Maria Cruz Gonzalez Linares" userId="5615302f-95d6-4e90-9373-2cd885abd457" providerId="ADAL" clId="{424BDDC8-A884-4E01-9405-1BFEB67BDE83}" dt="2024-01-30T18:00:20.018" v="874" actId="478"/>
          <ac:picMkLst>
            <pc:docMk/>
            <pc:sldMk cId="840402889" sldId="261"/>
            <ac:picMk id="5" creationId="{7E20F592-D5B0-4BC7-F713-DE027665F1D3}"/>
          </ac:picMkLst>
        </pc:picChg>
        <pc:picChg chg="del mod">
          <ac:chgData name="Maria Cruz Gonzalez Linares" userId="5615302f-95d6-4e90-9373-2cd885abd457" providerId="ADAL" clId="{424BDDC8-A884-4E01-9405-1BFEB67BDE83}" dt="2024-01-30T18:10:49.290" v="914" actId="478"/>
          <ac:picMkLst>
            <pc:docMk/>
            <pc:sldMk cId="840402889" sldId="261"/>
            <ac:picMk id="10" creationId="{440D0B19-D536-008F-7310-F3C377490A46}"/>
          </ac:picMkLst>
        </pc:picChg>
        <pc:picChg chg="add mod">
          <ac:chgData name="Maria Cruz Gonzalez Linares" userId="5615302f-95d6-4e90-9373-2cd885abd457" providerId="ADAL" clId="{424BDDC8-A884-4E01-9405-1BFEB67BDE83}" dt="2024-01-30T18:00:16.360" v="873" actId="14100"/>
          <ac:picMkLst>
            <pc:docMk/>
            <pc:sldMk cId="840402889" sldId="261"/>
            <ac:picMk id="15" creationId="{F737EABA-D0EE-0BB7-52FA-C2D2124F214C}"/>
          </ac:picMkLst>
        </pc:picChg>
        <pc:picChg chg="add mod">
          <ac:chgData name="Maria Cruz Gonzalez Linares" userId="5615302f-95d6-4e90-9373-2cd885abd457" providerId="ADAL" clId="{424BDDC8-A884-4E01-9405-1BFEB67BDE83}" dt="2024-01-30T18:02:04.502" v="896" actId="1582"/>
          <ac:picMkLst>
            <pc:docMk/>
            <pc:sldMk cId="840402889" sldId="261"/>
            <ac:picMk id="21" creationId="{E6005372-58E5-2FE1-0D8D-87ACEE367C77}"/>
          </ac:picMkLst>
        </pc:picChg>
        <pc:picChg chg="add mod">
          <ac:chgData name="Maria Cruz Gonzalez Linares" userId="5615302f-95d6-4e90-9373-2cd885abd457" providerId="ADAL" clId="{424BDDC8-A884-4E01-9405-1BFEB67BDE83}" dt="2024-01-30T18:11:14.310" v="920" actId="1076"/>
          <ac:picMkLst>
            <pc:docMk/>
            <pc:sldMk cId="840402889" sldId="261"/>
            <ac:picMk id="27" creationId="{03623D03-2B2D-4380-77CE-0F7393BB0791}"/>
          </ac:picMkLst>
        </pc:picChg>
        <pc:picChg chg="add mod">
          <ac:chgData name="Maria Cruz Gonzalez Linares" userId="5615302f-95d6-4e90-9373-2cd885abd457" providerId="ADAL" clId="{424BDDC8-A884-4E01-9405-1BFEB67BDE83}" dt="2024-01-30T22:15:55.111" v="1623"/>
          <ac:picMkLst>
            <pc:docMk/>
            <pc:sldMk cId="840402889" sldId="261"/>
            <ac:picMk id="29" creationId="{EDDE5B2F-6C46-5F1B-007D-CE38F7786196}"/>
          </ac:picMkLst>
        </pc:picChg>
        <pc:picChg chg="del">
          <ac:chgData name="Maria Cruz Gonzalez Linares" userId="5615302f-95d6-4e90-9373-2cd885abd457" providerId="ADAL" clId="{424BDDC8-A884-4E01-9405-1BFEB67BDE83}" dt="2024-01-30T17:56:01.918" v="785" actId="478"/>
          <ac:picMkLst>
            <pc:docMk/>
            <pc:sldMk cId="840402889" sldId="261"/>
            <ac:picMk id="50" creationId="{8CCD647F-CA16-15CE-5EF2-F7F652D34CB0}"/>
          </ac:picMkLst>
        </pc:picChg>
      </pc:sldChg>
      <pc:sldChg chg="addSp delSp modSp add mod">
        <pc:chgData name="Maria Cruz Gonzalez Linares" userId="5615302f-95d6-4e90-9373-2cd885abd457" providerId="ADAL" clId="{424BDDC8-A884-4E01-9405-1BFEB67BDE83}" dt="2024-01-30T22:15:58.508" v="1624"/>
        <pc:sldMkLst>
          <pc:docMk/>
          <pc:sldMk cId="2519703047" sldId="262"/>
        </pc:sldMkLst>
        <pc:spChg chg="mod">
          <ac:chgData name="Maria Cruz Gonzalez Linares" userId="5615302f-95d6-4e90-9373-2cd885abd457" providerId="ADAL" clId="{424BDDC8-A884-4E01-9405-1BFEB67BDE83}" dt="2024-01-30T18:21:53.989" v="1156" actId="20577"/>
          <ac:spMkLst>
            <pc:docMk/>
            <pc:sldMk cId="2519703047" sldId="262"/>
            <ac:spMk id="3" creationId="{FE214860-E547-42F5-8A2B-D2DD24D359F3}"/>
          </ac:spMkLst>
        </pc:spChg>
        <pc:spChg chg="add mod">
          <ac:chgData name="Maria Cruz Gonzalez Linares" userId="5615302f-95d6-4e90-9373-2cd885abd457" providerId="ADAL" clId="{424BDDC8-A884-4E01-9405-1BFEB67BDE83}" dt="2024-01-30T22:07:15.258" v="1567" actId="113"/>
          <ac:spMkLst>
            <pc:docMk/>
            <pc:sldMk cId="2519703047" sldId="262"/>
            <ac:spMk id="5" creationId="{B6E24210-05D4-6EB8-CF7A-147A29CBA406}"/>
          </ac:spMkLst>
        </pc:spChg>
        <pc:spChg chg="add mod">
          <ac:chgData name="Maria Cruz Gonzalez Linares" userId="5615302f-95d6-4e90-9373-2cd885abd457" providerId="ADAL" clId="{424BDDC8-A884-4E01-9405-1BFEB67BDE83}" dt="2024-01-30T22:07:15.258" v="1567" actId="113"/>
          <ac:spMkLst>
            <pc:docMk/>
            <pc:sldMk cId="2519703047" sldId="262"/>
            <ac:spMk id="10" creationId="{26523C28-8DE2-9DDE-8867-267B52D01AB9}"/>
          </ac:spMkLst>
        </pc:spChg>
        <pc:spChg chg="del">
          <ac:chgData name="Maria Cruz Gonzalez Linares" userId="5615302f-95d6-4e90-9373-2cd885abd457" providerId="ADAL" clId="{424BDDC8-A884-4E01-9405-1BFEB67BDE83}" dt="2024-01-30T18:15:45.458" v="991" actId="478"/>
          <ac:spMkLst>
            <pc:docMk/>
            <pc:sldMk cId="2519703047" sldId="262"/>
            <ac:spMk id="13" creationId="{872CE9C6-2245-5E48-42C8-F38EFF064C53}"/>
          </ac:spMkLst>
        </pc:spChg>
        <pc:spChg chg="del">
          <ac:chgData name="Maria Cruz Gonzalez Linares" userId="5615302f-95d6-4e90-9373-2cd885abd457" providerId="ADAL" clId="{424BDDC8-A884-4E01-9405-1BFEB67BDE83}" dt="2024-01-30T18:15:48.388" v="992" actId="478"/>
          <ac:spMkLst>
            <pc:docMk/>
            <pc:sldMk cId="2519703047" sldId="262"/>
            <ac:spMk id="16" creationId="{F1431A40-A242-D960-67D2-A1A4B5E78C3C}"/>
          </ac:spMkLst>
        </pc:spChg>
        <pc:spChg chg="del">
          <ac:chgData name="Maria Cruz Gonzalez Linares" userId="5615302f-95d6-4e90-9373-2cd885abd457" providerId="ADAL" clId="{424BDDC8-A884-4E01-9405-1BFEB67BDE83}" dt="2024-01-30T18:15:50.526" v="993" actId="478"/>
          <ac:spMkLst>
            <pc:docMk/>
            <pc:sldMk cId="2519703047" sldId="262"/>
            <ac:spMk id="23" creationId="{FED3F56E-384D-56AB-967D-7A1F6199D57A}"/>
          </ac:spMkLst>
        </pc:spChg>
        <pc:spChg chg="mod">
          <ac:chgData name="Maria Cruz Gonzalez Linares" userId="5615302f-95d6-4e90-9373-2cd885abd457" providerId="ADAL" clId="{424BDDC8-A884-4E01-9405-1BFEB67BDE83}" dt="2024-01-30T22:07:15.258" v="1567" actId="113"/>
          <ac:spMkLst>
            <pc:docMk/>
            <pc:sldMk cId="2519703047" sldId="262"/>
            <ac:spMk id="47" creationId="{29242518-EF62-EFBC-DF2B-50184263EEDA}"/>
          </ac:spMkLst>
        </pc:spChg>
        <pc:grpChg chg="del">
          <ac:chgData name="Maria Cruz Gonzalez Linares" userId="5615302f-95d6-4e90-9373-2cd885abd457" providerId="ADAL" clId="{424BDDC8-A884-4E01-9405-1BFEB67BDE83}" dt="2024-01-30T18:14:50.533" v="964" actId="478"/>
          <ac:grpSpMkLst>
            <pc:docMk/>
            <pc:sldMk cId="2519703047" sldId="262"/>
            <ac:grpSpMk id="12" creationId="{B5540123-AB15-4D02-61C6-214AB6502E59}"/>
          </ac:grpSpMkLst>
        </pc:grpChg>
        <pc:picChg chg="del">
          <ac:chgData name="Maria Cruz Gonzalez Linares" userId="5615302f-95d6-4e90-9373-2cd885abd457" providerId="ADAL" clId="{424BDDC8-A884-4E01-9405-1BFEB67BDE83}" dt="2024-01-30T18:14:53.787" v="966" actId="478"/>
          <ac:picMkLst>
            <pc:docMk/>
            <pc:sldMk cId="2519703047" sldId="262"/>
            <ac:picMk id="15" creationId="{F737EABA-D0EE-0BB7-52FA-C2D2124F214C}"/>
          </ac:picMkLst>
        </pc:picChg>
        <pc:picChg chg="add mod">
          <ac:chgData name="Maria Cruz Gonzalez Linares" userId="5615302f-95d6-4e90-9373-2cd885abd457" providerId="ADAL" clId="{424BDDC8-A884-4E01-9405-1BFEB67BDE83}" dt="2024-01-30T18:19:24.404" v="1136" actId="1076"/>
          <ac:picMkLst>
            <pc:docMk/>
            <pc:sldMk cId="2519703047" sldId="262"/>
            <ac:picMk id="18" creationId="{79F5AD62-B760-2477-2FD5-9F191DF3917F}"/>
          </ac:picMkLst>
        </pc:picChg>
        <pc:picChg chg="del">
          <ac:chgData name="Maria Cruz Gonzalez Linares" userId="5615302f-95d6-4e90-9373-2cd885abd457" providerId="ADAL" clId="{424BDDC8-A884-4E01-9405-1BFEB67BDE83}" dt="2024-01-30T18:14:55.135" v="967" actId="478"/>
          <ac:picMkLst>
            <pc:docMk/>
            <pc:sldMk cId="2519703047" sldId="262"/>
            <ac:picMk id="21" creationId="{E6005372-58E5-2FE1-0D8D-87ACEE367C77}"/>
          </ac:picMkLst>
        </pc:picChg>
        <pc:picChg chg="del">
          <ac:chgData name="Maria Cruz Gonzalez Linares" userId="5615302f-95d6-4e90-9373-2cd885abd457" providerId="ADAL" clId="{424BDDC8-A884-4E01-9405-1BFEB67BDE83}" dt="2024-01-30T18:14:51.870" v="965" actId="478"/>
          <ac:picMkLst>
            <pc:docMk/>
            <pc:sldMk cId="2519703047" sldId="262"/>
            <ac:picMk id="27" creationId="{03623D03-2B2D-4380-77CE-0F7393BB0791}"/>
          </ac:picMkLst>
        </pc:picChg>
        <pc:picChg chg="add mod">
          <ac:chgData name="Maria Cruz Gonzalez Linares" userId="5615302f-95d6-4e90-9373-2cd885abd457" providerId="ADAL" clId="{424BDDC8-A884-4E01-9405-1BFEB67BDE83}" dt="2024-01-30T22:15:58.508" v="1624"/>
          <ac:picMkLst>
            <pc:docMk/>
            <pc:sldMk cId="2519703047" sldId="262"/>
            <ac:picMk id="42" creationId="{1A089208-93C6-1737-FC1B-6445879A61BF}"/>
          </ac:picMkLst>
        </pc:picChg>
        <pc:cxnChg chg="add mod">
          <ac:chgData name="Maria Cruz Gonzalez Linares" userId="5615302f-95d6-4e90-9373-2cd885abd457" providerId="ADAL" clId="{424BDDC8-A884-4E01-9405-1BFEB67BDE83}" dt="2024-01-30T18:20:24.468" v="1143" actId="1076"/>
          <ac:cxnSpMkLst>
            <pc:docMk/>
            <pc:sldMk cId="2519703047" sldId="262"/>
            <ac:cxnSpMk id="29" creationId="{F59005A9-692A-E2E3-DD7F-29DDE9D5EF46}"/>
          </ac:cxnSpMkLst>
        </pc:cxnChg>
        <pc:cxnChg chg="add mod">
          <ac:chgData name="Maria Cruz Gonzalez Linares" userId="5615302f-95d6-4e90-9373-2cd885abd457" providerId="ADAL" clId="{424BDDC8-A884-4E01-9405-1BFEB67BDE83}" dt="2024-01-30T18:20:55.520" v="1149" actId="1076"/>
          <ac:cxnSpMkLst>
            <pc:docMk/>
            <pc:sldMk cId="2519703047" sldId="262"/>
            <ac:cxnSpMk id="34" creationId="{42AAB833-D6B6-D181-EBCA-1BBFAB282220}"/>
          </ac:cxnSpMkLst>
        </pc:cxnChg>
        <pc:cxnChg chg="add mod">
          <ac:chgData name="Maria Cruz Gonzalez Linares" userId="5615302f-95d6-4e90-9373-2cd885abd457" providerId="ADAL" clId="{424BDDC8-A884-4E01-9405-1BFEB67BDE83}" dt="2024-01-30T18:21:34.557" v="1154" actId="14100"/>
          <ac:cxnSpMkLst>
            <pc:docMk/>
            <pc:sldMk cId="2519703047" sldId="262"/>
            <ac:cxnSpMk id="40" creationId="{14765DAA-1F9B-12F3-C2CB-76B59337E6B1}"/>
          </ac:cxnSpMkLst>
        </pc:cxnChg>
      </pc:sldChg>
      <pc:sldChg chg="add del">
        <pc:chgData name="Maria Cruz Gonzalez Linares" userId="5615302f-95d6-4e90-9373-2cd885abd457" providerId="ADAL" clId="{424BDDC8-A884-4E01-9405-1BFEB67BDE83}" dt="2024-01-30T21:48:40.903" v="1281" actId="2696"/>
        <pc:sldMkLst>
          <pc:docMk/>
          <pc:sldMk cId="1250917156" sldId="263"/>
        </pc:sldMkLst>
      </pc:sldChg>
      <pc:sldChg chg="addSp delSp modSp add mod">
        <pc:chgData name="Maria Cruz Gonzalez Linares" userId="5615302f-95d6-4e90-9373-2cd885abd457" providerId="ADAL" clId="{424BDDC8-A884-4E01-9405-1BFEB67BDE83}" dt="2024-01-30T22:16:03.942" v="1626"/>
        <pc:sldMkLst>
          <pc:docMk/>
          <pc:sldMk cId="2232343898" sldId="263"/>
        </pc:sldMkLst>
        <pc:spChg chg="mod">
          <ac:chgData name="Maria Cruz Gonzalez Linares" userId="5615302f-95d6-4e90-9373-2cd885abd457" providerId="ADAL" clId="{424BDDC8-A884-4E01-9405-1BFEB67BDE83}" dt="2024-01-30T21:51:43.683" v="1405" actId="1076"/>
          <ac:spMkLst>
            <pc:docMk/>
            <pc:sldMk cId="2232343898" sldId="263"/>
            <ac:spMk id="3" creationId="{FE214860-E547-42F5-8A2B-D2DD24D359F3}"/>
          </ac:spMkLst>
        </pc:spChg>
        <pc:spChg chg="add mod">
          <ac:chgData name="Maria Cruz Gonzalez Linares" userId="5615302f-95d6-4e90-9373-2cd885abd457" providerId="ADAL" clId="{424BDDC8-A884-4E01-9405-1BFEB67BDE83}" dt="2024-01-30T22:06:51.076" v="1565" actId="113"/>
          <ac:spMkLst>
            <pc:docMk/>
            <pc:sldMk cId="2232343898" sldId="263"/>
            <ac:spMk id="4" creationId="{AE2566F0-D547-DA7B-11EE-FAB7C6E967BA}"/>
          </ac:spMkLst>
        </pc:spChg>
        <pc:spChg chg="add mod">
          <ac:chgData name="Maria Cruz Gonzalez Linares" userId="5615302f-95d6-4e90-9373-2cd885abd457" providerId="ADAL" clId="{424BDDC8-A884-4E01-9405-1BFEB67BDE83}" dt="2024-01-30T22:06:17.090" v="1562" actId="1076"/>
          <ac:spMkLst>
            <pc:docMk/>
            <pc:sldMk cId="2232343898" sldId="263"/>
            <ac:spMk id="10" creationId="{892C7B28-71E0-D8B8-3280-52B25AF145EE}"/>
          </ac:spMkLst>
        </pc:spChg>
        <pc:spChg chg="del mod">
          <ac:chgData name="Maria Cruz Gonzalez Linares" userId="5615302f-95d6-4e90-9373-2cd885abd457" providerId="ADAL" clId="{424BDDC8-A884-4E01-9405-1BFEB67BDE83}" dt="2024-01-30T21:49:11.561" v="1284" actId="478"/>
          <ac:spMkLst>
            <pc:docMk/>
            <pc:sldMk cId="2232343898" sldId="263"/>
            <ac:spMk id="11" creationId="{1B15089A-99A3-0C3F-1323-C8B4657B1128}"/>
          </ac:spMkLst>
        </pc:spChg>
        <pc:spChg chg="add mod">
          <ac:chgData name="Maria Cruz Gonzalez Linares" userId="5615302f-95d6-4e90-9373-2cd885abd457" providerId="ADAL" clId="{424BDDC8-A884-4E01-9405-1BFEB67BDE83}" dt="2024-01-30T22:06:17.090" v="1562" actId="1076"/>
          <ac:spMkLst>
            <pc:docMk/>
            <pc:sldMk cId="2232343898" sldId="263"/>
            <ac:spMk id="12" creationId="{D6DA68DF-18F3-39D9-CCA5-E1B7CE2E9DB7}"/>
          </ac:spMkLst>
        </pc:spChg>
        <pc:spChg chg="add mod">
          <ac:chgData name="Maria Cruz Gonzalez Linares" userId="5615302f-95d6-4e90-9373-2cd885abd457" providerId="ADAL" clId="{424BDDC8-A884-4E01-9405-1BFEB67BDE83}" dt="2024-01-30T22:06:17.090" v="1562" actId="1076"/>
          <ac:spMkLst>
            <pc:docMk/>
            <pc:sldMk cId="2232343898" sldId="263"/>
            <ac:spMk id="13" creationId="{A2494ABD-EC2B-7741-224D-12F3BB59798B}"/>
          </ac:spMkLst>
        </pc:spChg>
        <pc:spChg chg="add mod">
          <ac:chgData name="Maria Cruz Gonzalez Linares" userId="5615302f-95d6-4e90-9373-2cd885abd457" providerId="ADAL" clId="{424BDDC8-A884-4E01-9405-1BFEB67BDE83}" dt="2024-01-30T22:06:17.090" v="1562" actId="1076"/>
          <ac:spMkLst>
            <pc:docMk/>
            <pc:sldMk cId="2232343898" sldId="263"/>
            <ac:spMk id="14" creationId="{258E777A-02FA-C791-9C42-DBA81A24417F}"/>
          </ac:spMkLst>
        </pc:spChg>
        <pc:spChg chg="add mod">
          <ac:chgData name="Maria Cruz Gonzalez Linares" userId="5615302f-95d6-4e90-9373-2cd885abd457" providerId="ADAL" clId="{424BDDC8-A884-4E01-9405-1BFEB67BDE83}" dt="2024-01-30T22:06:02.206" v="1560" actId="1076"/>
          <ac:spMkLst>
            <pc:docMk/>
            <pc:sldMk cId="2232343898" sldId="263"/>
            <ac:spMk id="15" creationId="{01F3207F-DC42-EA55-7CE0-18A2184F3831}"/>
          </ac:spMkLst>
        </pc:spChg>
        <pc:spChg chg="del">
          <ac:chgData name="Maria Cruz Gonzalez Linares" userId="5615302f-95d6-4e90-9373-2cd885abd457" providerId="ADAL" clId="{424BDDC8-A884-4E01-9405-1BFEB67BDE83}" dt="2024-01-30T21:50:04.378" v="1301" actId="478"/>
          <ac:spMkLst>
            <pc:docMk/>
            <pc:sldMk cId="2232343898" sldId="263"/>
            <ac:spMk id="21" creationId="{4C1098AB-FE79-945E-74CA-A0F7872BE329}"/>
          </ac:spMkLst>
        </pc:spChg>
        <pc:spChg chg="del">
          <ac:chgData name="Maria Cruz Gonzalez Linares" userId="5615302f-95d6-4e90-9373-2cd885abd457" providerId="ADAL" clId="{424BDDC8-A884-4E01-9405-1BFEB67BDE83}" dt="2024-01-30T21:49:50.780" v="1299" actId="478"/>
          <ac:spMkLst>
            <pc:docMk/>
            <pc:sldMk cId="2232343898" sldId="263"/>
            <ac:spMk id="22" creationId="{714FDE08-DAAE-52E1-FE20-4878627307E9}"/>
          </ac:spMkLst>
        </pc:spChg>
        <pc:spChg chg="del">
          <ac:chgData name="Maria Cruz Gonzalez Linares" userId="5615302f-95d6-4e90-9373-2cd885abd457" providerId="ADAL" clId="{424BDDC8-A884-4E01-9405-1BFEB67BDE83}" dt="2024-01-30T21:49:50.780" v="1299" actId="478"/>
          <ac:spMkLst>
            <pc:docMk/>
            <pc:sldMk cId="2232343898" sldId="263"/>
            <ac:spMk id="23" creationId="{3FAC0F0C-E624-F723-658A-7AEC2A9045A0}"/>
          </ac:spMkLst>
        </pc:spChg>
        <pc:spChg chg="del">
          <ac:chgData name="Maria Cruz Gonzalez Linares" userId="5615302f-95d6-4e90-9373-2cd885abd457" providerId="ADAL" clId="{424BDDC8-A884-4E01-9405-1BFEB67BDE83}" dt="2024-01-30T21:49:50.780" v="1299" actId="478"/>
          <ac:spMkLst>
            <pc:docMk/>
            <pc:sldMk cId="2232343898" sldId="263"/>
            <ac:spMk id="24" creationId="{3A7C9EAC-90BC-DFE2-CD9C-5887C38CABE4}"/>
          </ac:spMkLst>
        </pc:spChg>
        <pc:spChg chg="del">
          <ac:chgData name="Maria Cruz Gonzalez Linares" userId="5615302f-95d6-4e90-9373-2cd885abd457" providerId="ADAL" clId="{424BDDC8-A884-4E01-9405-1BFEB67BDE83}" dt="2024-01-30T21:49:56.188" v="1300" actId="478"/>
          <ac:spMkLst>
            <pc:docMk/>
            <pc:sldMk cId="2232343898" sldId="263"/>
            <ac:spMk id="25" creationId="{93A0EFA1-041E-4D26-73E7-FFA29AC827E3}"/>
          </ac:spMkLst>
        </pc:spChg>
        <pc:spChg chg="add mod">
          <ac:chgData name="Maria Cruz Gonzalez Linares" userId="5615302f-95d6-4e90-9373-2cd885abd457" providerId="ADAL" clId="{424BDDC8-A884-4E01-9405-1BFEB67BDE83}" dt="2024-01-30T22:11:11.625" v="1579" actId="1076"/>
          <ac:spMkLst>
            <pc:docMk/>
            <pc:sldMk cId="2232343898" sldId="263"/>
            <ac:spMk id="26" creationId="{57E19AC6-803C-DE3D-9EF4-31521A6D16A6}"/>
          </ac:spMkLst>
        </pc:spChg>
        <pc:spChg chg="add mod">
          <ac:chgData name="Maria Cruz Gonzalez Linares" userId="5615302f-95d6-4e90-9373-2cd885abd457" providerId="ADAL" clId="{424BDDC8-A884-4E01-9405-1BFEB67BDE83}" dt="2024-01-30T22:06:17.090" v="1562" actId="1076"/>
          <ac:spMkLst>
            <pc:docMk/>
            <pc:sldMk cId="2232343898" sldId="263"/>
            <ac:spMk id="27" creationId="{5A3BA785-494F-A215-AB38-4DF74AC514AC}"/>
          </ac:spMkLst>
        </pc:spChg>
        <pc:spChg chg="add mod">
          <ac:chgData name="Maria Cruz Gonzalez Linares" userId="5615302f-95d6-4e90-9373-2cd885abd457" providerId="ADAL" clId="{424BDDC8-A884-4E01-9405-1BFEB67BDE83}" dt="2024-01-30T22:06:17.090" v="1562" actId="1076"/>
          <ac:spMkLst>
            <pc:docMk/>
            <pc:sldMk cId="2232343898" sldId="263"/>
            <ac:spMk id="28" creationId="{01A06DA1-A231-27A0-F2E5-C05E408AD595}"/>
          </ac:spMkLst>
        </pc:spChg>
        <pc:spChg chg="add mod">
          <ac:chgData name="Maria Cruz Gonzalez Linares" userId="5615302f-95d6-4e90-9373-2cd885abd457" providerId="ADAL" clId="{424BDDC8-A884-4E01-9405-1BFEB67BDE83}" dt="2024-01-30T22:06:17.090" v="1562" actId="1076"/>
          <ac:spMkLst>
            <pc:docMk/>
            <pc:sldMk cId="2232343898" sldId="263"/>
            <ac:spMk id="29" creationId="{CD7BBFE1-99B3-7312-C6BE-C1475B911B2D}"/>
          </ac:spMkLst>
        </pc:spChg>
        <pc:spChg chg="add mod">
          <ac:chgData name="Maria Cruz Gonzalez Linares" userId="5615302f-95d6-4e90-9373-2cd885abd457" providerId="ADAL" clId="{424BDDC8-A884-4E01-9405-1BFEB67BDE83}" dt="2024-01-30T22:13:33.926" v="1611" actId="208"/>
          <ac:spMkLst>
            <pc:docMk/>
            <pc:sldMk cId="2232343898" sldId="263"/>
            <ac:spMk id="32" creationId="{7F5C1B82-CBA6-522E-4BC0-459903C12215}"/>
          </ac:spMkLst>
        </pc:spChg>
        <pc:spChg chg="mod">
          <ac:chgData name="Maria Cruz Gonzalez Linares" userId="5615302f-95d6-4e90-9373-2cd885abd457" providerId="ADAL" clId="{424BDDC8-A884-4E01-9405-1BFEB67BDE83}" dt="2024-01-30T22:13:30.173" v="1610" actId="208"/>
          <ac:spMkLst>
            <pc:docMk/>
            <pc:sldMk cId="2232343898" sldId="263"/>
            <ac:spMk id="36" creationId="{DB7D29C6-7A55-1028-0EAE-FBBEE75D6FF2}"/>
          </ac:spMkLst>
        </pc:spChg>
        <pc:spChg chg="add mod">
          <ac:chgData name="Maria Cruz Gonzalez Linares" userId="5615302f-95d6-4e90-9373-2cd885abd457" providerId="ADAL" clId="{424BDDC8-A884-4E01-9405-1BFEB67BDE83}" dt="2024-01-30T22:11:41.021" v="1596" actId="1076"/>
          <ac:spMkLst>
            <pc:docMk/>
            <pc:sldMk cId="2232343898" sldId="263"/>
            <ac:spMk id="37" creationId="{2CF3DFC7-ECBA-0683-E87E-D5C7AFBEE854}"/>
          </ac:spMkLst>
        </pc:spChg>
        <pc:spChg chg="add mod">
          <ac:chgData name="Maria Cruz Gonzalez Linares" userId="5615302f-95d6-4e90-9373-2cd885abd457" providerId="ADAL" clId="{424BDDC8-A884-4E01-9405-1BFEB67BDE83}" dt="2024-01-30T22:11:47.294" v="1598" actId="1076"/>
          <ac:spMkLst>
            <pc:docMk/>
            <pc:sldMk cId="2232343898" sldId="263"/>
            <ac:spMk id="38" creationId="{569F2E19-DE06-1BE0-6768-1557F8AB65CD}"/>
          </ac:spMkLst>
        </pc:spChg>
        <pc:spChg chg="add mod">
          <ac:chgData name="Maria Cruz Gonzalez Linares" userId="5615302f-95d6-4e90-9373-2cd885abd457" providerId="ADAL" clId="{424BDDC8-A884-4E01-9405-1BFEB67BDE83}" dt="2024-01-30T22:14:16.522" v="1615" actId="1582"/>
          <ac:spMkLst>
            <pc:docMk/>
            <pc:sldMk cId="2232343898" sldId="263"/>
            <ac:spMk id="43" creationId="{D1C060A3-1E0E-396C-431B-414D201BC555}"/>
          </ac:spMkLst>
        </pc:spChg>
        <pc:spChg chg="add mod">
          <ac:chgData name="Maria Cruz Gonzalez Linares" userId="5615302f-95d6-4e90-9373-2cd885abd457" providerId="ADAL" clId="{424BDDC8-A884-4E01-9405-1BFEB67BDE83}" dt="2024-01-30T22:14:27.052" v="1617" actId="1076"/>
          <ac:spMkLst>
            <pc:docMk/>
            <pc:sldMk cId="2232343898" sldId="263"/>
            <ac:spMk id="44" creationId="{3DBF4415-5B81-B536-4517-1823EF89F450}"/>
          </ac:spMkLst>
        </pc:spChg>
        <pc:grpChg chg="add mod">
          <ac:chgData name="Maria Cruz Gonzalez Linares" userId="5615302f-95d6-4e90-9373-2cd885abd457" providerId="ADAL" clId="{424BDDC8-A884-4E01-9405-1BFEB67BDE83}" dt="2024-01-30T22:10:37.126" v="1575" actId="164"/>
          <ac:grpSpMkLst>
            <pc:docMk/>
            <pc:sldMk cId="2232343898" sldId="263"/>
            <ac:grpSpMk id="33" creationId="{457892DB-A1AA-0198-F315-1500323EC0F8}"/>
          </ac:grpSpMkLst>
        </pc:grpChg>
        <pc:grpChg chg="add mod">
          <ac:chgData name="Maria Cruz Gonzalez Linares" userId="5615302f-95d6-4e90-9373-2cd885abd457" providerId="ADAL" clId="{424BDDC8-A884-4E01-9405-1BFEB67BDE83}" dt="2024-01-30T22:11:02.297" v="1578" actId="1076"/>
          <ac:grpSpMkLst>
            <pc:docMk/>
            <pc:sldMk cId="2232343898" sldId="263"/>
            <ac:grpSpMk id="34" creationId="{EB86FF11-09B6-FE78-FDED-15610B0FF8B0}"/>
          </ac:grpSpMkLst>
        </pc:grpChg>
        <pc:picChg chg="add mod">
          <ac:chgData name="Maria Cruz Gonzalez Linares" userId="5615302f-95d6-4e90-9373-2cd885abd457" providerId="ADAL" clId="{424BDDC8-A884-4E01-9405-1BFEB67BDE83}" dt="2024-01-30T22:06:17.090" v="1562" actId="1076"/>
          <ac:picMkLst>
            <pc:docMk/>
            <pc:sldMk cId="2232343898" sldId="263"/>
            <ac:picMk id="5" creationId="{A463BFB3-0D07-7B0C-3968-E8B1785B87F9}"/>
          </ac:picMkLst>
        </pc:picChg>
        <pc:picChg chg="add mod">
          <ac:chgData name="Maria Cruz Gonzalez Linares" userId="5615302f-95d6-4e90-9373-2cd885abd457" providerId="ADAL" clId="{424BDDC8-A884-4E01-9405-1BFEB67BDE83}" dt="2024-01-30T22:06:17.090" v="1562" actId="1076"/>
          <ac:picMkLst>
            <pc:docMk/>
            <pc:sldMk cId="2232343898" sldId="263"/>
            <ac:picMk id="8" creationId="{F3A56FD8-4EA9-E4F2-0BF9-EE72A7813E5F}"/>
          </ac:picMkLst>
        </pc:picChg>
        <pc:picChg chg="add mod">
          <ac:chgData name="Maria Cruz Gonzalez Linares" userId="5615302f-95d6-4e90-9373-2cd885abd457" providerId="ADAL" clId="{424BDDC8-A884-4E01-9405-1BFEB67BDE83}" dt="2024-01-30T22:06:17.090" v="1562" actId="1076"/>
          <ac:picMkLst>
            <pc:docMk/>
            <pc:sldMk cId="2232343898" sldId="263"/>
            <ac:picMk id="9" creationId="{A5783AF1-D367-E67E-1CEF-567EC616E3B1}"/>
          </ac:picMkLst>
        </pc:picChg>
        <pc:picChg chg="del">
          <ac:chgData name="Maria Cruz Gonzalez Linares" userId="5615302f-95d6-4e90-9373-2cd885abd457" providerId="ADAL" clId="{424BDDC8-A884-4E01-9405-1BFEB67BDE83}" dt="2024-01-30T21:50:04.378" v="1301" actId="478"/>
          <ac:picMkLst>
            <pc:docMk/>
            <pc:sldMk cId="2232343898" sldId="263"/>
            <ac:picMk id="16" creationId="{373DB2AE-AE35-F27A-4067-4F3BEB827082}"/>
          </ac:picMkLst>
        </pc:picChg>
        <pc:picChg chg="del">
          <ac:chgData name="Maria Cruz Gonzalez Linares" userId="5615302f-95d6-4e90-9373-2cd885abd457" providerId="ADAL" clId="{424BDDC8-A884-4E01-9405-1BFEB67BDE83}" dt="2024-01-30T21:49:50.780" v="1299" actId="478"/>
          <ac:picMkLst>
            <pc:docMk/>
            <pc:sldMk cId="2232343898" sldId="263"/>
            <ac:picMk id="17" creationId="{19ADB9C0-C016-17B2-365D-A8579C34A2EA}"/>
          </ac:picMkLst>
        </pc:picChg>
        <pc:picChg chg="del">
          <ac:chgData name="Maria Cruz Gonzalez Linares" userId="5615302f-95d6-4e90-9373-2cd885abd457" providerId="ADAL" clId="{424BDDC8-A884-4E01-9405-1BFEB67BDE83}" dt="2024-01-30T21:49:50.780" v="1299" actId="478"/>
          <ac:picMkLst>
            <pc:docMk/>
            <pc:sldMk cId="2232343898" sldId="263"/>
            <ac:picMk id="18" creationId="{CD4E83E4-315E-E755-E1D8-ADAB0395BA1F}"/>
          </ac:picMkLst>
        </pc:picChg>
        <pc:picChg chg="del">
          <ac:chgData name="Maria Cruz Gonzalez Linares" userId="5615302f-95d6-4e90-9373-2cd885abd457" providerId="ADAL" clId="{424BDDC8-A884-4E01-9405-1BFEB67BDE83}" dt="2024-01-30T21:49:50.780" v="1299" actId="478"/>
          <ac:picMkLst>
            <pc:docMk/>
            <pc:sldMk cId="2232343898" sldId="263"/>
            <ac:picMk id="19" creationId="{D72B5A19-0727-0BFD-D742-58500ADF7C1F}"/>
          </ac:picMkLst>
        </pc:picChg>
        <pc:picChg chg="del">
          <ac:chgData name="Maria Cruz Gonzalez Linares" userId="5615302f-95d6-4e90-9373-2cd885abd457" providerId="ADAL" clId="{424BDDC8-A884-4E01-9405-1BFEB67BDE83}" dt="2024-01-30T21:49:50.780" v="1299" actId="478"/>
          <ac:picMkLst>
            <pc:docMk/>
            <pc:sldMk cId="2232343898" sldId="263"/>
            <ac:picMk id="20" creationId="{6376592A-2A00-5E46-A909-64DF4F87F695}"/>
          </ac:picMkLst>
        </pc:picChg>
        <pc:picChg chg="add mod">
          <ac:chgData name="Maria Cruz Gonzalez Linares" userId="5615302f-95d6-4e90-9373-2cd885abd457" providerId="ADAL" clId="{424BDDC8-A884-4E01-9405-1BFEB67BDE83}" dt="2024-01-30T22:13:33.926" v="1611" actId="208"/>
          <ac:picMkLst>
            <pc:docMk/>
            <pc:sldMk cId="2232343898" sldId="263"/>
            <ac:picMk id="31" creationId="{9C819A10-EFD5-77FD-D105-B102A27C78DA}"/>
          </ac:picMkLst>
        </pc:picChg>
        <pc:picChg chg="mod">
          <ac:chgData name="Maria Cruz Gonzalez Linares" userId="5615302f-95d6-4e90-9373-2cd885abd457" providerId="ADAL" clId="{424BDDC8-A884-4E01-9405-1BFEB67BDE83}" dt="2024-01-30T22:13:30.173" v="1610" actId="208"/>
          <ac:picMkLst>
            <pc:docMk/>
            <pc:sldMk cId="2232343898" sldId="263"/>
            <ac:picMk id="35" creationId="{38530C3F-693B-D3A8-13EC-BE2F106F4E85}"/>
          </ac:picMkLst>
        </pc:picChg>
        <pc:picChg chg="add mod">
          <ac:chgData name="Maria Cruz Gonzalez Linares" userId="5615302f-95d6-4e90-9373-2cd885abd457" providerId="ADAL" clId="{424BDDC8-A884-4E01-9405-1BFEB67BDE83}" dt="2024-01-30T22:16:03.942" v="1626"/>
          <ac:picMkLst>
            <pc:docMk/>
            <pc:sldMk cId="2232343898" sldId="263"/>
            <ac:picMk id="45" creationId="{9E5C807D-E9F6-6163-8B96-9441FA66EBF8}"/>
          </ac:picMkLst>
        </pc:picChg>
        <pc:cxnChg chg="add mod">
          <ac:chgData name="Maria Cruz Gonzalez Linares" userId="5615302f-95d6-4e90-9373-2cd885abd457" providerId="ADAL" clId="{424BDDC8-A884-4E01-9405-1BFEB67BDE83}" dt="2024-01-30T22:12:23.050" v="1602" actId="14100"/>
          <ac:cxnSpMkLst>
            <pc:docMk/>
            <pc:sldMk cId="2232343898" sldId="263"/>
            <ac:cxnSpMk id="39" creationId="{AB243BDA-D3AF-C84C-5012-CD3A4E7138B9}"/>
          </ac:cxnSpMkLst>
        </pc:cxnChg>
        <pc:cxnChg chg="add mod">
          <ac:chgData name="Maria Cruz Gonzalez Linares" userId="5615302f-95d6-4e90-9373-2cd885abd457" providerId="ADAL" clId="{424BDDC8-A884-4E01-9405-1BFEB67BDE83}" dt="2024-01-30T22:13:19.881" v="1609" actId="1076"/>
          <ac:cxnSpMkLst>
            <pc:docMk/>
            <pc:sldMk cId="2232343898" sldId="263"/>
            <ac:cxnSpMk id="42" creationId="{C05FA472-C75B-08A0-ABAE-5FE4639EB17E}"/>
          </ac:cxnSpMkLst>
        </pc:cxnChg>
      </pc:sldChg>
      <pc:sldChg chg="addSp delSp modSp add mod">
        <pc:chgData name="Maria Cruz Gonzalez Linares" userId="5615302f-95d6-4e90-9373-2cd885abd457" providerId="ADAL" clId="{424BDDC8-A884-4E01-9405-1BFEB67BDE83}" dt="2024-01-30T22:26:13.896" v="1865" actId="1035"/>
        <pc:sldMkLst>
          <pc:docMk/>
          <pc:sldMk cId="1308829416" sldId="264"/>
        </pc:sldMkLst>
        <pc:spChg chg="mod">
          <ac:chgData name="Maria Cruz Gonzalez Linares" userId="5615302f-95d6-4e90-9373-2cd885abd457" providerId="ADAL" clId="{424BDDC8-A884-4E01-9405-1BFEB67BDE83}" dt="2024-01-30T22:23:57.524" v="1777" actId="1076"/>
          <ac:spMkLst>
            <pc:docMk/>
            <pc:sldMk cId="1308829416" sldId="264"/>
            <ac:spMk id="3" creationId="{FE214860-E547-42F5-8A2B-D2DD24D359F3}"/>
          </ac:spMkLst>
        </pc:spChg>
        <pc:spChg chg="mod">
          <ac:chgData name="Maria Cruz Gonzalez Linares" userId="5615302f-95d6-4e90-9373-2cd885abd457" providerId="ADAL" clId="{424BDDC8-A884-4E01-9405-1BFEB67BDE83}" dt="2024-01-30T22:24:00.620" v="1778" actId="1076"/>
          <ac:spMkLst>
            <pc:docMk/>
            <pc:sldMk cId="1308829416" sldId="264"/>
            <ac:spMk id="4" creationId="{AE2566F0-D547-DA7B-11EE-FAB7C6E967BA}"/>
          </ac:spMkLst>
        </pc:spChg>
        <pc:spChg chg="add mod">
          <ac:chgData name="Maria Cruz Gonzalez Linares" userId="5615302f-95d6-4e90-9373-2cd885abd457" providerId="ADAL" clId="{424BDDC8-A884-4E01-9405-1BFEB67BDE83}" dt="2024-01-30T22:26:13.896" v="1865" actId="1035"/>
          <ac:spMkLst>
            <pc:docMk/>
            <pc:sldMk cId="1308829416" sldId="264"/>
            <ac:spMk id="7" creationId="{B849503E-459F-FBB0-36D5-2495EF04B72C}"/>
          </ac:spMkLst>
        </pc:spChg>
        <pc:spChg chg="mod">
          <ac:chgData name="Maria Cruz Gonzalez Linares" userId="5615302f-95d6-4e90-9373-2cd885abd457" providerId="ADAL" clId="{424BDDC8-A884-4E01-9405-1BFEB67BDE83}" dt="2024-01-30T22:26:13.896" v="1865" actId="1035"/>
          <ac:spMkLst>
            <pc:docMk/>
            <pc:sldMk cId="1308829416" sldId="264"/>
            <ac:spMk id="10" creationId="{892C7B28-71E0-D8B8-3280-52B25AF145EE}"/>
          </ac:spMkLst>
        </pc:spChg>
        <pc:spChg chg="mod">
          <ac:chgData name="Maria Cruz Gonzalez Linares" userId="5615302f-95d6-4e90-9373-2cd885abd457" providerId="ADAL" clId="{424BDDC8-A884-4E01-9405-1BFEB67BDE83}" dt="2024-01-30T22:26:13.896" v="1865" actId="1035"/>
          <ac:spMkLst>
            <pc:docMk/>
            <pc:sldMk cId="1308829416" sldId="264"/>
            <ac:spMk id="12" creationId="{D6DA68DF-18F3-39D9-CCA5-E1B7CE2E9DB7}"/>
          </ac:spMkLst>
        </pc:spChg>
        <pc:spChg chg="mod">
          <ac:chgData name="Maria Cruz Gonzalez Linares" userId="5615302f-95d6-4e90-9373-2cd885abd457" providerId="ADAL" clId="{424BDDC8-A884-4E01-9405-1BFEB67BDE83}" dt="2024-01-30T22:26:13.896" v="1865" actId="1035"/>
          <ac:spMkLst>
            <pc:docMk/>
            <pc:sldMk cId="1308829416" sldId="264"/>
            <ac:spMk id="13" creationId="{A2494ABD-EC2B-7741-224D-12F3BB59798B}"/>
          </ac:spMkLst>
        </pc:spChg>
        <pc:spChg chg="del mod">
          <ac:chgData name="Maria Cruz Gonzalez Linares" userId="5615302f-95d6-4e90-9373-2cd885abd457" providerId="ADAL" clId="{424BDDC8-A884-4E01-9405-1BFEB67BDE83}" dt="2024-01-30T22:23:13.481" v="1773" actId="478"/>
          <ac:spMkLst>
            <pc:docMk/>
            <pc:sldMk cId="1308829416" sldId="264"/>
            <ac:spMk id="14" creationId="{258E777A-02FA-C791-9C42-DBA81A24417F}"/>
          </ac:spMkLst>
        </pc:spChg>
        <pc:spChg chg="mod">
          <ac:chgData name="Maria Cruz Gonzalez Linares" userId="5615302f-95d6-4e90-9373-2cd885abd457" providerId="ADAL" clId="{424BDDC8-A884-4E01-9405-1BFEB67BDE83}" dt="2024-01-30T22:26:13.896" v="1865" actId="1035"/>
          <ac:spMkLst>
            <pc:docMk/>
            <pc:sldMk cId="1308829416" sldId="264"/>
            <ac:spMk id="15" creationId="{01F3207F-DC42-EA55-7CE0-18A2184F3831}"/>
          </ac:spMkLst>
        </pc:spChg>
        <pc:spChg chg="mod">
          <ac:chgData name="Maria Cruz Gonzalez Linares" userId="5615302f-95d6-4e90-9373-2cd885abd457" providerId="ADAL" clId="{424BDDC8-A884-4E01-9405-1BFEB67BDE83}" dt="2024-01-30T22:26:13.896" v="1865" actId="1035"/>
          <ac:spMkLst>
            <pc:docMk/>
            <pc:sldMk cId="1308829416" sldId="264"/>
            <ac:spMk id="26" creationId="{57E19AC6-803C-DE3D-9EF4-31521A6D16A6}"/>
          </ac:spMkLst>
        </pc:spChg>
        <pc:spChg chg="mod">
          <ac:chgData name="Maria Cruz Gonzalez Linares" userId="5615302f-95d6-4e90-9373-2cd885abd457" providerId="ADAL" clId="{424BDDC8-A884-4E01-9405-1BFEB67BDE83}" dt="2024-01-30T22:26:13.896" v="1865" actId="1035"/>
          <ac:spMkLst>
            <pc:docMk/>
            <pc:sldMk cId="1308829416" sldId="264"/>
            <ac:spMk id="27" creationId="{5A3BA785-494F-A215-AB38-4DF74AC514AC}"/>
          </ac:spMkLst>
        </pc:spChg>
        <pc:spChg chg="mod">
          <ac:chgData name="Maria Cruz Gonzalez Linares" userId="5615302f-95d6-4e90-9373-2cd885abd457" providerId="ADAL" clId="{424BDDC8-A884-4E01-9405-1BFEB67BDE83}" dt="2024-01-30T22:26:13.896" v="1865" actId="1035"/>
          <ac:spMkLst>
            <pc:docMk/>
            <pc:sldMk cId="1308829416" sldId="264"/>
            <ac:spMk id="28" creationId="{01A06DA1-A231-27A0-F2E5-C05E408AD595}"/>
          </ac:spMkLst>
        </pc:spChg>
        <pc:spChg chg="del">
          <ac:chgData name="Maria Cruz Gonzalez Linares" userId="5615302f-95d6-4e90-9373-2cd885abd457" providerId="ADAL" clId="{424BDDC8-A884-4E01-9405-1BFEB67BDE83}" dt="2024-01-30T22:23:06.939" v="1770" actId="478"/>
          <ac:spMkLst>
            <pc:docMk/>
            <pc:sldMk cId="1308829416" sldId="264"/>
            <ac:spMk id="29" creationId="{CD7BBFE1-99B3-7312-C6BE-C1475B911B2D}"/>
          </ac:spMkLst>
        </pc:spChg>
        <pc:spChg chg="mod">
          <ac:chgData name="Maria Cruz Gonzalez Linares" userId="5615302f-95d6-4e90-9373-2cd885abd457" providerId="ADAL" clId="{424BDDC8-A884-4E01-9405-1BFEB67BDE83}" dt="2024-01-30T22:26:13.896" v="1865" actId="1035"/>
          <ac:spMkLst>
            <pc:docMk/>
            <pc:sldMk cId="1308829416" sldId="264"/>
            <ac:spMk id="37" creationId="{2CF3DFC7-ECBA-0683-E87E-D5C7AFBEE854}"/>
          </ac:spMkLst>
        </pc:spChg>
        <pc:spChg chg="del mod">
          <ac:chgData name="Maria Cruz Gonzalez Linares" userId="5615302f-95d6-4e90-9373-2cd885abd457" providerId="ADAL" clId="{424BDDC8-A884-4E01-9405-1BFEB67BDE83}" dt="2024-01-30T22:25:37.014" v="1825" actId="478"/>
          <ac:spMkLst>
            <pc:docMk/>
            <pc:sldMk cId="1308829416" sldId="264"/>
            <ac:spMk id="38" creationId="{569F2E19-DE06-1BE0-6768-1557F8AB65CD}"/>
          </ac:spMkLst>
        </pc:spChg>
        <pc:spChg chg="mod">
          <ac:chgData name="Maria Cruz Gonzalez Linares" userId="5615302f-95d6-4e90-9373-2cd885abd457" providerId="ADAL" clId="{424BDDC8-A884-4E01-9405-1BFEB67BDE83}" dt="2024-01-30T22:26:13.896" v="1865" actId="1035"/>
          <ac:spMkLst>
            <pc:docMk/>
            <pc:sldMk cId="1308829416" sldId="264"/>
            <ac:spMk id="43" creationId="{D1C060A3-1E0E-396C-431B-414D201BC555}"/>
          </ac:spMkLst>
        </pc:spChg>
        <pc:spChg chg="del">
          <ac:chgData name="Maria Cruz Gonzalez Linares" userId="5615302f-95d6-4e90-9373-2cd885abd457" providerId="ADAL" clId="{424BDDC8-A884-4E01-9405-1BFEB67BDE83}" dt="2024-01-30T22:23:18.987" v="1774" actId="478"/>
          <ac:spMkLst>
            <pc:docMk/>
            <pc:sldMk cId="1308829416" sldId="264"/>
            <ac:spMk id="44" creationId="{3DBF4415-5B81-B536-4517-1823EF89F450}"/>
          </ac:spMkLst>
        </pc:spChg>
        <pc:grpChg chg="mod">
          <ac:chgData name="Maria Cruz Gonzalez Linares" userId="5615302f-95d6-4e90-9373-2cd885abd457" providerId="ADAL" clId="{424BDDC8-A884-4E01-9405-1BFEB67BDE83}" dt="2024-01-30T22:26:13.896" v="1865" actId="1035"/>
          <ac:grpSpMkLst>
            <pc:docMk/>
            <pc:sldMk cId="1308829416" sldId="264"/>
            <ac:grpSpMk id="33" creationId="{457892DB-A1AA-0198-F315-1500323EC0F8}"/>
          </ac:grpSpMkLst>
        </pc:grpChg>
        <pc:grpChg chg="mod">
          <ac:chgData name="Maria Cruz Gonzalez Linares" userId="5615302f-95d6-4e90-9373-2cd885abd457" providerId="ADAL" clId="{424BDDC8-A884-4E01-9405-1BFEB67BDE83}" dt="2024-01-30T22:26:13.896" v="1865" actId="1035"/>
          <ac:grpSpMkLst>
            <pc:docMk/>
            <pc:sldMk cId="1308829416" sldId="264"/>
            <ac:grpSpMk id="34" creationId="{EB86FF11-09B6-FE78-FDED-15610B0FF8B0}"/>
          </ac:grpSpMkLst>
        </pc:grpChg>
        <pc:picChg chg="mod">
          <ac:chgData name="Maria Cruz Gonzalez Linares" userId="5615302f-95d6-4e90-9373-2cd885abd457" providerId="ADAL" clId="{424BDDC8-A884-4E01-9405-1BFEB67BDE83}" dt="2024-01-30T22:26:13.896" v="1865" actId="1035"/>
          <ac:picMkLst>
            <pc:docMk/>
            <pc:sldMk cId="1308829416" sldId="264"/>
            <ac:picMk id="5" creationId="{A463BFB3-0D07-7B0C-3968-E8B1785B87F9}"/>
          </ac:picMkLst>
        </pc:picChg>
        <pc:picChg chg="mod">
          <ac:chgData name="Maria Cruz Gonzalez Linares" userId="5615302f-95d6-4e90-9373-2cd885abd457" providerId="ADAL" clId="{424BDDC8-A884-4E01-9405-1BFEB67BDE83}" dt="2024-01-30T22:26:13.896" v="1865" actId="1035"/>
          <ac:picMkLst>
            <pc:docMk/>
            <pc:sldMk cId="1308829416" sldId="264"/>
            <ac:picMk id="8" creationId="{F3A56FD8-4EA9-E4F2-0BF9-EE72A7813E5F}"/>
          </ac:picMkLst>
        </pc:picChg>
        <pc:picChg chg="del">
          <ac:chgData name="Maria Cruz Gonzalez Linares" userId="5615302f-95d6-4e90-9373-2cd885abd457" providerId="ADAL" clId="{424BDDC8-A884-4E01-9405-1BFEB67BDE83}" dt="2024-01-30T22:23:08.182" v="1771" actId="478"/>
          <ac:picMkLst>
            <pc:docMk/>
            <pc:sldMk cId="1308829416" sldId="264"/>
            <ac:picMk id="9" creationId="{A5783AF1-D367-E67E-1CEF-567EC616E3B1}"/>
          </ac:picMkLst>
        </pc:picChg>
        <pc:cxnChg chg="mod">
          <ac:chgData name="Maria Cruz Gonzalez Linares" userId="5615302f-95d6-4e90-9373-2cd885abd457" providerId="ADAL" clId="{424BDDC8-A884-4E01-9405-1BFEB67BDE83}" dt="2024-01-30T22:26:13.896" v="1865" actId="1035"/>
          <ac:cxnSpMkLst>
            <pc:docMk/>
            <pc:sldMk cId="1308829416" sldId="264"/>
            <ac:cxnSpMk id="39" creationId="{AB243BDA-D3AF-C84C-5012-CD3A4E7138B9}"/>
          </ac:cxnSpMkLst>
        </pc:cxnChg>
        <pc:cxnChg chg="mod">
          <ac:chgData name="Maria Cruz Gonzalez Linares" userId="5615302f-95d6-4e90-9373-2cd885abd457" providerId="ADAL" clId="{424BDDC8-A884-4E01-9405-1BFEB67BDE83}" dt="2024-01-30T22:26:13.896" v="1865" actId="1035"/>
          <ac:cxnSpMkLst>
            <pc:docMk/>
            <pc:sldMk cId="1308829416" sldId="264"/>
            <ac:cxnSpMk id="42" creationId="{C05FA472-C75B-08A0-ABAE-5FE4639EB17E}"/>
          </ac:cxnSpMkLst>
        </pc:cxnChg>
      </pc:sldChg>
      <pc:sldChg chg="addSp modSp add mod">
        <pc:chgData name="Maria Cruz Gonzalez Linares" userId="5615302f-95d6-4e90-9373-2cd885abd457" providerId="ADAL" clId="{424BDDC8-A884-4E01-9405-1BFEB67BDE83}" dt="2024-01-30T22:39:34.766" v="2144" actId="1076"/>
        <pc:sldMkLst>
          <pc:docMk/>
          <pc:sldMk cId="229430335" sldId="265"/>
        </pc:sldMkLst>
        <pc:spChg chg="mod">
          <ac:chgData name="Maria Cruz Gonzalez Linares" userId="5615302f-95d6-4e90-9373-2cd885abd457" providerId="ADAL" clId="{424BDDC8-A884-4E01-9405-1BFEB67BDE83}" dt="2024-01-30T22:28:55.924" v="1889" actId="1076"/>
          <ac:spMkLst>
            <pc:docMk/>
            <pc:sldMk cId="229430335" sldId="265"/>
            <ac:spMk id="3" creationId="{FE214860-E547-42F5-8A2B-D2DD24D359F3}"/>
          </ac:spMkLst>
        </pc:spChg>
        <pc:spChg chg="mod">
          <ac:chgData name="Maria Cruz Gonzalez Linares" userId="5615302f-95d6-4e90-9373-2cd885abd457" providerId="ADAL" clId="{424BDDC8-A884-4E01-9405-1BFEB67BDE83}" dt="2024-01-30T22:31:37.997" v="2049" actId="14100"/>
          <ac:spMkLst>
            <pc:docMk/>
            <pc:sldMk cId="229430335" sldId="265"/>
            <ac:spMk id="4" creationId="{AE2566F0-D547-DA7B-11EE-FAB7C6E967BA}"/>
          </ac:spMkLst>
        </pc:spChg>
        <pc:spChg chg="mod">
          <ac:chgData name="Maria Cruz Gonzalez Linares" userId="5615302f-95d6-4e90-9373-2cd885abd457" providerId="ADAL" clId="{424BDDC8-A884-4E01-9405-1BFEB67BDE83}" dt="2024-01-30T22:39:13.496" v="2142" actId="1035"/>
          <ac:spMkLst>
            <pc:docMk/>
            <pc:sldMk cId="229430335" sldId="265"/>
            <ac:spMk id="7" creationId="{B849503E-459F-FBB0-36D5-2495EF04B72C}"/>
          </ac:spMkLst>
        </pc:spChg>
        <pc:spChg chg="mod">
          <ac:chgData name="Maria Cruz Gonzalez Linares" userId="5615302f-95d6-4e90-9373-2cd885abd457" providerId="ADAL" clId="{424BDDC8-A884-4E01-9405-1BFEB67BDE83}" dt="2024-01-30T22:39:13.496" v="2142" actId="1035"/>
          <ac:spMkLst>
            <pc:docMk/>
            <pc:sldMk cId="229430335" sldId="265"/>
            <ac:spMk id="10" creationId="{892C7B28-71E0-D8B8-3280-52B25AF145EE}"/>
          </ac:spMkLst>
        </pc:spChg>
        <pc:spChg chg="mod">
          <ac:chgData name="Maria Cruz Gonzalez Linares" userId="5615302f-95d6-4e90-9373-2cd885abd457" providerId="ADAL" clId="{424BDDC8-A884-4E01-9405-1BFEB67BDE83}" dt="2024-01-30T22:39:13.496" v="2142" actId="1035"/>
          <ac:spMkLst>
            <pc:docMk/>
            <pc:sldMk cId="229430335" sldId="265"/>
            <ac:spMk id="12" creationId="{D6DA68DF-18F3-39D9-CCA5-E1B7CE2E9DB7}"/>
          </ac:spMkLst>
        </pc:spChg>
        <pc:spChg chg="mod">
          <ac:chgData name="Maria Cruz Gonzalez Linares" userId="5615302f-95d6-4e90-9373-2cd885abd457" providerId="ADAL" clId="{424BDDC8-A884-4E01-9405-1BFEB67BDE83}" dt="2024-01-30T22:39:13.496" v="2142" actId="1035"/>
          <ac:spMkLst>
            <pc:docMk/>
            <pc:sldMk cId="229430335" sldId="265"/>
            <ac:spMk id="13" creationId="{A2494ABD-EC2B-7741-224D-12F3BB59798B}"/>
          </ac:spMkLst>
        </pc:spChg>
        <pc:spChg chg="mod">
          <ac:chgData name="Maria Cruz Gonzalez Linares" userId="5615302f-95d6-4e90-9373-2cd885abd457" providerId="ADAL" clId="{424BDDC8-A884-4E01-9405-1BFEB67BDE83}" dt="2024-01-30T22:39:13.496" v="2142" actId="1035"/>
          <ac:spMkLst>
            <pc:docMk/>
            <pc:sldMk cId="229430335" sldId="265"/>
            <ac:spMk id="15" creationId="{01F3207F-DC42-EA55-7CE0-18A2184F3831}"/>
          </ac:spMkLst>
        </pc:spChg>
        <pc:spChg chg="add mod">
          <ac:chgData name="Maria Cruz Gonzalez Linares" userId="5615302f-95d6-4e90-9373-2cd885abd457" providerId="ADAL" clId="{424BDDC8-A884-4E01-9405-1BFEB67BDE83}" dt="2024-01-30T22:39:34.766" v="2144" actId="1076"/>
          <ac:spMkLst>
            <pc:docMk/>
            <pc:sldMk cId="229430335" sldId="265"/>
            <ac:spMk id="17" creationId="{AB1D3A82-5CEC-0002-F426-638998CF3F14}"/>
          </ac:spMkLst>
        </pc:spChg>
        <pc:spChg chg="add mod">
          <ac:chgData name="Maria Cruz Gonzalez Linares" userId="5615302f-95d6-4e90-9373-2cd885abd457" providerId="ADAL" clId="{424BDDC8-A884-4E01-9405-1BFEB67BDE83}" dt="2024-01-30T22:39:13.496" v="2142" actId="1035"/>
          <ac:spMkLst>
            <pc:docMk/>
            <pc:sldMk cId="229430335" sldId="265"/>
            <ac:spMk id="19" creationId="{FA0DC355-5D48-B09B-F19F-555FD86F1F70}"/>
          </ac:spMkLst>
        </pc:spChg>
        <pc:spChg chg="mod">
          <ac:chgData name="Maria Cruz Gonzalez Linares" userId="5615302f-95d6-4e90-9373-2cd885abd457" providerId="ADAL" clId="{424BDDC8-A884-4E01-9405-1BFEB67BDE83}" dt="2024-01-30T22:36:26.978" v="2090"/>
          <ac:spMkLst>
            <pc:docMk/>
            <pc:sldMk cId="229430335" sldId="265"/>
            <ac:spMk id="24" creationId="{5D293C50-6BEC-777D-92BE-B4F5B01C6309}"/>
          </ac:spMkLst>
        </pc:spChg>
        <pc:spChg chg="mod">
          <ac:chgData name="Maria Cruz Gonzalez Linares" userId="5615302f-95d6-4e90-9373-2cd885abd457" providerId="ADAL" clId="{424BDDC8-A884-4E01-9405-1BFEB67BDE83}" dt="2024-01-30T22:36:26.978" v="2090"/>
          <ac:spMkLst>
            <pc:docMk/>
            <pc:sldMk cId="229430335" sldId="265"/>
            <ac:spMk id="25" creationId="{8AA76675-35CB-A54D-F8D6-2C3080FB5131}"/>
          </ac:spMkLst>
        </pc:spChg>
        <pc:spChg chg="mod">
          <ac:chgData name="Maria Cruz Gonzalez Linares" userId="5615302f-95d6-4e90-9373-2cd885abd457" providerId="ADAL" clId="{424BDDC8-A884-4E01-9405-1BFEB67BDE83}" dt="2024-01-30T22:39:13.496" v="2142" actId="1035"/>
          <ac:spMkLst>
            <pc:docMk/>
            <pc:sldMk cId="229430335" sldId="265"/>
            <ac:spMk id="26" creationId="{57E19AC6-803C-DE3D-9EF4-31521A6D16A6}"/>
          </ac:spMkLst>
        </pc:spChg>
        <pc:spChg chg="mod">
          <ac:chgData name="Maria Cruz Gonzalez Linares" userId="5615302f-95d6-4e90-9373-2cd885abd457" providerId="ADAL" clId="{424BDDC8-A884-4E01-9405-1BFEB67BDE83}" dt="2024-01-30T22:39:13.496" v="2142" actId="1035"/>
          <ac:spMkLst>
            <pc:docMk/>
            <pc:sldMk cId="229430335" sldId="265"/>
            <ac:spMk id="27" creationId="{5A3BA785-494F-A215-AB38-4DF74AC514AC}"/>
          </ac:spMkLst>
        </pc:spChg>
        <pc:spChg chg="mod">
          <ac:chgData name="Maria Cruz Gonzalez Linares" userId="5615302f-95d6-4e90-9373-2cd885abd457" providerId="ADAL" clId="{424BDDC8-A884-4E01-9405-1BFEB67BDE83}" dt="2024-01-30T22:39:13.496" v="2142" actId="1035"/>
          <ac:spMkLst>
            <pc:docMk/>
            <pc:sldMk cId="229430335" sldId="265"/>
            <ac:spMk id="28" creationId="{01A06DA1-A231-27A0-F2E5-C05E408AD595}"/>
          </ac:spMkLst>
        </pc:spChg>
        <pc:spChg chg="mod">
          <ac:chgData name="Maria Cruz Gonzalez Linares" userId="5615302f-95d6-4e90-9373-2cd885abd457" providerId="ADAL" clId="{424BDDC8-A884-4E01-9405-1BFEB67BDE83}" dt="2024-01-30T22:36:26.978" v="2090"/>
          <ac:spMkLst>
            <pc:docMk/>
            <pc:sldMk cId="229430335" sldId="265"/>
            <ac:spMk id="29" creationId="{3D3127B0-750E-86B6-1390-2DB99B3F09F4}"/>
          </ac:spMkLst>
        </pc:spChg>
        <pc:spChg chg="mod">
          <ac:chgData name="Maria Cruz Gonzalez Linares" userId="5615302f-95d6-4e90-9373-2cd885abd457" providerId="ADAL" clId="{424BDDC8-A884-4E01-9405-1BFEB67BDE83}" dt="2024-01-30T22:36:26.978" v="2090"/>
          <ac:spMkLst>
            <pc:docMk/>
            <pc:sldMk cId="229430335" sldId="265"/>
            <ac:spMk id="30" creationId="{05A49B15-BED6-4FB9-FA36-CF6D14617F8E}"/>
          </ac:spMkLst>
        </pc:spChg>
        <pc:spChg chg="mod">
          <ac:chgData name="Maria Cruz Gonzalez Linares" userId="5615302f-95d6-4e90-9373-2cd885abd457" providerId="ADAL" clId="{424BDDC8-A884-4E01-9405-1BFEB67BDE83}" dt="2024-01-30T22:39:13.496" v="2142" actId="1035"/>
          <ac:spMkLst>
            <pc:docMk/>
            <pc:sldMk cId="229430335" sldId="265"/>
            <ac:spMk id="37" creationId="{2CF3DFC7-ECBA-0683-E87E-D5C7AFBEE854}"/>
          </ac:spMkLst>
        </pc:spChg>
        <pc:spChg chg="mod">
          <ac:chgData name="Maria Cruz Gonzalez Linares" userId="5615302f-95d6-4e90-9373-2cd885abd457" providerId="ADAL" clId="{424BDDC8-A884-4E01-9405-1BFEB67BDE83}" dt="2024-01-30T22:36:26.978" v="2090"/>
          <ac:spMkLst>
            <pc:docMk/>
            <pc:sldMk cId="229430335" sldId="265"/>
            <ac:spMk id="38" creationId="{151003EF-2235-4A17-9714-0E7BB3B5D610}"/>
          </ac:spMkLst>
        </pc:spChg>
        <pc:spChg chg="mod">
          <ac:chgData name="Maria Cruz Gonzalez Linares" userId="5615302f-95d6-4e90-9373-2cd885abd457" providerId="ADAL" clId="{424BDDC8-A884-4E01-9405-1BFEB67BDE83}" dt="2024-01-30T22:36:26.978" v="2090"/>
          <ac:spMkLst>
            <pc:docMk/>
            <pc:sldMk cId="229430335" sldId="265"/>
            <ac:spMk id="40" creationId="{CCFD1E82-8FD8-3967-9D07-B54EFD7F8C46}"/>
          </ac:spMkLst>
        </pc:spChg>
        <pc:spChg chg="mod">
          <ac:chgData name="Maria Cruz Gonzalez Linares" userId="5615302f-95d6-4e90-9373-2cd885abd457" providerId="ADAL" clId="{424BDDC8-A884-4E01-9405-1BFEB67BDE83}" dt="2024-01-30T22:36:26.978" v="2090"/>
          <ac:spMkLst>
            <pc:docMk/>
            <pc:sldMk cId="229430335" sldId="265"/>
            <ac:spMk id="41" creationId="{B78DBA2B-492D-CFD4-BF0A-39C5640F0AC0}"/>
          </ac:spMkLst>
        </pc:spChg>
        <pc:spChg chg="mod">
          <ac:chgData name="Maria Cruz Gonzalez Linares" userId="5615302f-95d6-4e90-9373-2cd885abd457" providerId="ADAL" clId="{424BDDC8-A884-4E01-9405-1BFEB67BDE83}" dt="2024-01-30T22:39:13.496" v="2142" actId="1035"/>
          <ac:spMkLst>
            <pc:docMk/>
            <pc:sldMk cId="229430335" sldId="265"/>
            <ac:spMk id="43" creationId="{D1C060A3-1E0E-396C-431B-414D201BC555}"/>
          </ac:spMkLst>
        </pc:spChg>
        <pc:spChg chg="mod">
          <ac:chgData name="Maria Cruz Gonzalez Linares" userId="5615302f-95d6-4e90-9373-2cd885abd457" providerId="ADAL" clId="{424BDDC8-A884-4E01-9405-1BFEB67BDE83}" dt="2024-01-30T22:36:26.978" v="2090"/>
          <ac:spMkLst>
            <pc:docMk/>
            <pc:sldMk cId="229430335" sldId="265"/>
            <ac:spMk id="44" creationId="{0FD78C12-2A3F-DEFC-1D32-B41B6A925EFA}"/>
          </ac:spMkLst>
        </pc:spChg>
        <pc:spChg chg="mod">
          <ac:chgData name="Maria Cruz Gonzalez Linares" userId="5615302f-95d6-4e90-9373-2cd885abd457" providerId="ADAL" clId="{424BDDC8-A884-4E01-9405-1BFEB67BDE83}" dt="2024-01-30T22:36:26.978" v="2090"/>
          <ac:spMkLst>
            <pc:docMk/>
            <pc:sldMk cId="229430335" sldId="265"/>
            <ac:spMk id="46" creationId="{8609CBB0-2482-2E1E-A452-E6BA6323BB0A}"/>
          </ac:spMkLst>
        </pc:spChg>
        <pc:spChg chg="mod">
          <ac:chgData name="Maria Cruz Gonzalez Linares" userId="5615302f-95d6-4e90-9373-2cd885abd457" providerId="ADAL" clId="{424BDDC8-A884-4E01-9405-1BFEB67BDE83}" dt="2024-01-30T22:36:26.978" v="2090"/>
          <ac:spMkLst>
            <pc:docMk/>
            <pc:sldMk cId="229430335" sldId="265"/>
            <ac:spMk id="47" creationId="{51889B1B-1E15-0053-A29C-AB06EBEA0224}"/>
          </ac:spMkLst>
        </pc:spChg>
        <pc:spChg chg="mod">
          <ac:chgData name="Maria Cruz Gonzalez Linares" userId="5615302f-95d6-4e90-9373-2cd885abd457" providerId="ADAL" clId="{424BDDC8-A884-4E01-9405-1BFEB67BDE83}" dt="2024-01-30T22:36:26.978" v="2090"/>
          <ac:spMkLst>
            <pc:docMk/>
            <pc:sldMk cId="229430335" sldId="265"/>
            <ac:spMk id="48" creationId="{C2DD20D8-1257-F851-586D-935F7C38C02B}"/>
          </ac:spMkLst>
        </pc:spChg>
        <pc:spChg chg="mod">
          <ac:chgData name="Maria Cruz Gonzalez Linares" userId="5615302f-95d6-4e90-9373-2cd885abd457" providerId="ADAL" clId="{424BDDC8-A884-4E01-9405-1BFEB67BDE83}" dt="2024-01-30T22:36:26.978" v="2090"/>
          <ac:spMkLst>
            <pc:docMk/>
            <pc:sldMk cId="229430335" sldId="265"/>
            <ac:spMk id="49" creationId="{F8FF4933-7226-0F6D-90D9-DAFCEC8482EE}"/>
          </ac:spMkLst>
        </pc:spChg>
        <pc:spChg chg="add mod">
          <ac:chgData name="Maria Cruz Gonzalez Linares" userId="5615302f-95d6-4e90-9373-2cd885abd457" providerId="ADAL" clId="{424BDDC8-A884-4E01-9405-1BFEB67BDE83}" dt="2024-01-30T22:39:13.496" v="2142" actId="1035"/>
          <ac:spMkLst>
            <pc:docMk/>
            <pc:sldMk cId="229430335" sldId="265"/>
            <ac:spMk id="50" creationId="{DF22FAD4-D45B-34CB-16CF-3DD9A5969FB9}"/>
          </ac:spMkLst>
        </pc:spChg>
        <pc:grpChg chg="add mod">
          <ac:chgData name="Maria Cruz Gonzalez Linares" userId="5615302f-95d6-4e90-9373-2cd885abd457" providerId="ADAL" clId="{424BDDC8-A884-4E01-9405-1BFEB67BDE83}" dt="2024-01-30T22:39:13.496" v="2142" actId="1035"/>
          <ac:grpSpMkLst>
            <pc:docMk/>
            <pc:sldMk cId="229430335" sldId="265"/>
            <ac:grpSpMk id="20" creationId="{7B3421AF-0C88-5177-44DD-D18DDBEC1E93}"/>
          </ac:grpSpMkLst>
        </pc:grpChg>
        <pc:grpChg chg="mod">
          <ac:chgData name="Maria Cruz Gonzalez Linares" userId="5615302f-95d6-4e90-9373-2cd885abd457" providerId="ADAL" clId="{424BDDC8-A884-4E01-9405-1BFEB67BDE83}" dt="2024-01-30T22:36:26.978" v="2090"/>
          <ac:grpSpMkLst>
            <pc:docMk/>
            <pc:sldMk cId="229430335" sldId="265"/>
            <ac:grpSpMk id="21" creationId="{AFF8DF58-D7B3-D52E-1874-04021AD00FA5}"/>
          </ac:grpSpMkLst>
        </pc:grpChg>
        <pc:grpChg chg="mod">
          <ac:chgData name="Maria Cruz Gonzalez Linares" userId="5615302f-95d6-4e90-9373-2cd885abd457" providerId="ADAL" clId="{424BDDC8-A884-4E01-9405-1BFEB67BDE83}" dt="2024-01-30T22:36:26.978" v="2090"/>
          <ac:grpSpMkLst>
            <pc:docMk/>
            <pc:sldMk cId="229430335" sldId="265"/>
            <ac:grpSpMk id="22" creationId="{A85D3A92-1224-0F8D-6D90-52050BAA8584}"/>
          </ac:grpSpMkLst>
        </pc:grpChg>
        <pc:grpChg chg="mod">
          <ac:chgData name="Maria Cruz Gonzalez Linares" userId="5615302f-95d6-4e90-9373-2cd885abd457" providerId="ADAL" clId="{424BDDC8-A884-4E01-9405-1BFEB67BDE83}" dt="2024-01-30T22:36:26.978" v="2090"/>
          <ac:grpSpMkLst>
            <pc:docMk/>
            <pc:sldMk cId="229430335" sldId="265"/>
            <ac:grpSpMk id="23" creationId="{5A7C90AA-21AF-5993-C5E3-708179F86CF9}"/>
          </ac:grpSpMkLst>
        </pc:grpChg>
        <pc:grpChg chg="mod">
          <ac:chgData name="Maria Cruz Gonzalez Linares" userId="5615302f-95d6-4e90-9373-2cd885abd457" providerId="ADAL" clId="{424BDDC8-A884-4E01-9405-1BFEB67BDE83}" dt="2024-01-30T22:39:13.496" v="2142" actId="1035"/>
          <ac:grpSpMkLst>
            <pc:docMk/>
            <pc:sldMk cId="229430335" sldId="265"/>
            <ac:grpSpMk id="33" creationId="{457892DB-A1AA-0198-F315-1500323EC0F8}"/>
          </ac:grpSpMkLst>
        </pc:grpChg>
        <pc:grpChg chg="mod">
          <ac:chgData name="Maria Cruz Gonzalez Linares" userId="5615302f-95d6-4e90-9373-2cd885abd457" providerId="ADAL" clId="{424BDDC8-A884-4E01-9405-1BFEB67BDE83}" dt="2024-01-30T22:39:13.496" v="2142" actId="1035"/>
          <ac:grpSpMkLst>
            <pc:docMk/>
            <pc:sldMk cId="229430335" sldId="265"/>
            <ac:grpSpMk id="34" creationId="{EB86FF11-09B6-FE78-FDED-15610B0FF8B0}"/>
          </ac:grpSpMkLst>
        </pc:grpChg>
        <pc:picChg chg="mod">
          <ac:chgData name="Maria Cruz Gonzalez Linares" userId="5615302f-95d6-4e90-9373-2cd885abd457" providerId="ADAL" clId="{424BDDC8-A884-4E01-9405-1BFEB67BDE83}" dt="2024-01-30T22:39:13.496" v="2142" actId="1035"/>
          <ac:picMkLst>
            <pc:docMk/>
            <pc:sldMk cId="229430335" sldId="265"/>
            <ac:picMk id="5" creationId="{A463BFB3-0D07-7B0C-3968-E8B1785B87F9}"/>
          </ac:picMkLst>
        </pc:picChg>
        <pc:picChg chg="mod">
          <ac:chgData name="Maria Cruz Gonzalez Linares" userId="5615302f-95d6-4e90-9373-2cd885abd457" providerId="ADAL" clId="{424BDDC8-A884-4E01-9405-1BFEB67BDE83}" dt="2024-01-30T22:39:13.496" v="2142" actId="1035"/>
          <ac:picMkLst>
            <pc:docMk/>
            <pc:sldMk cId="229430335" sldId="265"/>
            <ac:picMk id="8" creationId="{F3A56FD8-4EA9-E4F2-0BF9-EE72A7813E5F}"/>
          </ac:picMkLst>
        </pc:picChg>
        <pc:picChg chg="add mod">
          <ac:chgData name="Maria Cruz Gonzalez Linares" userId="5615302f-95d6-4e90-9373-2cd885abd457" providerId="ADAL" clId="{424BDDC8-A884-4E01-9405-1BFEB67BDE83}" dt="2024-01-30T22:39:13.496" v="2142" actId="1035"/>
          <ac:picMkLst>
            <pc:docMk/>
            <pc:sldMk cId="229430335" sldId="265"/>
            <ac:picMk id="16" creationId="{A21E6F40-54C2-2B5D-C9F6-94152EC0E2D9}"/>
          </ac:picMkLst>
        </pc:picChg>
        <pc:picChg chg="add mod">
          <ac:chgData name="Maria Cruz Gonzalez Linares" userId="5615302f-95d6-4e90-9373-2cd885abd457" providerId="ADAL" clId="{424BDDC8-A884-4E01-9405-1BFEB67BDE83}" dt="2024-01-30T22:39:13.496" v="2142" actId="1035"/>
          <ac:picMkLst>
            <pc:docMk/>
            <pc:sldMk cId="229430335" sldId="265"/>
            <ac:picMk id="18" creationId="{91CE77BB-D53C-EFED-7D67-E7F237ABBDAC}"/>
          </ac:picMkLst>
        </pc:picChg>
        <pc:cxnChg chg="add mod">
          <ac:chgData name="Maria Cruz Gonzalez Linares" userId="5615302f-95d6-4e90-9373-2cd885abd457" providerId="ADAL" clId="{424BDDC8-A884-4E01-9405-1BFEB67BDE83}" dt="2024-01-30T22:39:13.496" v="2142" actId="1035"/>
          <ac:cxnSpMkLst>
            <pc:docMk/>
            <pc:sldMk cId="229430335" sldId="265"/>
            <ac:cxnSpMk id="11" creationId="{8D4023ED-5535-CC54-7F5A-9B9EDBD5C7CB}"/>
          </ac:cxnSpMkLst>
        </pc:cxnChg>
        <pc:cxnChg chg="add mod">
          <ac:chgData name="Maria Cruz Gonzalez Linares" userId="5615302f-95d6-4e90-9373-2cd885abd457" providerId="ADAL" clId="{424BDDC8-A884-4E01-9405-1BFEB67BDE83}" dt="2024-01-30T22:39:13.496" v="2142" actId="1035"/>
          <ac:cxnSpMkLst>
            <pc:docMk/>
            <pc:sldMk cId="229430335" sldId="265"/>
            <ac:cxnSpMk id="14" creationId="{9D5D33C0-7A5B-90C1-AD06-4257F2229530}"/>
          </ac:cxnSpMkLst>
        </pc:cxnChg>
        <pc:cxnChg chg="mod">
          <ac:chgData name="Maria Cruz Gonzalez Linares" userId="5615302f-95d6-4e90-9373-2cd885abd457" providerId="ADAL" clId="{424BDDC8-A884-4E01-9405-1BFEB67BDE83}" dt="2024-01-30T22:39:13.496" v="2142" actId="1035"/>
          <ac:cxnSpMkLst>
            <pc:docMk/>
            <pc:sldMk cId="229430335" sldId="265"/>
            <ac:cxnSpMk id="39" creationId="{AB243BDA-D3AF-C84C-5012-CD3A4E7138B9}"/>
          </ac:cxnSpMkLst>
        </pc:cxnChg>
        <pc:cxnChg chg="mod">
          <ac:chgData name="Maria Cruz Gonzalez Linares" userId="5615302f-95d6-4e90-9373-2cd885abd457" providerId="ADAL" clId="{424BDDC8-A884-4E01-9405-1BFEB67BDE83}" dt="2024-01-30T22:39:13.496" v="2142" actId="1035"/>
          <ac:cxnSpMkLst>
            <pc:docMk/>
            <pc:sldMk cId="229430335" sldId="265"/>
            <ac:cxnSpMk id="42" creationId="{C05FA472-C75B-08A0-ABAE-5FE4639EB17E}"/>
          </ac:cxnSpMkLst>
        </pc:cxnChg>
        <pc:cxnChg chg="add mod">
          <ac:chgData name="Maria Cruz Gonzalez Linares" userId="5615302f-95d6-4e90-9373-2cd885abd457" providerId="ADAL" clId="{424BDDC8-A884-4E01-9405-1BFEB67BDE83}" dt="2024-01-30T22:39:13.496" v="2142" actId="1035"/>
          <ac:cxnSpMkLst>
            <pc:docMk/>
            <pc:sldMk cId="229430335" sldId="265"/>
            <ac:cxnSpMk id="51" creationId="{CDBEB154-FACA-8510-A6F0-E148D16D3441}"/>
          </ac:cxnSpMkLst>
        </pc:cxnChg>
      </pc:sldChg>
      <pc:sldChg chg="addSp delSp modSp add mod">
        <pc:chgData name="Maria Cruz Gonzalez Linares" userId="5615302f-95d6-4e90-9373-2cd885abd457" providerId="ADAL" clId="{424BDDC8-A884-4E01-9405-1BFEB67BDE83}" dt="2024-02-01T15:48:46.590" v="2401" actId="6549"/>
        <pc:sldMkLst>
          <pc:docMk/>
          <pc:sldMk cId="4195456060" sldId="266"/>
        </pc:sldMkLst>
        <pc:spChg chg="mod">
          <ac:chgData name="Maria Cruz Gonzalez Linares" userId="5615302f-95d6-4e90-9373-2cd885abd457" providerId="ADAL" clId="{424BDDC8-A884-4E01-9405-1BFEB67BDE83}" dt="2024-01-31T22:58:14.443" v="2167" actId="1076"/>
          <ac:spMkLst>
            <pc:docMk/>
            <pc:sldMk cId="4195456060" sldId="266"/>
            <ac:spMk id="3" creationId="{FE214860-E547-42F5-8A2B-D2DD24D359F3}"/>
          </ac:spMkLst>
        </pc:spChg>
        <pc:spChg chg="mod">
          <ac:chgData name="Maria Cruz Gonzalez Linares" userId="5615302f-95d6-4e90-9373-2cd885abd457" providerId="ADAL" clId="{424BDDC8-A884-4E01-9405-1BFEB67BDE83}" dt="2024-02-01T15:48:02.976" v="2390" actId="20577"/>
          <ac:spMkLst>
            <pc:docMk/>
            <pc:sldMk cId="4195456060" sldId="266"/>
            <ac:spMk id="4" creationId="{AE2566F0-D547-DA7B-11EE-FAB7C6E967BA}"/>
          </ac:spMkLst>
        </pc:spChg>
        <pc:spChg chg="del mod">
          <ac:chgData name="Maria Cruz Gonzalez Linares" userId="5615302f-95d6-4e90-9373-2cd885abd457" providerId="ADAL" clId="{424BDDC8-A884-4E01-9405-1BFEB67BDE83}" dt="2024-02-01T14:23:14.019" v="2176" actId="478"/>
          <ac:spMkLst>
            <pc:docMk/>
            <pc:sldMk cId="4195456060" sldId="266"/>
            <ac:spMk id="7" creationId="{B849503E-459F-FBB0-36D5-2495EF04B72C}"/>
          </ac:spMkLst>
        </pc:spChg>
        <pc:spChg chg="mod">
          <ac:chgData name="Maria Cruz Gonzalez Linares" userId="5615302f-95d6-4e90-9373-2cd885abd457" providerId="ADAL" clId="{424BDDC8-A884-4E01-9405-1BFEB67BDE83}" dt="2024-02-01T14:31:43.870" v="2285" actId="1076"/>
          <ac:spMkLst>
            <pc:docMk/>
            <pc:sldMk cId="4195456060" sldId="266"/>
            <ac:spMk id="10" creationId="{892C7B28-71E0-D8B8-3280-52B25AF145EE}"/>
          </ac:spMkLst>
        </pc:spChg>
        <pc:spChg chg="mod">
          <ac:chgData name="Maria Cruz Gonzalez Linares" userId="5615302f-95d6-4e90-9373-2cd885abd457" providerId="ADAL" clId="{424BDDC8-A884-4E01-9405-1BFEB67BDE83}" dt="2024-02-01T14:31:43.870" v="2285" actId="1076"/>
          <ac:spMkLst>
            <pc:docMk/>
            <pc:sldMk cId="4195456060" sldId="266"/>
            <ac:spMk id="12" creationId="{D6DA68DF-18F3-39D9-CCA5-E1B7CE2E9DB7}"/>
          </ac:spMkLst>
        </pc:spChg>
        <pc:spChg chg="mod">
          <ac:chgData name="Maria Cruz Gonzalez Linares" userId="5615302f-95d6-4e90-9373-2cd885abd457" providerId="ADAL" clId="{424BDDC8-A884-4E01-9405-1BFEB67BDE83}" dt="2024-02-01T14:25:19.286" v="2192" actId="164"/>
          <ac:spMkLst>
            <pc:docMk/>
            <pc:sldMk cId="4195456060" sldId="266"/>
            <ac:spMk id="13" creationId="{A2494ABD-EC2B-7741-224D-12F3BB59798B}"/>
          </ac:spMkLst>
        </pc:spChg>
        <pc:spChg chg="mod">
          <ac:chgData name="Maria Cruz Gonzalez Linares" userId="5615302f-95d6-4e90-9373-2cd885abd457" providerId="ADAL" clId="{424BDDC8-A884-4E01-9405-1BFEB67BDE83}" dt="2024-02-01T14:27:41.304" v="2205" actId="1076"/>
          <ac:spMkLst>
            <pc:docMk/>
            <pc:sldMk cId="4195456060" sldId="266"/>
            <ac:spMk id="15" creationId="{01F3207F-DC42-EA55-7CE0-18A2184F3831}"/>
          </ac:spMkLst>
        </pc:spChg>
        <pc:spChg chg="del mod">
          <ac:chgData name="Maria Cruz Gonzalez Linares" userId="5615302f-95d6-4e90-9373-2cd885abd457" providerId="ADAL" clId="{424BDDC8-A884-4E01-9405-1BFEB67BDE83}" dt="2024-02-01T14:23:32.926" v="2181" actId="478"/>
          <ac:spMkLst>
            <pc:docMk/>
            <pc:sldMk cId="4195456060" sldId="266"/>
            <ac:spMk id="17" creationId="{AB1D3A82-5CEC-0002-F426-638998CF3F14}"/>
          </ac:spMkLst>
        </pc:spChg>
        <pc:spChg chg="del">
          <ac:chgData name="Maria Cruz Gonzalez Linares" userId="5615302f-95d6-4e90-9373-2cd885abd457" providerId="ADAL" clId="{424BDDC8-A884-4E01-9405-1BFEB67BDE83}" dt="2024-02-01T14:24:27.699" v="2186" actId="478"/>
          <ac:spMkLst>
            <pc:docMk/>
            <pc:sldMk cId="4195456060" sldId="266"/>
            <ac:spMk id="19" creationId="{FA0DC355-5D48-B09B-F19F-555FD86F1F70}"/>
          </ac:spMkLst>
        </pc:spChg>
        <pc:spChg chg="del">
          <ac:chgData name="Maria Cruz Gonzalez Linares" userId="5615302f-95d6-4e90-9373-2cd885abd457" providerId="ADAL" clId="{424BDDC8-A884-4E01-9405-1BFEB67BDE83}" dt="2024-02-01T14:23:16.284" v="2177" actId="478"/>
          <ac:spMkLst>
            <pc:docMk/>
            <pc:sldMk cId="4195456060" sldId="266"/>
            <ac:spMk id="26" creationId="{57E19AC6-803C-DE3D-9EF4-31521A6D16A6}"/>
          </ac:spMkLst>
        </pc:spChg>
        <pc:spChg chg="mod">
          <ac:chgData name="Maria Cruz Gonzalez Linares" userId="5615302f-95d6-4e90-9373-2cd885abd457" providerId="ADAL" clId="{424BDDC8-A884-4E01-9405-1BFEB67BDE83}" dt="2024-02-01T14:31:43.870" v="2285" actId="1076"/>
          <ac:spMkLst>
            <pc:docMk/>
            <pc:sldMk cId="4195456060" sldId="266"/>
            <ac:spMk id="27" creationId="{5A3BA785-494F-A215-AB38-4DF74AC514AC}"/>
          </ac:spMkLst>
        </pc:spChg>
        <pc:spChg chg="mod">
          <ac:chgData name="Maria Cruz Gonzalez Linares" userId="5615302f-95d6-4e90-9373-2cd885abd457" providerId="ADAL" clId="{424BDDC8-A884-4E01-9405-1BFEB67BDE83}" dt="2024-02-01T14:25:19.286" v="2192" actId="164"/>
          <ac:spMkLst>
            <pc:docMk/>
            <pc:sldMk cId="4195456060" sldId="266"/>
            <ac:spMk id="28" creationId="{01A06DA1-A231-27A0-F2E5-C05E408AD595}"/>
          </ac:spMkLst>
        </pc:spChg>
        <pc:spChg chg="mod">
          <ac:chgData name="Maria Cruz Gonzalez Linares" userId="5615302f-95d6-4e90-9373-2cd885abd457" providerId="ADAL" clId="{424BDDC8-A884-4E01-9405-1BFEB67BDE83}" dt="2024-02-01T15:45:24.064" v="2288" actId="122"/>
          <ac:spMkLst>
            <pc:docMk/>
            <pc:sldMk cId="4195456060" sldId="266"/>
            <ac:spMk id="37" creationId="{2CF3DFC7-ECBA-0683-E87E-D5C7AFBEE854}"/>
          </ac:spMkLst>
        </pc:spChg>
        <pc:spChg chg="mod">
          <ac:chgData name="Maria Cruz Gonzalez Linares" userId="5615302f-95d6-4e90-9373-2cd885abd457" providerId="ADAL" clId="{424BDDC8-A884-4E01-9405-1BFEB67BDE83}" dt="2024-02-01T14:31:43.870" v="2285" actId="1076"/>
          <ac:spMkLst>
            <pc:docMk/>
            <pc:sldMk cId="4195456060" sldId="266"/>
            <ac:spMk id="43" creationId="{D1C060A3-1E0E-396C-431B-414D201BC555}"/>
          </ac:spMkLst>
        </pc:spChg>
        <pc:spChg chg="del">
          <ac:chgData name="Maria Cruz Gonzalez Linares" userId="5615302f-95d6-4e90-9373-2cd885abd457" providerId="ADAL" clId="{424BDDC8-A884-4E01-9405-1BFEB67BDE83}" dt="2024-02-01T14:24:30.045" v="2187" actId="478"/>
          <ac:spMkLst>
            <pc:docMk/>
            <pc:sldMk cId="4195456060" sldId="266"/>
            <ac:spMk id="50" creationId="{DF22FAD4-D45B-34CB-16CF-3DD9A5969FB9}"/>
          </ac:spMkLst>
        </pc:spChg>
        <pc:spChg chg="add mod">
          <ac:chgData name="Maria Cruz Gonzalez Linares" userId="5615302f-95d6-4e90-9373-2cd885abd457" providerId="ADAL" clId="{424BDDC8-A884-4E01-9405-1BFEB67BDE83}" dt="2024-02-01T14:31:43.870" v="2285" actId="1076"/>
          <ac:spMkLst>
            <pc:docMk/>
            <pc:sldMk cId="4195456060" sldId="266"/>
            <ac:spMk id="52" creationId="{189FC82F-609A-646A-EEA5-14275D612AA6}"/>
          </ac:spMkLst>
        </pc:spChg>
        <pc:spChg chg="add mod">
          <ac:chgData name="Maria Cruz Gonzalez Linares" userId="5615302f-95d6-4e90-9373-2cd885abd457" providerId="ADAL" clId="{424BDDC8-A884-4E01-9405-1BFEB67BDE83}" dt="2024-02-01T15:48:46.590" v="2401" actId="6549"/>
          <ac:spMkLst>
            <pc:docMk/>
            <pc:sldMk cId="4195456060" sldId="266"/>
            <ac:spMk id="53" creationId="{303A6653-FA61-217F-E208-A7D7326C428D}"/>
          </ac:spMkLst>
        </pc:spChg>
        <pc:spChg chg="add mod">
          <ac:chgData name="Maria Cruz Gonzalez Linares" userId="5615302f-95d6-4e90-9373-2cd885abd457" providerId="ADAL" clId="{424BDDC8-A884-4E01-9405-1BFEB67BDE83}" dt="2024-02-01T14:31:43.870" v="2285" actId="1076"/>
          <ac:spMkLst>
            <pc:docMk/>
            <pc:sldMk cId="4195456060" sldId="266"/>
            <ac:spMk id="54" creationId="{04603B39-9922-A78E-F3E0-2CC9B4C2D900}"/>
          </ac:spMkLst>
        </pc:spChg>
        <pc:spChg chg="add mod">
          <ac:chgData name="Maria Cruz Gonzalez Linares" userId="5615302f-95d6-4e90-9373-2cd885abd457" providerId="ADAL" clId="{424BDDC8-A884-4E01-9405-1BFEB67BDE83}" dt="2024-02-01T14:31:43.870" v="2285" actId="1076"/>
          <ac:spMkLst>
            <pc:docMk/>
            <pc:sldMk cId="4195456060" sldId="266"/>
            <ac:spMk id="55" creationId="{9F0F258D-EDD2-ABE5-D4A8-D886BEFF4D4D}"/>
          </ac:spMkLst>
        </pc:spChg>
        <pc:spChg chg="add mod">
          <ac:chgData name="Maria Cruz Gonzalez Linares" userId="5615302f-95d6-4e90-9373-2cd885abd457" providerId="ADAL" clId="{424BDDC8-A884-4E01-9405-1BFEB67BDE83}" dt="2024-02-01T14:28:31.432" v="2242" actId="122"/>
          <ac:spMkLst>
            <pc:docMk/>
            <pc:sldMk cId="4195456060" sldId="266"/>
            <ac:spMk id="58" creationId="{9D0EA184-F0E5-2EF1-C65D-17E9F5EDF9F6}"/>
          </ac:spMkLst>
        </pc:spChg>
        <pc:spChg chg="add mod">
          <ac:chgData name="Maria Cruz Gonzalez Linares" userId="5615302f-95d6-4e90-9373-2cd885abd457" providerId="ADAL" clId="{424BDDC8-A884-4E01-9405-1BFEB67BDE83}" dt="2024-02-01T14:27:47.952" v="2206" actId="1076"/>
          <ac:spMkLst>
            <pc:docMk/>
            <pc:sldMk cId="4195456060" sldId="266"/>
            <ac:spMk id="59" creationId="{BD278D77-36D9-E577-73BD-FEF3BA50C989}"/>
          </ac:spMkLst>
        </pc:spChg>
        <pc:spChg chg="add mod">
          <ac:chgData name="Maria Cruz Gonzalez Linares" userId="5615302f-95d6-4e90-9373-2cd885abd457" providerId="ADAL" clId="{424BDDC8-A884-4E01-9405-1BFEB67BDE83}" dt="2024-02-01T14:28:59.873" v="2245" actId="196"/>
          <ac:spMkLst>
            <pc:docMk/>
            <pc:sldMk cId="4195456060" sldId="266"/>
            <ac:spMk id="60" creationId="{359CDF41-7073-1031-FA7E-E9CDD16E6E2B}"/>
          </ac:spMkLst>
        </pc:spChg>
        <pc:spChg chg="add mod">
          <ac:chgData name="Maria Cruz Gonzalez Linares" userId="5615302f-95d6-4e90-9373-2cd885abd457" providerId="ADAL" clId="{424BDDC8-A884-4E01-9405-1BFEB67BDE83}" dt="2024-02-01T14:31:47.903" v="2286" actId="1076"/>
          <ac:spMkLst>
            <pc:docMk/>
            <pc:sldMk cId="4195456060" sldId="266"/>
            <ac:spMk id="61" creationId="{3AFE3ED9-A2BF-A7FF-3AE7-079F5D5B619B}"/>
          </ac:spMkLst>
        </pc:spChg>
        <pc:spChg chg="add mod">
          <ac:chgData name="Maria Cruz Gonzalez Linares" userId="5615302f-95d6-4e90-9373-2cd885abd457" providerId="ADAL" clId="{424BDDC8-A884-4E01-9405-1BFEB67BDE83}" dt="2024-02-01T14:30:06.647" v="2251"/>
          <ac:spMkLst>
            <pc:docMk/>
            <pc:sldMk cId="4195456060" sldId="266"/>
            <ac:spMk id="62" creationId="{638C83D6-8476-621B-99B9-245836BE821E}"/>
          </ac:spMkLst>
        </pc:spChg>
        <pc:spChg chg="add mod">
          <ac:chgData name="Maria Cruz Gonzalez Linares" userId="5615302f-95d6-4e90-9373-2cd885abd457" providerId="ADAL" clId="{424BDDC8-A884-4E01-9405-1BFEB67BDE83}" dt="2024-02-01T14:31:51.448" v="2287" actId="1076"/>
          <ac:spMkLst>
            <pc:docMk/>
            <pc:sldMk cId="4195456060" sldId="266"/>
            <ac:spMk id="63" creationId="{74C6CDA7-3360-15BE-7379-43B14B3BC3B8}"/>
          </ac:spMkLst>
        </pc:spChg>
        <pc:grpChg chg="del">
          <ac:chgData name="Maria Cruz Gonzalez Linares" userId="5615302f-95d6-4e90-9373-2cd885abd457" providerId="ADAL" clId="{424BDDC8-A884-4E01-9405-1BFEB67BDE83}" dt="2024-02-01T14:24:30.834" v="2188" actId="478"/>
          <ac:grpSpMkLst>
            <pc:docMk/>
            <pc:sldMk cId="4195456060" sldId="266"/>
            <ac:grpSpMk id="20" creationId="{7B3421AF-0C88-5177-44DD-D18DDBEC1E93}"/>
          </ac:grpSpMkLst>
        </pc:grpChg>
        <pc:grpChg chg="mod">
          <ac:chgData name="Maria Cruz Gonzalez Linares" userId="5615302f-95d6-4e90-9373-2cd885abd457" providerId="ADAL" clId="{424BDDC8-A884-4E01-9405-1BFEB67BDE83}" dt="2024-02-01T14:27:41.304" v="2205" actId="1076"/>
          <ac:grpSpMkLst>
            <pc:docMk/>
            <pc:sldMk cId="4195456060" sldId="266"/>
            <ac:grpSpMk id="33" creationId="{457892DB-A1AA-0198-F315-1500323EC0F8}"/>
          </ac:grpSpMkLst>
        </pc:grpChg>
        <pc:grpChg chg="del">
          <ac:chgData name="Maria Cruz Gonzalez Linares" userId="5615302f-95d6-4e90-9373-2cd885abd457" providerId="ADAL" clId="{424BDDC8-A884-4E01-9405-1BFEB67BDE83}" dt="2024-02-01T14:22:53.348" v="2171" actId="478"/>
          <ac:grpSpMkLst>
            <pc:docMk/>
            <pc:sldMk cId="4195456060" sldId="266"/>
            <ac:grpSpMk id="34" creationId="{EB86FF11-09B6-FE78-FDED-15610B0FF8B0}"/>
          </ac:grpSpMkLst>
        </pc:grpChg>
        <pc:grpChg chg="add mod">
          <ac:chgData name="Maria Cruz Gonzalez Linares" userId="5615302f-95d6-4e90-9373-2cd885abd457" providerId="ADAL" clId="{424BDDC8-A884-4E01-9405-1BFEB67BDE83}" dt="2024-02-01T14:31:43.870" v="2285" actId="1076"/>
          <ac:grpSpMkLst>
            <pc:docMk/>
            <pc:sldMk cId="4195456060" sldId="266"/>
            <ac:grpSpMk id="56" creationId="{9EAFA165-44BA-4E45-9ADA-D50ED43C65D4}"/>
          </ac:grpSpMkLst>
        </pc:grpChg>
        <pc:picChg chg="mod">
          <ac:chgData name="Maria Cruz Gonzalez Linares" userId="5615302f-95d6-4e90-9373-2cd885abd457" providerId="ADAL" clId="{424BDDC8-A884-4E01-9405-1BFEB67BDE83}" dt="2024-02-01T14:31:43.870" v="2285" actId="1076"/>
          <ac:picMkLst>
            <pc:docMk/>
            <pc:sldMk cId="4195456060" sldId="266"/>
            <ac:picMk id="5" creationId="{A463BFB3-0D07-7B0C-3968-E8B1785B87F9}"/>
          </ac:picMkLst>
        </pc:picChg>
        <pc:picChg chg="mod">
          <ac:chgData name="Maria Cruz Gonzalez Linares" userId="5615302f-95d6-4e90-9373-2cd885abd457" providerId="ADAL" clId="{424BDDC8-A884-4E01-9405-1BFEB67BDE83}" dt="2024-02-01T14:25:19.286" v="2192" actId="164"/>
          <ac:picMkLst>
            <pc:docMk/>
            <pc:sldMk cId="4195456060" sldId="266"/>
            <ac:picMk id="8" creationId="{F3A56FD8-4EA9-E4F2-0BF9-EE72A7813E5F}"/>
          </ac:picMkLst>
        </pc:picChg>
        <pc:picChg chg="add mod">
          <ac:chgData name="Maria Cruz Gonzalez Linares" userId="5615302f-95d6-4e90-9373-2cd885abd457" providerId="ADAL" clId="{424BDDC8-A884-4E01-9405-1BFEB67BDE83}" dt="2024-02-01T14:31:43.870" v="2285" actId="1076"/>
          <ac:picMkLst>
            <pc:docMk/>
            <pc:sldMk cId="4195456060" sldId="266"/>
            <ac:picMk id="9" creationId="{4CAFA0C0-9C9D-F09D-EFB3-23A37C4720D4}"/>
          </ac:picMkLst>
        </pc:picChg>
        <pc:picChg chg="del">
          <ac:chgData name="Maria Cruz Gonzalez Linares" userId="5615302f-95d6-4e90-9373-2cd885abd457" providerId="ADAL" clId="{424BDDC8-A884-4E01-9405-1BFEB67BDE83}" dt="2024-02-01T14:23:27.073" v="2178" actId="478"/>
          <ac:picMkLst>
            <pc:docMk/>
            <pc:sldMk cId="4195456060" sldId="266"/>
            <ac:picMk id="16" creationId="{A21E6F40-54C2-2B5D-C9F6-94152EC0E2D9}"/>
          </ac:picMkLst>
        </pc:picChg>
        <pc:picChg chg="del">
          <ac:chgData name="Maria Cruz Gonzalez Linares" userId="5615302f-95d6-4e90-9373-2cd885abd457" providerId="ADAL" clId="{424BDDC8-A884-4E01-9405-1BFEB67BDE83}" dt="2024-02-01T14:22:58.885" v="2172" actId="478"/>
          <ac:picMkLst>
            <pc:docMk/>
            <pc:sldMk cId="4195456060" sldId="266"/>
            <ac:picMk id="18" creationId="{91CE77BB-D53C-EFED-7D67-E7F237ABBDAC}"/>
          </ac:picMkLst>
        </pc:picChg>
        <pc:picChg chg="add mod">
          <ac:chgData name="Maria Cruz Gonzalez Linares" userId="5615302f-95d6-4e90-9373-2cd885abd457" providerId="ADAL" clId="{424BDDC8-A884-4E01-9405-1BFEB67BDE83}" dt="2024-02-01T14:27:55.080" v="2207" actId="1076"/>
          <ac:picMkLst>
            <pc:docMk/>
            <pc:sldMk cId="4195456060" sldId="266"/>
            <ac:picMk id="57" creationId="{89BB2048-DE27-D24E-5D3C-DF8F54DEAD95}"/>
          </ac:picMkLst>
        </pc:picChg>
        <pc:cxnChg chg="del">
          <ac:chgData name="Maria Cruz Gonzalez Linares" userId="5615302f-95d6-4e90-9373-2cd885abd457" providerId="ADAL" clId="{424BDDC8-A884-4E01-9405-1BFEB67BDE83}" dt="2024-02-01T14:23:02.223" v="2173" actId="478"/>
          <ac:cxnSpMkLst>
            <pc:docMk/>
            <pc:sldMk cId="4195456060" sldId="266"/>
            <ac:cxnSpMk id="11" creationId="{8D4023ED-5535-CC54-7F5A-9B9EDBD5C7CB}"/>
          </ac:cxnSpMkLst>
        </pc:cxnChg>
        <pc:cxnChg chg="del">
          <ac:chgData name="Maria Cruz Gonzalez Linares" userId="5615302f-95d6-4e90-9373-2cd885abd457" providerId="ADAL" clId="{424BDDC8-A884-4E01-9405-1BFEB67BDE83}" dt="2024-02-01T14:23:09.434" v="2174" actId="478"/>
          <ac:cxnSpMkLst>
            <pc:docMk/>
            <pc:sldMk cId="4195456060" sldId="266"/>
            <ac:cxnSpMk id="14" creationId="{9D5D33C0-7A5B-90C1-AD06-4257F2229530}"/>
          </ac:cxnSpMkLst>
        </pc:cxnChg>
        <pc:cxnChg chg="del mod">
          <ac:chgData name="Maria Cruz Gonzalez Linares" userId="5615302f-95d6-4e90-9373-2cd885abd457" providerId="ADAL" clId="{424BDDC8-A884-4E01-9405-1BFEB67BDE83}" dt="2024-02-01T14:22:33.478" v="2168" actId="478"/>
          <ac:cxnSpMkLst>
            <pc:docMk/>
            <pc:sldMk cId="4195456060" sldId="266"/>
            <ac:cxnSpMk id="39" creationId="{AB243BDA-D3AF-C84C-5012-CD3A4E7138B9}"/>
          </ac:cxnSpMkLst>
        </pc:cxnChg>
        <pc:cxnChg chg="del">
          <ac:chgData name="Maria Cruz Gonzalez Linares" userId="5615302f-95d6-4e90-9373-2cd885abd457" providerId="ADAL" clId="{424BDDC8-A884-4E01-9405-1BFEB67BDE83}" dt="2024-02-01T14:22:34.472" v="2169" actId="478"/>
          <ac:cxnSpMkLst>
            <pc:docMk/>
            <pc:sldMk cId="4195456060" sldId="266"/>
            <ac:cxnSpMk id="42" creationId="{C05FA472-C75B-08A0-ABAE-5FE4639EB17E}"/>
          </ac:cxnSpMkLst>
        </pc:cxnChg>
        <pc:cxnChg chg="del mod">
          <ac:chgData name="Maria Cruz Gonzalez Linares" userId="5615302f-95d6-4e90-9373-2cd885abd457" providerId="ADAL" clId="{424BDDC8-A884-4E01-9405-1BFEB67BDE83}" dt="2024-02-01T14:22:50.714" v="2170" actId="478"/>
          <ac:cxnSpMkLst>
            <pc:docMk/>
            <pc:sldMk cId="4195456060" sldId="266"/>
            <ac:cxnSpMk id="51" creationId="{CDBEB154-FACA-8510-A6F0-E148D16D3441}"/>
          </ac:cxnSpMkLst>
        </pc:cxnChg>
      </pc:sldChg>
      <pc:sldChg chg="addSp delSp modSp add mod">
        <pc:chgData name="Maria Cruz Gonzalez Linares" userId="5615302f-95d6-4e90-9373-2cd885abd457" providerId="ADAL" clId="{424BDDC8-A884-4E01-9405-1BFEB67BDE83}" dt="2024-02-01T16:01:55.838" v="2603" actId="14100"/>
        <pc:sldMkLst>
          <pc:docMk/>
          <pc:sldMk cId="2959429347" sldId="267"/>
        </pc:sldMkLst>
        <pc:spChg chg="mod">
          <ac:chgData name="Maria Cruz Gonzalez Linares" userId="5615302f-95d6-4e90-9373-2cd885abd457" providerId="ADAL" clId="{424BDDC8-A884-4E01-9405-1BFEB67BDE83}" dt="2024-02-01T15:54:56.477" v="2420" actId="1076"/>
          <ac:spMkLst>
            <pc:docMk/>
            <pc:sldMk cId="2959429347" sldId="267"/>
            <ac:spMk id="3" creationId="{FE214860-E547-42F5-8A2B-D2DD24D359F3}"/>
          </ac:spMkLst>
        </pc:spChg>
        <pc:spChg chg="mod">
          <ac:chgData name="Maria Cruz Gonzalez Linares" userId="5615302f-95d6-4e90-9373-2cd885abd457" providerId="ADAL" clId="{424BDDC8-A884-4E01-9405-1BFEB67BDE83}" dt="2024-02-01T16:01:55.838" v="2603" actId="14100"/>
          <ac:spMkLst>
            <pc:docMk/>
            <pc:sldMk cId="2959429347" sldId="267"/>
            <ac:spMk id="4" creationId="{AE2566F0-D547-DA7B-11EE-FAB7C6E967BA}"/>
          </ac:spMkLst>
        </pc:spChg>
        <pc:spChg chg="mod">
          <ac:chgData name="Maria Cruz Gonzalez Linares" userId="5615302f-95d6-4e90-9373-2cd885abd457" providerId="ADAL" clId="{424BDDC8-A884-4E01-9405-1BFEB67BDE83}" dt="2024-02-01T16:00:31.427" v="2509" actId="1076"/>
          <ac:spMkLst>
            <pc:docMk/>
            <pc:sldMk cId="2959429347" sldId="267"/>
            <ac:spMk id="10" creationId="{892C7B28-71E0-D8B8-3280-52B25AF145EE}"/>
          </ac:spMkLst>
        </pc:spChg>
        <pc:spChg chg="mod">
          <ac:chgData name="Maria Cruz Gonzalez Linares" userId="5615302f-95d6-4e90-9373-2cd885abd457" providerId="ADAL" clId="{424BDDC8-A884-4E01-9405-1BFEB67BDE83}" dt="2024-02-01T16:00:31.427" v="2509" actId="1076"/>
          <ac:spMkLst>
            <pc:docMk/>
            <pc:sldMk cId="2959429347" sldId="267"/>
            <ac:spMk id="12" creationId="{D6DA68DF-18F3-39D9-CCA5-E1B7CE2E9DB7}"/>
          </ac:spMkLst>
        </pc:spChg>
        <pc:spChg chg="mod">
          <ac:chgData name="Maria Cruz Gonzalez Linares" userId="5615302f-95d6-4e90-9373-2cd885abd457" providerId="ADAL" clId="{424BDDC8-A884-4E01-9405-1BFEB67BDE83}" dt="2024-02-01T16:00:31.427" v="2509" actId="1076"/>
          <ac:spMkLst>
            <pc:docMk/>
            <pc:sldMk cId="2959429347" sldId="267"/>
            <ac:spMk id="15" creationId="{01F3207F-DC42-EA55-7CE0-18A2184F3831}"/>
          </ac:spMkLst>
        </pc:spChg>
        <pc:spChg chg="mod">
          <ac:chgData name="Maria Cruz Gonzalez Linares" userId="5615302f-95d6-4e90-9373-2cd885abd457" providerId="ADAL" clId="{424BDDC8-A884-4E01-9405-1BFEB67BDE83}" dt="2024-02-01T16:00:31.427" v="2509" actId="1076"/>
          <ac:spMkLst>
            <pc:docMk/>
            <pc:sldMk cId="2959429347" sldId="267"/>
            <ac:spMk id="27" creationId="{5A3BA785-494F-A215-AB38-4DF74AC514AC}"/>
          </ac:spMkLst>
        </pc:spChg>
        <pc:spChg chg="mod">
          <ac:chgData name="Maria Cruz Gonzalez Linares" userId="5615302f-95d6-4e90-9373-2cd885abd457" providerId="ADAL" clId="{424BDDC8-A884-4E01-9405-1BFEB67BDE83}" dt="2024-02-01T16:00:31.427" v="2509" actId="1076"/>
          <ac:spMkLst>
            <pc:docMk/>
            <pc:sldMk cId="2959429347" sldId="267"/>
            <ac:spMk id="37" creationId="{2CF3DFC7-ECBA-0683-E87E-D5C7AFBEE854}"/>
          </ac:spMkLst>
        </pc:spChg>
        <pc:spChg chg="mod">
          <ac:chgData name="Maria Cruz Gonzalez Linares" userId="5615302f-95d6-4e90-9373-2cd885abd457" providerId="ADAL" clId="{424BDDC8-A884-4E01-9405-1BFEB67BDE83}" dt="2024-02-01T16:00:31.427" v="2509" actId="1076"/>
          <ac:spMkLst>
            <pc:docMk/>
            <pc:sldMk cId="2959429347" sldId="267"/>
            <ac:spMk id="43" creationId="{D1C060A3-1E0E-396C-431B-414D201BC555}"/>
          </ac:spMkLst>
        </pc:spChg>
        <pc:spChg chg="mod">
          <ac:chgData name="Maria Cruz Gonzalez Linares" userId="5615302f-95d6-4e90-9373-2cd885abd457" providerId="ADAL" clId="{424BDDC8-A884-4E01-9405-1BFEB67BDE83}" dt="2024-02-01T16:00:31.427" v="2509" actId="1076"/>
          <ac:spMkLst>
            <pc:docMk/>
            <pc:sldMk cId="2959429347" sldId="267"/>
            <ac:spMk id="52" creationId="{189FC82F-609A-646A-EEA5-14275D612AA6}"/>
          </ac:spMkLst>
        </pc:spChg>
        <pc:spChg chg="mod">
          <ac:chgData name="Maria Cruz Gonzalez Linares" userId="5615302f-95d6-4e90-9373-2cd885abd457" providerId="ADAL" clId="{424BDDC8-A884-4E01-9405-1BFEB67BDE83}" dt="2024-02-01T16:00:31.427" v="2509" actId="1076"/>
          <ac:spMkLst>
            <pc:docMk/>
            <pc:sldMk cId="2959429347" sldId="267"/>
            <ac:spMk id="53" creationId="{303A6653-FA61-217F-E208-A7D7326C428D}"/>
          </ac:spMkLst>
        </pc:spChg>
        <pc:spChg chg="mod">
          <ac:chgData name="Maria Cruz Gonzalez Linares" userId="5615302f-95d6-4e90-9373-2cd885abd457" providerId="ADAL" clId="{424BDDC8-A884-4E01-9405-1BFEB67BDE83}" dt="2024-02-01T16:00:31.427" v="2509" actId="1076"/>
          <ac:spMkLst>
            <pc:docMk/>
            <pc:sldMk cId="2959429347" sldId="267"/>
            <ac:spMk id="54" creationId="{04603B39-9922-A78E-F3E0-2CC9B4C2D900}"/>
          </ac:spMkLst>
        </pc:spChg>
        <pc:spChg chg="del mod">
          <ac:chgData name="Maria Cruz Gonzalez Linares" userId="5615302f-95d6-4e90-9373-2cd885abd457" providerId="ADAL" clId="{424BDDC8-A884-4E01-9405-1BFEB67BDE83}" dt="2024-02-01T15:56:43.260" v="2429" actId="478"/>
          <ac:spMkLst>
            <pc:docMk/>
            <pc:sldMk cId="2959429347" sldId="267"/>
            <ac:spMk id="55" creationId="{9F0F258D-EDD2-ABE5-D4A8-D886BEFF4D4D}"/>
          </ac:spMkLst>
        </pc:spChg>
        <pc:spChg chg="del">
          <ac:chgData name="Maria Cruz Gonzalez Linares" userId="5615302f-95d6-4e90-9373-2cd885abd457" providerId="ADAL" clId="{424BDDC8-A884-4E01-9405-1BFEB67BDE83}" dt="2024-02-01T15:56:36.265" v="2427" actId="478"/>
          <ac:spMkLst>
            <pc:docMk/>
            <pc:sldMk cId="2959429347" sldId="267"/>
            <ac:spMk id="58" creationId="{9D0EA184-F0E5-2EF1-C65D-17E9F5EDF9F6}"/>
          </ac:spMkLst>
        </pc:spChg>
        <pc:spChg chg="del">
          <ac:chgData name="Maria Cruz Gonzalez Linares" userId="5615302f-95d6-4e90-9373-2cd885abd457" providerId="ADAL" clId="{424BDDC8-A884-4E01-9405-1BFEB67BDE83}" dt="2024-02-01T15:56:36.265" v="2427" actId="478"/>
          <ac:spMkLst>
            <pc:docMk/>
            <pc:sldMk cId="2959429347" sldId="267"/>
            <ac:spMk id="59" creationId="{BD278D77-36D9-E577-73BD-FEF3BA50C989}"/>
          </ac:spMkLst>
        </pc:spChg>
        <pc:spChg chg="mod">
          <ac:chgData name="Maria Cruz Gonzalez Linares" userId="5615302f-95d6-4e90-9373-2cd885abd457" providerId="ADAL" clId="{424BDDC8-A884-4E01-9405-1BFEB67BDE83}" dt="2024-02-01T16:00:31.427" v="2509" actId="1076"/>
          <ac:spMkLst>
            <pc:docMk/>
            <pc:sldMk cId="2959429347" sldId="267"/>
            <ac:spMk id="60" creationId="{359CDF41-7073-1031-FA7E-E9CDD16E6E2B}"/>
          </ac:spMkLst>
        </pc:spChg>
        <pc:spChg chg="del">
          <ac:chgData name="Maria Cruz Gonzalez Linares" userId="5615302f-95d6-4e90-9373-2cd885abd457" providerId="ADAL" clId="{424BDDC8-A884-4E01-9405-1BFEB67BDE83}" dt="2024-02-01T15:55:55.712" v="2422" actId="478"/>
          <ac:spMkLst>
            <pc:docMk/>
            <pc:sldMk cId="2959429347" sldId="267"/>
            <ac:spMk id="61" creationId="{3AFE3ED9-A2BF-A7FF-3AE7-079F5D5B619B}"/>
          </ac:spMkLst>
        </pc:spChg>
        <pc:spChg chg="del mod">
          <ac:chgData name="Maria Cruz Gonzalez Linares" userId="5615302f-95d6-4e90-9373-2cd885abd457" providerId="ADAL" clId="{424BDDC8-A884-4E01-9405-1BFEB67BDE83}" dt="2024-02-01T15:56:06.814" v="2424" actId="478"/>
          <ac:spMkLst>
            <pc:docMk/>
            <pc:sldMk cId="2959429347" sldId="267"/>
            <ac:spMk id="63" creationId="{74C6CDA7-3360-15BE-7379-43B14B3BC3B8}"/>
          </ac:spMkLst>
        </pc:spChg>
        <pc:grpChg chg="mod">
          <ac:chgData name="Maria Cruz Gonzalez Linares" userId="5615302f-95d6-4e90-9373-2cd885abd457" providerId="ADAL" clId="{424BDDC8-A884-4E01-9405-1BFEB67BDE83}" dt="2024-02-01T16:00:31.427" v="2509" actId="1076"/>
          <ac:grpSpMkLst>
            <pc:docMk/>
            <pc:sldMk cId="2959429347" sldId="267"/>
            <ac:grpSpMk id="33" creationId="{457892DB-A1AA-0198-F315-1500323EC0F8}"/>
          </ac:grpSpMkLst>
        </pc:grpChg>
        <pc:grpChg chg="del">
          <ac:chgData name="Maria Cruz Gonzalez Linares" userId="5615302f-95d6-4e90-9373-2cd885abd457" providerId="ADAL" clId="{424BDDC8-A884-4E01-9405-1BFEB67BDE83}" dt="2024-02-01T15:55:49.635" v="2421" actId="478"/>
          <ac:grpSpMkLst>
            <pc:docMk/>
            <pc:sldMk cId="2959429347" sldId="267"/>
            <ac:grpSpMk id="56" creationId="{9EAFA165-44BA-4E45-9ADA-D50ED43C65D4}"/>
          </ac:grpSpMkLst>
        </pc:grpChg>
        <pc:picChg chg="mod">
          <ac:chgData name="Maria Cruz Gonzalez Linares" userId="5615302f-95d6-4e90-9373-2cd885abd457" providerId="ADAL" clId="{424BDDC8-A884-4E01-9405-1BFEB67BDE83}" dt="2024-02-01T16:00:31.427" v="2509" actId="1076"/>
          <ac:picMkLst>
            <pc:docMk/>
            <pc:sldMk cId="2959429347" sldId="267"/>
            <ac:picMk id="5" creationId="{A463BFB3-0D07-7B0C-3968-E8B1785B87F9}"/>
          </ac:picMkLst>
        </pc:picChg>
        <pc:picChg chg="del mod">
          <ac:chgData name="Maria Cruz Gonzalez Linares" userId="5615302f-95d6-4e90-9373-2cd885abd457" providerId="ADAL" clId="{424BDDC8-A884-4E01-9405-1BFEB67BDE83}" dt="2024-02-01T15:57:58.767" v="2467" actId="478"/>
          <ac:picMkLst>
            <pc:docMk/>
            <pc:sldMk cId="2959429347" sldId="267"/>
            <ac:picMk id="9" creationId="{4CAFA0C0-9C9D-F09D-EFB3-23A37C4720D4}"/>
          </ac:picMkLst>
        </pc:picChg>
        <pc:picChg chg="add del mod">
          <ac:chgData name="Maria Cruz Gonzalez Linares" userId="5615302f-95d6-4e90-9373-2cd885abd457" providerId="ADAL" clId="{424BDDC8-A884-4E01-9405-1BFEB67BDE83}" dt="2024-02-01T15:58:45.787" v="2470" actId="478"/>
          <ac:picMkLst>
            <pc:docMk/>
            <pc:sldMk cId="2959429347" sldId="267"/>
            <ac:picMk id="11" creationId="{D06AC41A-7EFB-996C-3A51-E9FFBC28CBEE}"/>
          </ac:picMkLst>
        </pc:picChg>
        <pc:picChg chg="add mod">
          <ac:chgData name="Maria Cruz Gonzalez Linares" userId="5615302f-95d6-4e90-9373-2cd885abd457" providerId="ADAL" clId="{424BDDC8-A884-4E01-9405-1BFEB67BDE83}" dt="2024-02-01T16:00:31.427" v="2509" actId="1076"/>
          <ac:picMkLst>
            <pc:docMk/>
            <pc:sldMk cId="2959429347" sldId="267"/>
            <ac:picMk id="16" creationId="{0DAC1650-3F86-DD71-0FAC-FC2F5DF4509E}"/>
          </ac:picMkLst>
        </pc:picChg>
        <pc:picChg chg="del">
          <ac:chgData name="Maria Cruz Gonzalez Linares" userId="5615302f-95d6-4e90-9373-2cd885abd457" providerId="ADAL" clId="{424BDDC8-A884-4E01-9405-1BFEB67BDE83}" dt="2024-02-01T15:56:36.265" v="2427" actId="478"/>
          <ac:picMkLst>
            <pc:docMk/>
            <pc:sldMk cId="2959429347" sldId="267"/>
            <ac:picMk id="57" creationId="{89BB2048-DE27-D24E-5D3C-DF8F54DEAD95}"/>
          </ac:picMkLst>
        </pc:picChg>
      </pc:sldChg>
      <pc:sldChg chg="addSp delSp modSp add mod ord">
        <pc:chgData name="Maria Cruz Gonzalez Linares" userId="5615302f-95d6-4e90-9373-2cd885abd457" providerId="ADAL" clId="{424BDDC8-A884-4E01-9405-1BFEB67BDE83}" dt="2024-02-01T16:32:03.446" v="2660" actId="1076"/>
        <pc:sldMkLst>
          <pc:docMk/>
          <pc:sldMk cId="1006725028" sldId="268"/>
        </pc:sldMkLst>
        <pc:spChg chg="mod">
          <ac:chgData name="Maria Cruz Gonzalez Linares" userId="5615302f-95d6-4e90-9373-2cd885abd457" providerId="ADAL" clId="{424BDDC8-A884-4E01-9405-1BFEB67BDE83}" dt="2024-02-01T16:31:13.161" v="2648" actId="1076"/>
          <ac:spMkLst>
            <pc:docMk/>
            <pc:sldMk cId="1006725028" sldId="268"/>
            <ac:spMk id="2" creationId="{A2C85673-0AD8-4524-96B0-78DFDD65BFBD}"/>
          </ac:spMkLst>
        </pc:spChg>
        <pc:spChg chg="del">
          <ac:chgData name="Maria Cruz Gonzalez Linares" userId="5615302f-95d6-4e90-9373-2cd885abd457" providerId="ADAL" clId="{424BDDC8-A884-4E01-9405-1BFEB67BDE83}" dt="2024-02-01T16:28:12.407" v="2607" actId="478"/>
          <ac:spMkLst>
            <pc:docMk/>
            <pc:sldMk cId="1006725028" sldId="268"/>
            <ac:spMk id="3" creationId="{FE214860-E547-42F5-8A2B-D2DD24D359F3}"/>
          </ac:spMkLst>
        </pc:spChg>
        <pc:spChg chg="del">
          <ac:chgData name="Maria Cruz Gonzalez Linares" userId="5615302f-95d6-4e90-9373-2cd885abd457" providerId="ADAL" clId="{424BDDC8-A884-4E01-9405-1BFEB67BDE83}" dt="2024-02-01T16:28:25.781" v="2608" actId="478"/>
          <ac:spMkLst>
            <pc:docMk/>
            <pc:sldMk cId="1006725028" sldId="268"/>
            <ac:spMk id="13" creationId="{5D50FCE5-B5B3-4089-83E1-40DFC9F84886}"/>
          </ac:spMkLst>
        </pc:spChg>
        <pc:spChg chg="del">
          <ac:chgData name="Maria Cruz Gonzalez Linares" userId="5615302f-95d6-4e90-9373-2cd885abd457" providerId="ADAL" clId="{424BDDC8-A884-4E01-9405-1BFEB67BDE83}" dt="2024-02-01T16:28:29.380" v="2609" actId="478"/>
          <ac:spMkLst>
            <pc:docMk/>
            <pc:sldMk cId="1006725028" sldId="268"/>
            <ac:spMk id="14" creationId="{D2025EE1-BB11-4E46-8131-C124F3D1C8C1}"/>
          </ac:spMkLst>
        </pc:spChg>
        <pc:spChg chg="add mod">
          <ac:chgData name="Maria Cruz Gonzalez Linares" userId="5615302f-95d6-4e90-9373-2cd885abd457" providerId="ADAL" clId="{424BDDC8-A884-4E01-9405-1BFEB67BDE83}" dt="2024-02-01T16:32:03.446" v="2660" actId="1076"/>
          <ac:spMkLst>
            <pc:docMk/>
            <pc:sldMk cId="1006725028" sldId="268"/>
            <ac:spMk id="15" creationId="{8DE0F22B-615D-B9FA-CEFD-357F0330B61A}"/>
          </ac:spMkLst>
        </pc:spChg>
        <pc:picChg chg="mod">
          <ac:chgData name="Maria Cruz Gonzalez Linares" userId="5615302f-95d6-4e90-9373-2cd885abd457" providerId="ADAL" clId="{424BDDC8-A884-4E01-9405-1BFEB67BDE83}" dt="2024-02-01T16:28:37.011" v="2611" actId="1076"/>
          <ac:picMkLst>
            <pc:docMk/>
            <pc:sldMk cId="1006725028" sldId="268"/>
            <ac:picMk id="5" creationId="{3A92D1A5-3D94-4436-9A2E-DE293BD3FF81}"/>
          </ac:picMkLst>
        </pc:picChg>
        <pc:picChg chg="del">
          <ac:chgData name="Maria Cruz Gonzalez Linares" userId="5615302f-95d6-4e90-9373-2cd885abd457" providerId="ADAL" clId="{424BDDC8-A884-4E01-9405-1BFEB67BDE83}" dt="2024-02-01T16:28:25.781" v="2608" actId="478"/>
          <ac:picMkLst>
            <pc:docMk/>
            <pc:sldMk cId="1006725028" sldId="268"/>
            <ac:picMk id="7" creationId="{FFD6EECB-47FB-485A-9C97-F5BC47E2E9E9}"/>
          </ac:picMkLst>
        </pc:picChg>
        <pc:picChg chg="add del mod">
          <ac:chgData name="Maria Cruz Gonzalez Linares" userId="5615302f-95d6-4e90-9373-2cd885abd457" providerId="ADAL" clId="{424BDDC8-A884-4E01-9405-1BFEB67BDE83}" dt="2024-02-01T16:30:38.177" v="2636" actId="478"/>
          <ac:picMkLst>
            <pc:docMk/>
            <pc:sldMk cId="1006725028" sldId="268"/>
            <ac:picMk id="8" creationId="{218C340E-ADD7-D376-D2AB-CBF56332B2D2}"/>
          </ac:picMkLst>
        </pc:picChg>
        <pc:picChg chg="mod">
          <ac:chgData name="Maria Cruz Gonzalez Linares" userId="5615302f-95d6-4e90-9373-2cd885abd457" providerId="ADAL" clId="{424BDDC8-A884-4E01-9405-1BFEB67BDE83}" dt="2024-02-01T16:28:42.611" v="2612" actId="1076"/>
          <ac:picMkLst>
            <pc:docMk/>
            <pc:sldMk cId="1006725028" sldId="268"/>
            <ac:picMk id="9" creationId="{29A322DF-CF6C-1C62-7A50-CB69A3EA0D71}"/>
          </ac:picMkLst>
        </pc:picChg>
        <pc:picChg chg="add mod">
          <ac:chgData name="Maria Cruz Gonzalez Linares" userId="5615302f-95d6-4e90-9373-2cd885abd457" providerId="ADAL" clId="{424BDDC8-A884-4E01-9405-1BFEB67BDE83}" dt="2024-02-01T16:30:49.708" v="2639" actId="1076"/>
          <ac:picMkLst>
            <pc:docMk/>
            <pc:sldMk cId="1006725028" sldId="268"/>
            <ac:picMk id="11" creationId="{40F01B88-39D5-FFAE-BA2F-AAFFC64D2E11}"/>
          </ac:picMkLst>
        </pc:picChg>
        <pc:picChg chg="del">
          <ac:chgData name="Maria Cruz Gonzalez Linares" userId="5615302f-95d6-4e90-9373-2cd885abd457" providerId="ADAL" clId="{424BDDC8-A884-4E01-9405-1BFEB67BDE83}" dt="2024-02-01T16:28:25.781" v="2608" actId="478"/>
          <ac:picMkLst>
            <pc:docMk/>
            <pc:sldMk cId="1006725028" sldId="268"/>
            <ac:picMk id="12" creationId="{147068FB-F2EC-424B-B5E7-AA8829B0D1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C4229ECE-B06F-4A7B-BA7D-19E40C365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92C897-FEF8-425E-807F-6DB0AD949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5428F2-2368-4752-850E-B268AED8D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BD3CD-122E-4A7D-A43D-5D0145F8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16E1-544B-4A17-B2C2-DCBE8A992E94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4923C8-E736-4569-A87F-5C4B0980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1BCF9-8B54-4658-B16E-F4CAEF23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8121-68AE-43E1-AFD2-AD9E2F3DB6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02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FD121-A9AA-4B80-B061-15596434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A5612A-5A67-4142-8230-E39F24767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07D733-3344-4EC8-A477-8DD04075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16E1-544B-4A17-B2C2-DCBE8A992E94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3EDAB4-CA79-416E-A188-BC3911C5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C84118-7208-4BDD-865B-1BFE4ADC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8121-68AE-43E1-AFD2-AD9E2F3DB6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26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0FAC8F-A1FE-42E2-8D34-D57588783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A2EC1F-4821-4EC9-8644-FCBDD0CE8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9E31C6-5277-483C-8DA9-9E91EB7F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16E1-544B-4A17-B2C2-DCBE8A992E94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85CBFC-4FED-44C5-83CD-5ECA5184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ECA78C-D83B-4003-AF65-C9C6D946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8121-68AE-43E1-AFD2-AD9E2F3DB6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3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ADA14-9DB0-4C63-9A8A-2696304F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EE50C0-D51E-450F-A3C7-455F9E485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D53AB2-25D0-4EE1-99B1-09A7C927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16E1-544B-4A17-B2C2-DCBE8A992E94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036CF6-DDF8-42DF-ABBB-84538ECD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71B9E5-ED0A-4F85-A585-F5396668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8121-68AE-43E1-AFD2-AD9E2F3DB6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95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7958C-9B80-4908-AE67-1D2E79C9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CA8AE8-6508-4D8D-9EA7-091FA8A3F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2E905-9C75-4940-A308-061661F9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16E1-544B-4A17-B2C2-DCBE8A992E94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FF7EBA-3159-4A1B-9FE7-4A652A06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E03EAB-FF70-48F6-8EE9-4F7A22B8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8121-68AE-43E1-AFD2-AD9E2F3DB6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48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ED3BF-52AA-4A4C-839B-2F9B1F6B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8F972-2B7E-4FB1-B9F5-291CB3D7F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02B544-A10C-4C1A-95B3-1AB1BACF6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B7B58A-B658-4BA8-A14A-4B2588F7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16E1-544B-4A17-B2C2-DCBE8A992E94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222BB3-CFC3-4DAE-8A51-AC7FB77B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8E6F18-FEA2-49BF-82DB-8E15D4C9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8121-68AE-43E1-AFD2-AD9E2F3DB6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11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66704-9D61-4F85-A354-35D342C8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CF6310-371F-4CBC-A125-4C78DEDDE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A90265-D57D-4987-A4F0-F2D555E99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41F3B5-DC0F-4DB2-9F68-ABF0FB812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B93AD0-8BCC-4766-90ED-9075BC8C9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060A0B-46EC-4578-BC88-CC7A77E5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16E1-544B-4A17-B2C2-DCBE8A992E94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2BF369-1D30-4C5D-810C-4278F9A5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2F990B-A097-450D-A7E4-E7D37525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8121-68AE-43E1-AFD2-AD9E2F3DB6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82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8C5B8-513D-424E-95BA-9288DCC7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B695B1-45A6-49D8-B501-2927CD8B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16E1-544B-4A17-B2C2-DCBE8A992E94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5ABFF6-EEB0-455C-8382-2FFAE9D9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C40548-0B6B-494A-973B-16B4EC2F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8121-68AE-43E1-AFD2-AD9E2F3DB6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092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F17D95-0325-4E79-B266-1374C26E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16E1-544B-4A17-B2C2-DCBE8A992E94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8BC50E-CED3-483F-ACE0-932FEB73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BA5DD0-F477-42FD-9D1A-61D474EB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8121-68AE-43E1-AFD2-AD9E2F3DB6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45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A4779-B5C1-4B14-903A-15C8B51E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F802A2-BAFC-4908-AD8E-62C8DFC33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B31014-0D1E-4082-8906-93E7EA89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A5C05C-6CAC-4255-A8DC-9C19DBFC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16E1-544B-4A17-B2C2-DCBE8A992E94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E5F7BA-0245-4208-94F9-ED49BE15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277E9C-87C7-4F6C-86E0-97FD1513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8121-68AE-43E1-AFD2-AD9E2F3DB6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41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21F80-B7B9-4495-ACD0-A4DDE0C1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629EF4-0B86-4BB2-8A5D-063E9922B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E2E2FB-8CAB-4AF6-A951-D5FE58CE5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DF36D7-3E3E-4448-9F18-F3387AF4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16E1-544B-4A17-B2C2-DCBE8A992E94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E8C9B0-CBD1-486C-BD3B-A8B4649F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3E1AB6-BF70-4ECD-8903-CC62A884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8121-68AE-43E1-AFD2-AD9E2F3DB6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44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6D05"/>
            </a:gs>
            <a:gs pos="100000">
              <a:srgbClr val="F8E17B"/>
            </a:gs>
            <a:gs pos="33000">
              <a:srgbClr val="DEA30F"/>
            </a:gs>
            <a:gs pos="67000">
              <a:srgbClr val="E5AB20"/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7D8559-D809-464A-BA68-51EE2FDC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674494-7375-4D6A-8BCB-3C8B2DE25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1D77DD-EE41-4776-8BAD-22ACD573C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16E1-544B-4A17-B2C2-DCBE8A992E94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EF3974-C3C6-4C6C-81C1-19E4C105A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419B63-F00B-4187-AE21-62BF6468D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18121-68AE-43E1-AFD2-AD9E2F3DB6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02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.me/accesibilidadconLMcanal" TargetMode="External"/><Relationship Id="rId5" Type="http://schemas.openxmlformats.org/officeDocument/2006/relationships/hyperlink" Target="https://www.youtube.com/redirect?q=https://t.me/accesibilidadconLM&amp;v=cbqB1y1n2Ek&amp;redir_token=JZfzSf4vrfr5uvw89R203OabBq58MTU1MTM5MjM4OUAxNTUxMzA1OTg5&amp;event=video_descriptio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hyperlink" Target="https://powerbi.microsoft.com/es-es/pricin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15.png"/><Relationship Id="rId4" Type="http://schemas.openxmlformats.org/officeDocument/2006/relationships/image" Target="../media/image28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hyperlink" Target="https://powerbi.microsoft.com/es-es/pricin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6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microsoft.com/office/2007/relationships/hdphoto" Target="../media/hdphoto2.wdp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owerbi.microsoft.com/es-es/pricin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hyperlink" Target="https://powerbi.microsoft.com/es-es/pricin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6.png"/><Relationship Id="rId4" Type="http://schemas.openxmlformats.org/officeDocument/2006/relationships/image" Target="../media/image28.png"/><Relationship Id="rId9" Type="http://schemas.openxmlformats.org/officeDocument/2006/relationships/image" Target="../media/image3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hyperlink" Target="https://powerbi.microsoft.com/es-es/pricin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hyperlink" Target="https://powerbi.microsoft.com/es-es/pricin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15.png"/><Relationship Id="rId4" Type="http://schemas.openxmlformats.org/officeDocument/2006/relationships/image" Target="../media/image28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85673-0AD8-4524-96B0-78DFDD65BFB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8941" y="196392"/>
            <a:ext cx="8143875" cy="1368425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s-ES" sz="9600" b="1" dirty="0"/>
              <a:t>POWER BI</a:t>
            </a:r>
            <a:r>
              <a:rPr lang="es-ES" sz="9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214860-E547-42F5-8A2B-D2DD24D359F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126103" y="1989374"/>
            <a:ext cx="5289550" cy="1368426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8800" b="1" dirty="0"/>
              <a:t>Básico 1</a:t>
            </a:r>
          </a:p>
          <a:p>
            <a:pPr marL="0" indent="0" algn="ctr">
              <a:buNone/>
            </a:pPr>
            <a:endParaRPr lang="es-ES" sz="48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92D1A5-3D94-4436-9A2E-DE293BD3F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696" y="3070504"/>
            <a:ext cx="5404764" cy="30401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D6EECB-47FB-485A-9C97-F5BC47E2E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039" y="5293183"/>
            <a:ext cx="2800921" cy="98757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47068FB-F2EC-424B-B5E7-AA8829B0D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498" y="126439"/>
            <a:ext cx="2228529" cy="222852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5D50FCE5-B5B3-4089-83E1-40DFC9F84886}"/>
              </a:ext>
            </a:extLst>
          </p:cNvPr>
          <p:cNvSpPr/>
          <p:nvPr/>
        </p:nvSpPr>
        <p:spPr>
          <a:xfrm>
            <a:off x="8509000" y="2541534"/>
            <a:ext cx="368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Enlace del grupo: </a:t>
            </a:r>
          </a:p>
          <a:p>
            <a:pPr algn="ctr"/>
            <a:r>
              <a:rPr lang="es-ES" b="1" dirty="0">
                <a:solidFill>
                  <a:srgbClr val="20724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https://t.me/accesibilidadconLM</a:t>
            </a:r>
            <a:endParaRPr lang="es-ES" b="1" dirty="0">
              <a:solidFill>
                <a:srgbClr val="207245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2025EE1-BB11-4E46-8131-C124F3D1C8C1}"/>
              </a:ext>
            </a:extLst>
          </p:cNvPr>
          <p:cNvSpPr/>
          <p:nvPr/>
        </p:nvSpPr>
        <p:spPr>
          <a:xfrm>
            <a:off x="7998194" y="3670135"/>
            <a:ext cx="4248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Enlace del canal: </a:t>
            </a:r>
          </a:p>
          <a:p>
            <a:pPr algn="ctr"/>
            <a:r>
              <a:rPr lang="es-ES" b="1" dirty="0">
                <a:solidFill>
                  <a:srgbClr val="20724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https://t.me/accesibilidadconLMcanal</a:t>
            </a:r>
            <a:endParaRPr lang="es-ES" b="1" dirty="0">
              <a:solidFill>
                <a:srgbClr val="207245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6AD11D-7C7A-A8F2-A5DE-4DEFB9D2F6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135" y="256815"/>
            <a:ext cx="2019854" cy="2019854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29A322DF-CF6C-1C62-7A50-CB69A3EA0D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45" y="4773922"/>
            <a:ext cx="4248279" cy="56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18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85673-0AD8-4524-96B0-78DFDD65BFB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8941" y="196392"/>
            <a:ext cx="8143875" cy="1368425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s-ES" sz="9600" b="1" dirty="0"/>
              <a:t>POWER BI</a:t>
            </a:r>
            <a:r>
              <a:rPr lang="es-ES" sz="9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214860-E547-42F5-8A2B-D2DD24D359F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928963" y="1385546"/>
            <a:ext cx="5504089" cy="107553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ES" sz="8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Embedded</a:t>
            </a:r>
            <a:endParaRPr lang="es-ES" sz="8000" b="1" dirty="0">
              <a:latin typeface="Aharoni" panose="02010803020104030203" pitchFamily="2" charset="-79"/>
              <a:cs typeface="Aharoni" panose="02010803020104030203" pitchFamily="2" charset="-79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6AD11D-7C7A-A8F2-A5DE-4DEFB9D2F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135" y="256815"/>
            <a:ext cx="2019854" cy="201985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E2566F0-D547-DA7B-11EE-FAB7C6E967BA}"/>
              </a:ext>
            </a:extLst>
          </p:cNvPr>
          <p:cNvSpPr txBox="1"/>
          <p:nvPr/>
        </p:nvSpPr>
        <p:spPr>
          <a:xfrm>
            <a:off x="362113" y="2301258"/>
            <a:ext cx="9777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b="1" dirty="0">
                <a:latin typeface="+mj-lt"/>
                <a:cs typeface="Aharoni" panose="02010803020104030203" pitchFamily="2" charset="-79"/>
              </a:rPr>
              <a:t>Diseñado para desarrolladores de software independiente.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b="1" dirty="0">
                <a:latin typeface="+mj-lt"/>
                <a:cs typeface="Aharoni" panose="02010803020104030203" pitchFamily="2" charset="-79"/>
              </a:rPr>
              <a:t>Incrustar informes en una página web.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b="1" dirty="0">
                <a:latin typeface="+mj-lt"/>
                <a:cs typeface="Aharoni" panose="02010803020104030203" pitchFamily="2" charset="-79"/>
              </a:rPr>
              <a:t>Se recomienda en 500 usuarios o más (coste – beneficio)</a:t>
            </a:r>
          </a:p>
        </p:txBody>
      </p:sp>
      <p:pic>
        <p:nvPicPr>
          <p:cNvPr id="5" name="Imagen 4" descr="Forma">
            <a:extLst>
              <a:ext uri="{FF2B5EF4-FFF2-40B4-BE49-F238E27FC236}">
                <a16:creationId xmlns:a16="http://schemas.microsoft.com/office/drawing/2014/main" id="{A463BFB3-0D07-7B0C-3968-E8B1785B8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5" y="4457898"/>
            <a:ext cx="930906" cy="93090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2C7B28-71E0-D8B8-3280-52B25AF145EE}"/>
              </a:ext>
            </a:extLst>
          </p:cNvPr>
          <p:cNvSpPr txBox="1"/>
          <p:nvPr/>
        </p:nvSpPr>
        <p:spPr>
          <a:xfrm>
            <a:off x="316028" y="4057788"/>
            <a:ext cx="191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 err="1">
                <a:cs typeface="Aharoni" panose="02010803020104030203" pitchFamily="2" charset="-79"/>
              </a:rPr>
              <a:t>Power</a:t>
            </a:r>
            <a:r>
              <a:rPr lang="es-ES" sz="2000" spc="-130" dirty="0">
                <a:cs typeface="Aharoni" panose="02010803020104030203" pitchFamily="2" charset="-79"/>
              </a:rPr>
              <a:t> BI Desktop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DA68DF-18F3-39D9-CCA5-E1B7CE2E9DB7}"/>
              </a:ext>
            </a:extLst>
          </p:cNvPr>
          <p:cNvSpPr txBox="1"/>
          <p:nvPr/>
        </p:nvSpPr>
        <p:spPr>
          <a:xfrm>
            <a:off x="589535" y="5395724"/>
            <a:ext cx="136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>
                <a:cs typeface="Aharoni" panose="02010803020104030203" pitchFamily="2" charset="-79"/>
              </a:rPr>
              <a:t>Gratuito €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1F3207F-DC42-EA55-7CE0-18A2184F3831}"/>
              </a:ext>
            </a:extLst>
          </p:cNvPr>
          <p:cNvSpPr txBox="1"/>
          <p:nvPr/>
        </p:nvSpPr>
        <p:spPr>
          <a:xfrm>
            <a:off x="10299066" y="3750245"/>
            <a:ext cx="191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spc="-130" dirty="0">
                <a:cs typeface="Aharoni" panose="02010803020104030203" pitchFamily="2" charset="-79"/>
              </a:rPr>
              <a:t>Usuario Externo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5A3BA785-494F-A215-AB38-4DF74AC514AC}"/>
              </a:ext>
            </a:extLst>
          </p:cNvPr>
          <p:cNvSpPr/>
          <p:nvPr/>
        </p:nvSpPr>
        <p:spPr>
          <a:xfrm>
            <a:off x="135909" y="4016935"/>
            <a:ext cx="2164080" cy="181283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9EAFA165-44BA-4E45-9ADA-D50ED43C65D4}"/>
              </a:ext>
            </a:extLst>
          </p:cNvPr>
          <p:cNvGrpSpPr/>
          <p:nvPr/>
        </p:nvGrpSpPr>
        <p:grpSpPr>
          <a:xfrm>
            <a:off x="4872292" y="3997859"/>
            <a:ext cx="2164080" cy="1812831"/>
            <a:chOff x="5154460" y="3994812"/>
            <a:chExt cx="2164080" cy="1812831"/>
          </a:xfrm>
        </p:grpSpPr>
        <p:pic>
          <p:nvPicPr>
            <p:cNvPr id="8" name="Gráfico 7" descr="Informática en la nube contorno">
              <a:extLst>
                <a:ext uri="{FF2B5EF4-FFF2-40B4-BE49-F238E27FC236}">
                  <a16:creationId xmlns:a16="http://schemas.microsoft.com/office/drawing/2014/main" id="{F3A56FD8-4EA9-E4F2-0BF9-EE72A7813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73995" y="4508189"/>
              <a:ext cx="1119587" cy="1119587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A2494ABD-EC2B-7741-224D-12F3BB59798B}"/>
                </a:ext>
              </a:extLst>
            </p:cNvPr>
            <p:cNvSpPr txBox="1"/>
            <p:nvPr/>
          </p:nvSpPr>
          <p:spPr>
            <a:xfrm>
              <a:off x="5424468" y="4034017"/>
              <a:ext cx="1818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spc="-130" dirty="0" err="1">
                  <a:cs typeface="Aharoni" panose="02010803020104030203" pitchFamily="2" charset="-79"/>
                </a:rPr>
                <a:t>Power</a:t>
              </a:r>
              <a:r>
                <a:rPr lang="es-ES" sz="2000" spc="-130" dirty="0">
                  <a:cs typeface="Aharoni" panose="02010803020104030203" pitchFamily="2" charset="-79"/>
                </a:rPr>
                <a:t> BI </a:t>
              </a:r>
              <a:r>
                <a:rPr lang="es-ES" sz="2000" spc="-130" dirty="0" err="1">
                  <a:cs typeface="Aharoni" panose="02010803020104030203" pitchFamily="2" charset="-79"/>
                </a:rPr>
                <a:t>Service</a:t>
              </a:r>
              <a:endParaRPr lang="es-ES" sz="2000" spc="-130" dirty="0">
                <a:cs typeface="Aharoni" panose="02010803020104030203" pitchFamily="2" charset="-79"/>
              </a:endParaRPr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A06DA1-A231-27A0-F2E5-C05E408AD595}"/>
                </a:ext>
              </a:extLst>
            </p:cNvPr>
            <p:cNvSpPr/>
            <p:nvPr/>
          </p:nvSpPr>
          <p:spPr>
            <a:xfrm>
              <a:off x="5154460" y="3994812"/>
              <a:ext cx="2164080" cy="181283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57892DB-A1AA-0198-F315-1500323EC0F8}"/>
              </a:ext>
            </a:extLst>
          </p:cNvPr>
          <p:cNvGrpSpPr/>
          <p:nvPr/>
        </p:nvGrpSpPr>
        <p:grpSpPr>
          <a:xfrm>
            <a:off x="10796906" y="4260247"/>
            <a:ext cx="914400" cy="917787"/>
            <a:chOff x="8928416" y="3525369"/>
            <a:chExt cx="914400" cy="917787"/>
          </a:xfrm>
        </p:grpSpPr>
        <p:pic>
          <p:nvPicPr>
            <p:cNvPr id="31" name="Gráfico 30" descr="Usuario contorno">
              <a:extLst>
                <a:ext uri="{FF2B5EF4-FFF2-40B4-BE49-F238E27FC236}">
                  <a16:creationId xmlns:a16="http://schemas.microsoft.com/office/drawing/2014/main" id="{9C819A10-EFD5-77FD-D105-B102A27C7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28416" y="3525369"/>
              <a:ext cx="914400" cy="914400"/>
            </a:xfrm>
            <a:prstGeom prst="rect">
              <a:avLst/>
            </a:prstGeom>
          </p:spPr>
        </p:pic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7F5C1B82-CBA6-522E-4BC0-459903C12215}"/>
                </a:ext>
              </a:extLst>
            </p:cNvPr>
            <p:cNvSpPr/>
            <p:nvPr/>
          </p:nvSpPr>
          <p:spPr>
            <a:xfrm>
              <a:off x="8963976" y="3599876"/>
              <a:ext cx="843280" cy="8432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CF3DFC7-ECBA-0683-E87E-D5C7AFBEE854}"/>
              </a:ext>
            </a:extLst>
          </p:cNvPr>
          <p:cNvSpPr txBox="1"/>
          <p:nvPr/>
        </p:nvSpPr>
        <p:spPr>
          <a:xfrm>
            <a:off x="10299066" y="5157268"/>
            <a:ext cx="191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spc="-130" dirty="0">
                <a:cs typeface="Aharoni" panose="02010803020104030203" pitchFamily="2" charset="-79"/>
              </a:rPr>
              <a:t>Ver e Imprimir y Compartir</a:t>
            </a:r>
          </a:p>
          <a:p>
            <a:r>
              <a:rPr lang="es-ES" sz="2000" spc="-130" dirty="0">
                <a:cs typeface="Aharoni" panose="02010803020104030203" pitchFamily="2" charset="-79"/>
              </a:rPr>
              <a:t>Unos 10 €/Mes</a:t>
            </a:r>
          </a:p>
        </p:txBody>
      </p:sp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D1C060A3-1E0E-396C-431B-414D201BC555}"/>
              </a:ext>
            </a:extLst>
          </p:cNvPr>
          <p:cNvSpPr/>
          <p:nvPr/>
        </p:nvSpPr>
        <p:spPr>
          <a:xfrm>
            <a:off x="2097137" y="4776560"/>
            <a:ext cx="870562" cy="40011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5" name="Imagen 44" descr="Forma&#10;&#10;Descripción generada automáticamente con confianza media">
            <a:extLst>
              <a:ext uri="{FF2B5EF4-FFF2-40B4-BE49-F238E27FC236}">
                <a16:creationId xmlns:a16="http://schemas.microsoft.com/office/drawing/2014/main" id="{9E5C807D-E9F6-6163-8B96-9441FA66EB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887" y="231848"/>
            <a:ext cx="2272406" cy="302342"/>
          </a:xfrm>
          <a:prstGeom prst="rect">
            <a:avLst/>
          </a:prstGeom>
        </p:spPr>
      </p:pic>
      <p:pic>
        <p:nvPicPr>
          <p:cNvPr id="9" name="Imagen 8" descr="Forma">
            <a:extLst>
              <a:ext uri="{FF2B5EF4-FFF2-40B4-BE49-F238E27FC236}">
                <a16:creationId xmlns:a16="http://schemas.microsoft.com/office/drawing/2014/main" id="{4CAFA0C0-9C9D-F09D-EFB3-23A37C472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91" y="4457898"/>
            <a:ext cx="930906" cy="930906"/>
          </a:xfrm>
          <a:prstGeom prst="rect">
            <a:avLst/>
          </a:prstGeom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189FC82F-609A-646A-EEA5-14275D612AA6}"/>
              </a:ext>
            </a:extLst>
          </p:cNvPr>
          <p:cNvSpPr txBox="1"/>
          <p:nvPr/>
        </p:nvSpPr>
        <p:spPr>
          <a:xfrm>
            <a:off x="2875193" y="4066868"/>
            <a:ext cx="1568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 err="1">
                <a:cs typeface="Aharoni" panose="02010803020104030203" pitchFamily="2" charset="-79"/>
              </a:rPr>
              <a:t>Power</a:t>
            </a:r>
            <a:r>
              <a:rPr lang="es-ES" sz="2000" spc="-130" dirty="0">
                <a:cs typeface="Aharoni" panose="02010803020104030203" pitchFamily="2" charset="-79"/>
              </a:rPr>
              <a:t> BI Pro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03A6653-FA61-217F-E208-A7D7326C428D}"/>
              </a:ext>
            </a:extLst>
          </p:cNvPr>
          <p:cNvSpPr txBox="1"/>
          <p:nvPr/>
        </p:nvSpPr>
        <p:spPr>
          <a:xfrm>
            <a:off x="2667006" y="5395724"/>
            <a:ext cx="172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>
                <a:cs typeface="Aharoni" panose="02010803020104030203" pitchFamily="2" charset="-79"/>
              </a:rPr>
              <a:t>Unos 10 €/Mes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04603B39-9922-A78E-F3E0-2CC9B4C2D900}"/>
              </a:ext>
            </a:extLst>
          </p:cNvPr>
          <p:cNvSpPr/>
          <p:nvPr/>
        </p:nvSpPr>
        <p:spPr>
          <a:xfrm>
            <a:off x="2491185" y="4016935"/>
            <a:ext cx="2164080" cy="181283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Flecha: a la derecha 54">
            <a:extLst>
              <a:ext uri="{FF2B5EF4-FFF2-40B4-BE49-F238E27FC236}">
                <a16:creationId xmlns:a16="http://schemas.microsoft.com/office/drawing/2014/main" id="{9F0F258D-EDD2-ABE5-D4A8-D886BEFF4D4D}"/>
              </a:ext>
            </a:extLst>
          </p:cNvPr>
          <p:cNvSpPr/>
          <p:nvPr/>
        </p:nvSpPr>
        <p:spPr>
          <a:xfrm>
            <a:off x="4388442" y="4754092"/>
            <a:ext cx="870562" cy="40011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7" name="Imagen 56" descr="Forma&#10;&#10;Descripción generada automáticamente con confianza baja">
            <a:extLst>
              <a:ext uri="{FF2B5EF4-FFF2-40B4-BE49-F238E27FC236}">
                <a16:creationId xmlns:a16="http://schemas.microsoft.com/office/drawing/2014/main" id="{89BB2048-DE27-D24E-5D3C-DF8F54DEAD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500" y="4821818"/>
            <a:ext cx="843282" cy="843282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9D0EA184-F0E5-2EF1-C65D-17E9F5EDF9F6}"/>
              </a:ext>
            </a:extLst>
          </p:cNvPr>
          <p:cNvSpPr txBox="1"/>
          <p:nvPr/>
        </p:nvSpPr>
        <p:spPr>
          <a:xfrm>
            <a:off x="7975683" y="4056486"/>
            <a:ext cx="216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spc="-130" dirty="0">
                <a:cs typeface="Aharoni" panose="02010803020104030203" pitchFamily="2" charset="-79"/>
              </a:rPr>
              <a:t>Aplicación Externa Personalizada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BD278D77-36D9-E577-73BD-FEF3BA50C989}"/>
              </a:ext>
            </a:extLst>
          </p:cNvPr>
          <p:cNvSpPr/>
          <p:nvPr/>
        </p:nvSpPr>
        <p:spPr>
          <a:xfrm>
            <a:off x="7975683" y="4017280"/>
            <a:ext cx="2164080" cy="181283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Flecha: a la derecha 59">
            <a:extLst>
              <a:ext uri="{FF2B5EF4-FFF2-40B4-BE49-F238E27FC236}">
                <a16:creationId xmlns:a16="http://schemas.microsoft.com/office/drawing/2014/main" id="{359CDF41-7073-1031-FA7E-E9CDD16E6E2B}"/>
              </a:ext>
            </a:extLst>
          </p:cNvPr>
          <p:cNvSpPr/>
          <p:nvPr/>
        </p:nvSpPr>
        <p:spPr>
          <a:xfrm flipH="1">
            <a:off x="9863785" y="4739877"/>
            <a:ext cx="870562" cy="40011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Flecha: a la izquierda y derecha 60">
            <a:extLst>
              <a:ext uri="{FF2B5EF4-FFF2-40B4-BE49-F238E27FC236}">
                <a16:creationId xmlns:a16="http://schemas.microsoft.com/office/drawing/2014/main" id="{3AFE3ED9-A2BF-A7FF-3AE7-079F5D5B619B}"/>
              </a:ext>
            </a:extLst>
          </p:cNvPr>
          <p:cNvSpPr/>
          <p:nvPr/>
        </p:nvSpPr>
        <p:spPr>
          <a:xfrm>
            <a:off x="6767572" y="4808154"/>
            <a:ext cx="1476911" cy="400110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4C6CDA7-3360-15BE-7379-43B14B3BC3B8}"/>
              </a:ext>
            </a:extLst>
          </p:cNvPr>
          <p:cNvSpPr txBox="1"/>
          <p:nvPr/>
        </p:nvSpPr>
        <p:spPr>
          <a:xfrm>
            <a:off x="6829067" y="5208264"/>
            <a:ext cx="1353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spc="-130" dirty="0">
                <a:cs typeface="Aharoni" panose="02010803020104030203" pitchFamily="2" charset="-79"/>
              </a:rPr>
              <a:t>Integración API</a:t>
            </a:r>
          </a:p>
        </p:txBody>
      </p:sp>
    </p:spTree>
    <p:extLst>
      <p:ext uri="{BB962C8B-B14F-4D97-AF65-F5344CB8AC3E}">
        <p14:creationId xmlns:p14="http://schemas.microsoft.com/office/powerpoint/2010/main" val="419545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85673-0AD8-4524-96B0-78DFDD65BFB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8941" y="196392"/>
            <a:ext cx="8143875" cy="1368425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s-ES" sz="9600" b="1" dirty="0"/>
              <a:t>POWER BI</a:t>
            </a:r>
            <a:r>
              <a:rPr lang="es-ES" sz="9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214860-E547-42F5-8A2B-D2DD24D359F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713704" y="1387874"/>
            <a:ext cx="5897796" cy="107553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ES" sz="8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Report</a:t>
            </a:r>
            <a:r>
              <a:rPr lang="es-ES" sz="8000" b="1" dirty="0">
                <a:latin typeface="Aharoni" panose="02010803020104030203" pitchFamily="2" charset="-79"/>
                <a:cs typeface="Aharoni" panose="02010803020104030203" pitchFamily="2" charset="-79"/>
              </a:rPr>
              <a:t> Server</a:t>
            </a:r>
            <a:endParaRPr lang="es-ES" sz="8000" b="1" dirty="0">
              <a:latin typeface="Aharoni" panose="02010803020104030203" pitchFamily="2" charset="-79"/>
              <a:cs typeface="Aharoni" panose="02010803020104030203" pitchFamily="2" charset="-79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6AD11D-7C7A-A8F2-A5DE-4DEFB9D2F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135" y="256815"/>
            <a:ext cx="2019854" cy="201985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E2566F0-D547-DA7B-11EE-FAB7C6E967BA}"/>
              </a:ext>
            </a:extLst>
          </p:cNvPr>
          <p:cNvSpPr txBox="1"/>
          <p:nvPr/>
        </p:nvSpPr>
        <p:spPr>
          <a:xfrm>
            <a:off x="362113" y="2301258"/>
            <a:ext cx="6601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b="1" dirty="0">
                <a:latin typeface="+mj-lt"/>
                <a:cs typeface="Aharoni" panose="02010803020104030203" pitchFamily="2" charset="-79"/>
              </a:rPr>
              <a:t>Instalación ON Premise.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b="1" dirty="0">
                <a:latin typeface="+mj-lt"/>
                <a:cs typeface="Aharoni" panose="02010803020104030203" pitchFamily="2" charset="-79"/>
              </a:rPr>
              <a:t>No se requieren licencias adicionales.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b="1" dirty="0">
                <a:latin typeface="+mj-lt"/>
                <a:cs typeface="Aharoni" panose="02010803020104030203" pitchFamily="2" charset="-79"/>
              </a:rPr>
              <a:t>Incluye reportes paginados</a:t>
            </a:r>
          </a:p>
        </p:txBody>
      </p:sp>
      <p:pic>
        <p:nvPicPr>
          <p:cNvPr id="5" name="Imagen 4" descr="Forma">
            <a:extLst>
              <a:ext uri="{FF2B5EF4-FFF2-40B4-BE49-F238E27FC236}">
                <a16:creationId xmlns:a16="http://schemas.microsoft.com/office/drawing/2014/main" id="{A463BFB3-0D07-7B0C-3968-E8B1785B8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77" y="4457897"/>
            <a:ext cx="930906" cy="93090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2C7B28-71E0-D8B8-3280-52B25AF145EE}"/>
              </a:ext>
            </a:extLst>
          </p:cNvPr>
          <p:cNvSpPr txBox="1"/>
          <p:nvPr/>
        </p:nvSpPr>
        <p:spPr>
          <a:xfrm>
            <a:off x="1161090" y="4057787"/>
            <a:ext cx="191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 err="1">
                <a:cs typeface="Aharoni" panose="02010803020104030203" pitchFamily="2" charset="-79"/>
              </a:rPr>
              <a:t>Power</a:t>
            </a:r>
            <a:r>
              <a:rPr lang="es-ES" sz="2000" spc="-130" dirty="0">
                <a:cs typeface="Aharoni" panose="02010803020104030203" pitchFamily="2" charset="-79"/>
              </a:rPr>
              <a:t> BI Desktop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DA68DF-18F3-39D9-CCA5-E1B7CE2E9DB7}"/>
              </a:ext>
            </a:extLst>
          </p:cNvPr>
          <p:cNvSpPr txBox="1"/>
          <p:nvPr/>
        </p:nvSpPr>
        <p:spPr>
          <a:xfrm>
            <a:off x="1434597" y="5395723"/>
            <a:ext cx="136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>
                <a:cs typeface="Aharoni" panose="02010803020104030203" pitchFamily="2" charset="-79"/>
              </a:rPr>
              <a:t>Gratuito €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1F3207F-DC42-EA55-7CE0-18A2184F3831}"/>
              </a:ext>
            </a:extLst>
          </p:cNvPr>
          <p:cNvSpPr txBox="1"/>
          <p:nvPr/>
        </p:nvSpPr>
        <p:spPr>
          <a:xfrm>
            <a:off x="8617869" y="3769646"/>
            <a:ext cx="191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spc="-130" dirty="0">
                <a:cs typeface="Aharoni" panose="02010803020104030203" pitchFamily="2" charset="-79"/>
              </a:rPr>
              <a:t>Usuario Externo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5A3BA785-494F-A215-AB38-4DF74AC514AC}"/>
              </a:ext>
            </a:extLst>
          </p:cNvPr>
          <p:cNvSpPr/>
          <p:nvPr/>
        </p:nvSpPr>
        <p:spPr>
          <a:xfrm>
            <a:off x="980971" y="4016934"/>
            <a:ext cx="2164080" cy="181283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57892DB-A1AA-0198-F315-1500323EC0F8}"/>
              </a:ext>
            </a:extLst>
          </p:cNvPr>
          <p:cNvGrpSpPr/>
          <p:nvPr/>
        </p:nvGrpSpPr>
        <p:grpSpPr>
          <a:xfrm>
            <a:off x="9115709" y="4279648"/>
            <a:ext cx="914400" cy="917787"/>
            <a:chOff x="8928416" y="3525369"/>
            <a:chExt cx="914400" cy="917787"/>
          </a:xfrm>
        </p:grpSpPr>
        <p:pic>
          <p:nvPicPr>
            <p:cNvPr id="31" name="Gráfico 30" descr="Usuario contorno">
              <a:extLst>
                <a:ext uri="{FF2B5EF4-FFF2-40B4-BE49-F238E27FC236}">
                  <a16:creationId xmlns:a16="http://schemas.microsoft.com/office/drawing/2014/main" id="{9C819A10-EFD5-77FD-D105-B102A27C7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28416" y="3525369"/>
              <a:ext cx="914400" cy="914400"/>
            </a:xfrm>
            <a:prstGeom prst="rect">
              <a:avLst/>
            </a:prstGeom>
          </p:spPr>
        </p:pic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7F5C1B82-CBA6-522E-4BC0-459903C12215}"/>
                </a:ext>
              </a:extLst>
            </p:cNvPr>
            <p:cNvSpPr/>
            <p:nvPr/>
          </p:nvSpPr>
          <p:spPr>
            <a:xfrm>
              <a:off x="8963976" y="3599876"/>
              <a:ext cx="843280" cy="8432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CF3DFC7-ECBA-0683-E87E-D5C7AFBEE854}"/>
              </a:ext>
            </a:extLst>
          </p:cNvPr>
          <p:cNvSpPr txBox="1"/>
          <p:nvPr/>
        </p:nvSpPr>
        <p:spPr>
          <a:xfrm>
            <a:off x="8617869" y="5176669"/>
            <a:ext cx="191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spc="-130" dirty="0">
                <a:cs typeface="Aharoni" panose="02010803020104030203" pitchFamily="2" charset="-79"/>
              </a:rPr>
              <a:t>Ver e Imprimir y Compartir</a:t>
            </a:r>
          </a:p>
          <a:p>
            <a:r>
              <a:rPr lang="es-ES" sz="2000" spc="-130" dirty="0">
                <a:cs typeface="Aharoni" panose="02010803020104030203" pitchFamily="2" charset="-79"/>
              </a:rPr>
              <a:t>Unos 10 €/Mes</a:t>
            </a:r>
          </a:p>
        </p:txBody>
      </p:sp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D1C060A3-1E0E-396C-431B-414D201BC555}"/>
              </a:ext>
            </a:extLst>
          </p:cNvPr>
          <p:cNvSpPr/>
          <p:nvPr/>
        </p:nvSpPr>
        <p:spPr>
          <a:xfrm>
            <a:off x="2942198" y="4776559"/>
            <a:ext cx="2036201" cy="40011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5" name="Imagen 44" descr="Forma&#10;&#10;Descripción generada automáticamente con confianza media">
            <a:extLst>
              <a:ext uri="{FF2B5EF4-FFF2-40B4-BE49-F238E27FC236}">
                <a16:creationId xmlns:a16="http://schemas.microsoft.com/office/drawing/2014/main" id="{9E5C807D-E9F6-6163-8B96-9441FA66EB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887" y="231848"/>
            <a:ext cx="2272406" cy="302342"/>
          </a:xfrm>
          <a:prstGeom prst="rect">
            <a:avLst/>
          </a:prstGeom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189FC82F-609A-646A-EEA5-14275D612AA6}"/>
              </a:ext>
            </a:extLst>
          </p:cNvPr>
          <p:cNvSpPr txBox="1"/>
          <p:nvPr/>
        </p:nvSpPr>
        <p:spPr>
          <a:xfrm>
            <a:off x="5013961" y="3650894"/>
            <a:ext cx="2097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spc="-130" dirty="0" err="1">
                <a:cs typeface="Aharoni" panose="02010803020104030203" pitchFamily="2" charset="-79"/>
              </a:rPr>
              <a:t>Power</a:t>
            </a:r>
            <a:r>
              <a:rPr lang="es-ES" sz="2000" spc="-130" dirty="0">
                <a:cs typeface="Aharoni" panose="02010803020104030203" pitchFamily="2" charset="-79"/>
              </a:rPr>
              <a:t> BI </a:t>
            </a:r>
            <a:r>
              <a:rPr lang="es-ES" sz="2000" spc="-130" dirty="0" err="1">
                <a:cs typeface="Aharoni" panose="02010803020104030203" pitchFamily="2" charset="-79"/>
              </a:rPr>
              <a:t>Reporting</a:t>
            </a:r>
            <a:endParaRPr lang="es-ES" sz="2000" spc="-130" dirty="0">
              <a:cs typeface="Aharoni" panose="02010803020104030203" pitchFamily="2" charset="-79"/>
            </a:endParaRPr>
          </a:p>
          <a:p>
            <a:pPr algn="ctr"/>
            <a:r>
              <a:rPr lang="es-ES" sz="2000" spc="-130" dirty="0" err="1">
                <a:cs typeface="Aharoni" panose="02010803020104030203" pitchFamily="2" charset="-79"/>
              </a:rPr>
              <a:t>Services</a:t>
            </a:r>
            <a:endParaRPr lang="es-ES" sz="2000" spc="-130" dirty="0">
              <a:cs typeface="Aharoni" panose="02010803020104030203" pitchFamily="2" charset="-79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03A6653-FA61-217F-E208-A7D7326C428D}"/>
              </a:ext>
            </a:extLst>
          </p:cNvPr>
          <p:cNvSpPr txBox="1"/>
          <p:nvPr/>
        </p:nvSpPr>
        <p:spPr>
          <a:xfrm>
            <a:off x="5201832" y="5972875"/>
            <a:ext cx="1909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spc="-130" dirty="0">
                <a:cs typeface="Aharoni" panose="02010803020104030203" pitchFamily="2" charset="-79"/>
              </a:rPr>
              <a:t>Precio por núcleo al mes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04603B39-9922-A78E-F3E0-2CC9B4C2D900}"/>
              </a:ext>
            </a:extLst>
          </p:cNvPr>
          <p:cNvSpPr/>
          <p:nvPr/>
        </p:nvSpPr>
        <p:spPr>
          <a:xfrm>
            <a:off x="5013960" y="3526176"/>
            <a:ext cx="2164080" cy="313543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Flecha: a la derecha 59">
            <a:extLst>
              <a:ext uri="{FF2B5EF4-FFF2-40B4-BE49-F238E27FC236}">
                <a16:creationId xmlns:a16="http://schemas.microsoft.com/office/drawing/2014/main" id="{359CDF41-7073-1031-FA7E-E9CDD16E6E2B}"/>
              </a:ext>
            </a:extLst>
          </p:cNvPr>
          <p:cNvSpPr/>
          <p:nvPr/>
        </p:nvSpPr>
        <p:spPr>
          <a:xfrm flipH="1">
            <a:off x="7178038" y="4759278"/>
            <a:ext cx="1875112" cy="40011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Gráfico 15" descr="Servidor contorno">
            <a:extLst>
              <a:ext uri="{FF2B5EF4-FFF2-40B4-BE49-F238E27FC236}">
                <a16:creationId xmlns:a16="http://schemas.microsoft.com/office/drawing/2014/main" id="{0DAC1650-3F86-DD71-0FAC-FC2F5DF450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28821" y="4204384"/>
            <a:ext cx="1734357" cy="173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2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85673-0AD8-4524-96B0-78DFDD65BFB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8940" y="714552"/>
            <a:ext cx="8143875" cy="1368425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s-ES" sz="9600" b="1" dirty="0"/>
              <a:t>POWER BI Desktop</a:t>
            </a:r>
            <a:r>
              <a:rPr lang="es-ES" sz="96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92D1A5-3D94-4436-9A2E-DE293BD3F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1055"/>
            <a:ext cx="3047614" cy="171428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46AD11D-7C7A-A8F2-A5DE-4DEFB9D2F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135" y="256815"/>
            <a:ext cx="2019854" cy="2019854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29A322DF-CF6C-1C62-7A50-CB69A3EA0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676" y="6150107"/>
            <a:ext cx="4248279" cy="565230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40F01B88-39D5-FFAE-BA2F-AAFFC64D2E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51" y="2314823"/>
            <a:ext cx="4422588" cy="442258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DE0F22B-615D-B9FA-CEFD-357F0330B61A}"/>
              </a:ext>
            </a:extLst>
          </p:cNvPr>
          <p:cNvSpPr txBox="1"/>
          <p:nvPr/>
        </p:nvSpPr>
        <p:spPr>
          <a:xfrm>
            <a:off x="6776975" y="3658364"/>
            <a:ext cx="348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spc="-130" dirty="0">
                <a:cs typeface="Aharoni" panose="02010803020104030203" pitchFamily="2" charset="-79"/>
              </a:rPr>
              <a:t>Gratuito €</a:t>
            </a:r>
          </a:p>
        </p:txBody>
      </p:sp>
    </p:spTree>
    <p:extLst>
      <p:ext uri="{BB962C8B-B14F-4D97-AF65-F5344CB8AC3E}">
        <p14:creationId xmlns:p14="http://schemas.microsoft.com/office/powerpoint/2010/main" val="100672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85673-0AD8-4524-96B0-78DFDD65BFB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69037" y="229569"/>
            <a:ext cx="8143875" cy="1368425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s-ES" sz="9600" b="1" dirty="0"/>
              <a:t>POWER BI</a:t>
            </a:r>
            <a:r>
              <a:rPr lang="es-ES" sz="9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214860-E547-42F5-8A2B-D2DD24D359F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904217" y="1671545"/>
            <a:ext cx="5289550" cy="1368426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s-ES" sz="8800" b="1" dirty="0"/>
              <a:t>1.0 ¿Qué es </a:t>
            </a:r>
            <a:r>
              <a:rPr lang="es-ES" sz="8800" b="1" dirty="0" err="1"/>
              <a:t>Power</a:t>
            </a:r>
            <a:r>
              <a:rPr lang="es-ES" sz="8800" b="1" dirty="0"/>
              <a:t> BI?</a:t>
            </a:r>
          </a:p>
          <a:p>
            <a:pPr marL="0" indent="0" algn="ctr">
              <a:buNone/>
            </a:pPr>
            <a:endParaRPr lang="es-ES" sz="48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6AD11D-7C7A-A8F2-A5DE-4DEFB9D2F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135" y="256815"/>
            <a:ext cx="2019854" cy="20198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49292AF-73A5-4DA7-82DE-B91E75327D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3547" r="92217">
                        <a14:foregroundMark x1="11232" y1="23282" x2="12709" y2="22901"/>
                        <a14:foregroundMark x1="17438" y1="27481" x2="20000" y2="28626"/>
                        <a14:foregroundMark x1="11626" y1="45802" x2="13005" y2="47710"/>
                        <a14:foregroundMark x1="18227" y1="57252" x2="20394" y2="60305"/>
                        <a14:foregroundMark x1="3341" y1="78516" x2="3402" y2="78681"/>
                        <a14:foregroundMark x1="31823" y1="46565" x2="31823" y2="46565"/>
                        <a14:foregroundMark x1="38522" y1="43893" x2="38522" y2="43893"/>
                        <a14:foregroundMark x1="49557" y1="43893" x2="49557" y2="43893"/>
                        <a14:foregroundMark x1="62759" y1="48092" x2="62759" y2="48092"/>
                        <a14:foregroundMark x1="70148" y1="82443" x2="70148" y2="82443"/>
                        <a14:foregroundMark x1="53596" y1="46183" x2="53596" y2="46183"/>
                        <a14:foregroundMark x1="69655" y1="45802" x2="69655" y2="45802"/>
                        <a14:foregroundMark x1="78128" y1="27099" x2="78128" y2="27099"/>
                        <a14:foregroundMark x1="78719" y1="19847" x2="78719" y2="19847"/>
                        <a14:foregroundMark x1="79901" y1="15267" x2="79901" y2="15267"/>
                        <a14:foregroundMark x1="81576" y1="13359" x2="81576" y2="13359"/>
                        <a14:foregroundMark x1="83153" y1="15267" x2="83153" y2="15267"/>
                        <a14:foregroundMark x1="84335" y1="19847" x2="84335" y2="19847"/>
                        <a14:foregroundMark x1="84926" y1="26718" x2="84926" y2="26718"/>
                        <a14:foregroundMark x1="79803" y1="19847" x2="79803" y2="19847"/>
                        <a14:foregroundMark x1="76749" y1="53435" x2="76749" y2="53435"/>
                        <a14:foregroundMark x1="76059" y1="55725" x2="76059" y2="55725"/>
                        <a14:foregroundMark x1="75468" y1="46565" x2="75468" y2="46565"/>
                        <a14:foregroundMark x1="78128" y1="48092" x2="78128" y2="48092"/>
                        <a14:foregroundMark x1="76749" y1="63740" x2="76749" y2="63740"/>
                        <a14:foregroundMark x1="79212" y1="69847" x2="79212" y2="69847"/>
                        <a14:foregroundMark x1="80788" y1="68702" x2="80788" y2="68702"/>
                        <a14:foregroundMark x1="78227" y1="33969" x2="78227" y2="33969"/>
                        <a14:foregroundMark x1="79212" y1="42748" x2="79212" y2="42748"/>
                        <a14:foregroundMark x1="83251" y1="33969" x2="83251" y2="33969"/>
                        <a14:foregroundMark x1="86798" y1="43893" x2="86798" y2="43893"/>
                        <a14:foregroundMark x1="87192" y1="53817" x2="87192" y2="53817"/>
                        <a14:foregroundMark x1="84236" y1="59542" x2="84236" y2="59542"/>
                        <a14:foregroundMark x1="85419" y1="35496" x2="85419" y2="35496"/>
                        <a14:foregroundMark x1="79901" y1="34351" x2="79901" y2="34351"/>
                        <a14:foregroundMark x1="80591" y1="37405" x2="80591" y2="37405"/>
                        <a14:foregroundMark x1="82660" y1="39695" x2="82660" y2="39695"/>
                        <a14:foregroundMark x1="81182" y1="49618" x2="81182" y2="49618"/>
                        <a14:foregroundMark x1="81872" y1="41603" x2="81872" y2="41603"/>
                        <a14:backgroundMark x1="15468" y1="75954" x2="15468" y2="75954"/>
                        <a14:backgroundMark x1="15172" y1="76336" x2="15172" y2="76336"/>
                        <a14:backgroundMark x1="6108" y1="95420" x2="6108" y2="95420"/>
                        <a14:backgroundMark x1="8571" y1="97328" x2="8571" y2="97328"/>
                        <a14:backgroundMark x1="13300" y1="97328" x2="13300" y2="97328"/>
                        <a14:backgroundMark x1="11034" y1="92748" x2="11034" y2="92748"/>
                        <a14:backgroundMark x1="8374" y1="95038" x2="17537" y2="96183"/>
                        <a14:backgroundMark x1="17537" y1="96183" x2="24631" y2="91985"/>
                        <a14:backgroundMark x1="24631" y1="91985" x2="28374" y2="93893"/>
                        <a14:backgroundMark x1="7094" y1="73664" x2="20099" y2="76336"/>
                        <a14:backgroundMark x1="4926" y1="79771" x2="4926" y2="79771"/>
                        <a14:backgroundMark x1="5222" y1="79771" x2="5222" y2="79771"/>
                        <a14:backgroundMark x1="3941" y1="78244" x2="3941" y2="78244"/>
                        <a14:backgroundMark x1="3350" y1="79008" x2="5813" y2="78626"/>
                        <a14:backgroundMark x1="6207" y1="77863" x2="6207" y2="77863"/>
                        <a14:backgroundMark x1="5616" y1="78626" x2="6404" y2="78626"/>
                        <a14:backgroundMark x1="2759" y1="77863" x2="3448" y2="77863"/>
                        <a14:backgroundMark x1="7291" y1="91603" x2="8966" y2="91603"/>
                        <a14:backgroundMark x1="19704" y1="79008" x2="21675" y2="80153"/>
                        <a14:backgroundMark x1="21576" y1="81679" x2="21576" y2="81679"/>
                        <a14:backgroundMark x1="21970" y1="80916" x2="21970" y2="80916"/>
                        <a14:backgroundMark x1="25616" y1="86260" x2="25616" y2="86260"/>
                        <a14:backgroundMark x1="25714" y1="88168" x2="25714" y2="88168"/>
                        <a14:backgroundMark x1="4138" y1="85496" x2="18719" y2="87405"/>
                        <a14:backgroundMark x1="18719" y1="87405" x2="28473" y2="84733"/>
                        <a14:backgroundMark x1="70345" y1="88550" x2="77438" y2="88550"/>
                        <a14:backgroundMark x1="77438" y1="88550" x2="84532" y2="85878"/>
                        <a14:backgroundMark x1="84532" y1="85878" x2="91921" y2="87023"/>
                        <a14:backgroundMark x1="91921" y1="87023" x2="93399" y2="85496"/>
                        <a14:backgroundMark x1="70148" y1="85115" x2="70148" y2="85115"/>
                        <a14:backgroundMark x1="70148" y1="82061" x2="70148" y2="82061"/>
                        <a14:backgroundMark x1="70148" y1="83206" x2="70148" y2="83206"/>
                        <a14:backgroundMark x1="81281" y1="23664" x2="81675" y2="29771"/>
                        <a14:backgroundMark x1="79901" y1="50382" x2="79901" y2="52672"/>
                        <a14:backgroundMark x1="79508" y1="37405" x2="79606" y2="37786"/>
                        <a14:backgroundMark x1="79310" y1="36641" x2="79508" y2="37405"/>
                        <a14:backgroundMark x1="84138" y1="50000" x2="84335" y2="52290"/>
                        <a14:backgroundMark x1="83941" y1="37405" x2="83941" y2="37405"/>
                        <a14:backgroundMark x1="80887" y1="40458" x2="80887" y2="40458"/>
                        <a14:backgroundMark x1="81872" y1="40840" x2="81872" y2="40840"/>
                        <a14:backgroundMark x1="83054" y1="33588" x2="83054" y2="33588"/>
                        <a14:backgroundMark x1="81576" y1="51908" x2="81576" y2="51908"/>
                        <a14:backgroundMark x1="81576" y1="53435" x2="81576" y2="53435"/>
                      </a14:backgroundRemoval>
                    </a14:imgEffect>
                  </a14:imgLayer>
                </a14:imgProps>
              </a:ext>
            </a:extLst>
          </a:blip>
          <a:srcRect r="25543"/>
          <a:stretch/>
        </p:blipFill>
        <p:spPr>
          <a:xfrm>
            <a:off x="280135" y="3019114"/>
            <a:ext cx="5799655" cy="2010638"/>
          </a:xfrm>
          <a:prstGeom prst="rect">
            <a:avLst/>
          </a:prstGeom>
        </p:spPr>
      </p:pic>
      <p:pic>
        <p:nvPicPr>
          <p:cNvPr id="9" name="Gráfico 8" descr="Cerebro con relleno sólido">
            <a:extLst>
              <a:ext uri="{FF2B5EF4-FFF2-40B4-BE49-F238E27FC236}">
                <a16:creationId xmlns:a16="http://schemas.microsoft.com/office/drawing/2014/main" id="{B6F56A85-B599-A9EC-41D3-5CFD76309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4390" y="3269939"/>
            <a:ext cx="1234440" cy="1234440"/>
          </a:xfrm>
          <a:prstGeom prst="rect">
            <a:avLst/>
          </a:prstGeom>
        </p:spPr>
      </p:pic>
      <p:pic>
        <p:nvPicPr>
          <p:cNvPr id="11" name="Gráfico 10" descr="Bombilla y equipo con relleno sólido">
            <a:extLst>
              <a:ext uri="{FF2B5EF4-FFF2-40B4-BE49-F238E27FC236}">
                <a16:creationId xmlns:a16="http://schemas.microsoft.com/office/drawing/2014/main" id="{DF510AB6-2EBF-0251-887F-F3B6D76448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79367" y="2514600"/>
            <a:ext cx="914400" cy="9144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7ECB4ED-A8D6-A7BD-DD20-D61F5506C3DC}"/>
              </a:ext>
            </a:extLst>
          </p:cNvPr>
          <p:cNvSpPr txBox="1"/>
          <p:nvPr/>
        </p:nvSpPr>
        <p:spPr>
          <a:xfrm>
            <a:off x="280135" y="4504379"/>
            <a:ext cx="26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Aharoni" panose="02010803020104030203" pitchFamily="2" charset="-79"/>
                <a:cs typeface="Aharoni" panose="02010803020104030203" pitchFamily="2" charset="-79"/>
              </a:rPr>
              <a:t>Dashboard</a:t>
            </a:r>
            <a:r>
              <a:rPr lang="es-ES" b="1" dirty="0">
                <a:latin typeface="Aharoni" panose="02010803020104030203" pitchFamily="2" charset="-79"/>
                <a:cs typeface="Aharoni" panose="02010803020104030203" pitchFamily="2" charset="-79"/>
              </a:rPr>
              <a:t> y reportes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5FA7A29-FEF7-70C2-7ED9-4A5844502ED9}"/>
              </a:ext>
            </a:extLst>
          </p:cNvPr>
          <p:cNvSpPr txBox="1"/>
          <p:nvPr/>
        </p:nvSpPr>
        <p:spPr>
          <a:xfrm>
            <a:off x="5711202" y="4504379"/>
            <a:ext cx="240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haroni" panose="02010803020104030203" pitchFamily="2" charset="-79"/>
                <a:cs typeface="Aharoni" panose="02010803020104030203" pitchFamily="2" charset="-79"/>
              </a:rPr>
              <a:t>Toma de decisiones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E3A58EF-AEA1-029E-6BA2-B8FA7ABCE1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4367" y="808453"/>
            <a:ext cx="4110269" cy="3082412"/>
          </a:xfrm>
          <a:prstGeom prst="rect">
            <a:avLst/>
          </a:prstGeom>
        </p:spPr>
      </p:pic>
      <p:pic>
        <p:nvPicPr>
          <p:cNvPr id="21" name="Imagen 20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3DFC0B6A-A463-3C2D-CCEF-7A980F1B47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3333" y1="47111" x2="33333" y2="47111"/>
                        <a14:foregroundMark x1="43556" y1="45333" x2="43556" y2="45333"/>
                        <a14:foregroundMark x1="76889" y1="41333" x2="76889" y2="41333"/>
                        <a14:foregroundMark x1="83556" y1="59111" x2="83556" y2="59111"/>
                        <a14:foregroundMark x1="40444" y1="69333" x2="40444" y2="6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851" y="5564469"/>
            <a:ext cx="1029952" cy="1029952"/>
          </a:xfrm>
          <a:prstGeom prst="rect">
            <a:avLst/>
          </a:prstGeom>
        </p:spPr>
      </p:pic>
      <p:pic>
        <p:nvPicPr>
          <p:cNvPr id="23" name="Imagen 22" descr="Forma&#10;&#10;Descripción generada automáticamente con confianza baja">
            <a:extLst>
              <a:ext uri="{FF2B5EF4-FFF2-40B4-BE49-F238E27FC236}">
                <a16:creationId xmlns:a16="http://schemas.microsoft.com/office/drawing/2014/main" id="{73A00DE9-E3A6-5368-E10F-78043C5A71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767" y="5564469"/>
            <a:ext cx="1029952" cy="1029952"/>
          </a:xfrm>
          <a:prstGeom prst="rect">
            <a:avLst/>
          </a:prstGeom>
        </p:spPr>
      </p:pic>
      <p:pic>
        <p:nvPicPr>
          <p:cNvPr id="25" name="Imagen 24" descr="Forma&#10;&#10;Descripción generada automáticamente con confianza baja">
            <a:extLst>
              <a:ext uri="{FF2B5EF4-FFF2-40B4-BE49-F238E27FC236}">
                <a16:creationId xmlns:a16="http://schemas.microsoft.com/office/drawing/2014/main" id="{C24E342F-AC8F-E404-E1F6-1612C92693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79" y="5564469"/>
            <a:ext cx="1029952" cy="1029952"/>
          </a:xfrm>
          <a:prstGeom prst="rect">
            <a:avLst/>
          </a:prstGeom>
        </p:spPr>
      </p:pic>
      <p:pic>
        <p:nvPicPr>
          <p:cNvPr id="27" name="Imagen 26" descr="Forma&#10;&#10;Descripción generada automáticamente con confianza baja">
            <a:extLst>
              <a:ext uri="{FF2B5EF4-FFF2-40B4-BE49-F238E27FC236}">
                <a16:creationId xmlns:a16="http://schemas.microsoft.com/office/drawing/2014/main" id="{49BE95A6-44A9-FF9E-EF38-1AB6CE59EA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504" y="5564469"/>
            <a:ext cx="904544" cy="904544"/>
          </a:xfrm>
          <a:prstGeom prst="rect">
            <a:avLst/>
          </a:prstGeom>
        </p:spPr>
      </p:pic>
      <p:pic>
        <p:nvPicPr>
          <p:cNvPr id="29" name="Imagen 28" descr="Forma&#10;&#10;Descripción generada automáticamente con confianza baja">
            <a:extLst>
              <a:ext uri="{FF2B5EF4-FFF2-40B4-BE49-F238E27FC236}">
                <a16:creationId xmlns:a16="http://schemas.microsoft.com/office/drawing/2014/main" id="{2C4A859D-3B94-A10E-7043-5E5774F60B7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33" y="5564469"/>
            <a:ext cx="1186440" cy="1186440"/>
          </a:xfrm>
          <a:prstGeom prst="rect">
            <a:avLst/>
          </a:prstGeom>
        </p:spPr>
      </p:pic>
      <p:pic>
        <p:nvPicPr>
          <p:cNvPr id="31" name="Imagen 30" descr="Forma&#10;&#10;Descripción generada automáticamente con confianza baja">
            <a:extLst>
              <a:ext uri="{FF2B5EF4-FFF2-40B4-BE49-F238E27FC236}">
                <a16:creationId xmlns:a16="http://schemas.microsoft.com/office/drawing/2014/main" id="{F7827121-45CC-6F5F-D9A7-F3F1C7FFBD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82" y="5564469"/>
            <a:ext cx="1001949" cy="1001949"/>
          </a:xfrm>
          <a:prstGeom prst="rect">
            <a:avLst/>
          </a:prstGeom>
        </p:spPr>
      </p:pic>
      <p:sp>
        <p:nvSpPr>
          <p:cNvPr id="32" name="Elipse 31">
            <a:extLst>
              <a:ext uri="{FF2B5EF4-FFF2-40B4-BE49-F238E27FC236}">
                <a16:creationId xmlns:a16="http://schemas.microsoft.com/office/drawing/2014/main" id="{5CEAD1CE-49D9-D835-AFEC-73FC3EE83309}"/>
              </a:ext>
            </a:extLst>
          </p:cNvPr>
          <p:cNvSpPr/>
          <p:nvPr/>
        </p:nvSpPr>
        <p:spPr>
          <a:xfrm>
            <a:off x="10891285" y="6275973"/>
            <a:ext cx="193040" cy="193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A099ACA-C1DF-9008-6264-7ACD920A80E2}"/>
              </a:ext>
            </a:extLst>
          </p:cNvPr>
          <p:cNvSpPr/>
          <p:nvPr/>
        </p:nvSpPr>
        <p:spPr>
          <a:xfrm>
            <a:off x="11134042" y="6275973"/>
            <a:ext cx="193040" cy="193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17C96DCD-0CE4-FD86-A86E-89CC80C9F0C4}"/>
              </a:ext>
            </a:extLst>
          </p:cNvPr>
          <p:cNvSpPr/>
          <p:nvPr/>
        </p:nvSpPr>
        <p:spPr>
          <a:xfrm>
            <a:off x="11376799" y="6275973"/>
            <a:ext cx="193040" cy="193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8ABF51F2-B03A-A406-B949-7118C3BE184B}"/>
              </a:ext>
            </a:extLst>
          </p:cNvPr>
          <p:cNvSpPr/>
          <p:nvPr/>
        </p:nvSpPr>
        <p:spPr>
          <a:xfrm>
            <a:off x="2299989" y="5376130"/>
            <a:ext cx="9418320" cy="1367146"/>
          </a:xfrm>
          <a:custGeom>
            <a:avLst/>
            <a:gdLst>
              <a:gd name="connsiteX0" fmla="*/ 0 w 9418320"/>
              <a:gd name="connsiteY0" fmla="*/ 0 h 1367146"/>
              <a:gd name="connsiteX1" fmla="*/ 9418320 w 9418320"/>
              <a:gd name="connsiteY1" fmla="*/ 0 h 1367146"/>
              <a:gd name="connsiteX2" fmla="*/ 9418320 w 9418320"/>
              <a:gd name="connsiteY2" fmla="*/ 1367146 h 1367146"/>
              <a:gd name="connsiteX3" fmla="*/ 0 w 9418320"/>
              <a:gd name="connsiteY3" fmla="*/ 1367146 h 1367146"/>
              <a:gd name="connsiteX4" fmla="*/ 0 w 9418320"/>
              <a:gd name="connsiteY4" fmla="*/ 1336648 h 1367146"/>
              <a:gd name="connsiteX5" fmla="*/ 645442 w 9418320"/>
              <a:gd name="connsiteY5" fmla="*/ 691206 h 1367146"/>
              <a:gd name="connsiteX6" fmla="*/ 0 w 9418320"/>
              <a:gd name="connsiteY6" fmla="*/ 45764 h 136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18320" h="1367146">
                <a:moveTo>
                  <a:pt x="0" y="0"/>
                </a:moveTo>
                <a:lnTo>
                  <a:pt x="9418320" y="0"/>
                </a:lnTo>
                <a:lnTo>
                  <a:pt x="9418320" y="1367146"/>
                </a:lnTo>
                <a:lnTo>
                  <a:pt x="0" y="1367146"/>
                </a:lnTo>
                <a:lnTo>
                  <a:pt x="0" y="1336648"/>
                </a:lnTo>
                <a:lnTo>
                  <a:pt x="645442" y="691206"/>
                </a:lnTo>
                <a:lnTo>
                  <a:pt x="0" y="45764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36" name="Flecha: pentágono 35">
            <a:extLst>
              <a:ext uri="{FF2B5EF4-FFF2-40B4-BE49-F238E27FC236}">
                <a16:creationId xmlns:a16="http://schemas.microsoft.com/office/drawing/2014/main" id="{1FA1B13D-22F8-E203-F2C3-6DB0016EC598}"/>
              </a:ext>
            </a:extLst>
          </p:cNvPr>
          <p:cNvSpPr/>
          <p:nvPr/>
        </p:nvSpPr>
        <p:spPr>
          <a:xfrm>
            <a:off x="566101" y="5374284"/>
            <a:ext cx="2282958" cy="1367146"/>
          </a:xfrm>
          <a:prstGeom prst="homePlat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Multitud de tipos de fuentes de datos</a:t>
            </a:r>
          </a:p>
        </p:txBody>
      </p:sp>
      <p:pic>
        <p:nvPicPr>
          <p:cNvPr id="38" name="Imagen 37" descr="Forma&#10;&#10;Descripción generada automáticamente con confianza media">
            <a:extLst>
              <a:ext uri="{FF2B5EF4-FFF2-40B4-BE49-F238E27FC236}">
                <a16:creationId xmlns:a16="http://schemas.microsoft.com/office/drawing/2014/main" id="{460DDDCC-28EA-1222-12B9-2308183B99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887" y="231848"/>
            <a:ext cx="2272406" cy="3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5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85673-0AD8-4524-96B0-78DFDD65BFB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05357" y="127969"/>
            <a:ext cx="8143875" cy="1368425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s-ES" sz="9600" b="1" dirty="0"/>
              <a:t>POWER BI</a:t>
            </a:r>
            <a:r>
              <a:rPr lang="es-ES" sz="9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214860-E547-42F5-8A2B-D2DD24D359F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484398" y="1496394"/>
            <a:ext cx="7280424" cy="1368426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sz="8800" b="1" dirty="0"/>
              <a:t>1.1 ¿Qué puedes hacer con </a:t>
            </a:r>
            <a:r>
              <a:rPr lang="es-ES" sz="8800" b="1" dirty="0" err="1"/>
              <a:t>Power</a:t>
            </a:r>
            <a:r>
              <a:rPr lang="es-ES" sz="8800" b="1" dirty="0"/>
              <a:t> BI?</a:t>
            </a:r>
          </a:p>
          <a:p>
            <a:pPr marL="0" indent="0">
              <a:buNone/>
            </a:pPr>
            <a:endParaRPr lang="es-ES" sz="48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6AD11D-7C7A-A8F2-A5DE-4DEFB9D2F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135" y="256815"/>
            <a:ext cx="2019854" cy="2019854"/>
          </a:xfrm>
          <a:prstGeom prst="rect">
            <a:avLst/>
          </a:prstGeom>
        </p:spPr>
      </p:pic>
      <p:pic>
        <p:nvPicPr>
          <p:cNvPr id="5" name="Gráfico 4" descr="Compartir con relleno sólido">
            <a:extLst>
              <a:ext uri="{FF2B5EF4-FFF2-40B4-BE49-F238E27FC236}">
                <a16:creationId xmlns:a16="http://schemas.microsoft.com/office/drawing/2014/main" id="{7E20F592-D5B0-4BC7-F713-DE027665F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000" y="5359400"/>
            <a:ext cx="914400" cy="914400"/>
          </a:xfrm>
          <a:prstGeom prst="rect">
            <a:avLst/>
          </a:prstGeom>
        </p:spPr>
      </p:pic>
      <p:pic>
        <p:nvPicPr>
          <p:cNvPr id="10" name="Gráfico 9" descr="Presentación con gráfico de barras con relleno sólido">
            <a:extLst>
              <a:ext uri="{FF2B5EF4-FFF2-40B4-BE49-F238E27FC236}">
                <a16:creationId xmlns:a16="http://schemas.microsoft.com/office/drawing/2014/main" id="{440D0B19-D536-008F-7310-F3C377490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000" y="4231640"/>
            <a:ext cx="914400" cy="914400"/>
          </a:xfrm>
          <a:prstGeom prst="rect">
            <a:avLst/>
          </a:prstGeom>
        </p:spPr>
      </p:pic>
      <p:grpSp>
        <p:nvGrpSpPr>
          <p:cNvPr id="45" name="Grupo 44">
            <a:extLst>
              <a:ext uri="{FF2B5EF4-FFF2-40B4-BE49-F238E27FC236}">
                <a16:creationId xmlns:a16="http://schemas.microsoft.com/office/drawing/2014/main" id="{E1CAF144-5470-9CFA-F0EC-5678543E3D1D}"/>
              </a:ext>
            </a:extLst>
          </p:cNvPr>
          <p:cNvGrpSpPr/>
          <p:nvPr/>
        </p:nvGrpSpPr>
        <p:grpSpPr>
          <a:xfrm>
            <a:off x="622707" y="3256280"/>
            <a:ext cx="799693" cy="600710"/>
            <a:chOff x="309133" y="3055785"/>
            <a:chExt cx="1296534" cy="973925"/>
          </a:xfrm>
        </p:grpSpPr>
        <p:grpSp>
          <p:nvGrpSpPr>
            <p:cNvPr id="26" name="Gráfico 12" descr="Base de datos con relleno sólido">
              <a:extLst>
                <a:ext uri="{FF2B5EF4-FFF2-40B4-BE49-F238E27FC236}">
                  <a16:creationId xmlns:a16="http://schemas.microsoft.com/office/drawing/2014/main" id="{B8279F4F-8172-B721-3842-28856FF054DF}"/>
                </a:ext>
              </a:extLst>
            </p:cNvPr>
            <p:cNvGrpSpPr/>
            <p:nvPr/>
          </p:nvGrpSpPr>
          <p:grpSpPr>
            <a:xfrm>
              <a:off x="698500" y="3305810"/>
              <a:ext cx="533400" cy="723900"/>
              <a:chOff x="698500" y="3305810"/>
              <a:chExt cx="533400" cy="723900"/>
            </a:xfrm>
            <a:solidFill>
              <a:srgbClr val="000000"/>
            </a:solidFill>
          </p:grpSpPr>
          <p:sp>
            <p:nvSpPr>
              <p:cNvPr id="28" name="Forma libre: forma 27">
                <a:extLst>
                  <a:ext uri="{FF2B5EF4-FFF2-40B4-BE49-F238E27FC236}">
                    <a16:creationId xmlns:a16="http://schemas.microsoft.com/office/drawing/2014/main" id="{10DE893C-EB0D-066E-F1D0-38B212A7FF20}"/>
                  </a:ext>
                </a:extLst>
              </p:cNvPr>
              <p:cNvSpPr/>
              <p:nvPr/>
            </p:nvSpPr>
            <p:spPr>
              <a:xfrm>
                <a:off x="698500" y="3305810"/>
                <a:ext cx="533400" cy="152400"/>
              </a:xfrm>
              <a:custGeom>
                <a:avLst/>
                <a:gdLst>
                  <a:gd name="connsiteX0" fmla="*/ 533400 w 533400"/>
                  <a:gd name="connsiteY0" fmla="*/ 76200 h 152400"/>
                  <a:gd name="connsiteX1" fmla="*/ 266700 w 533400"/>
                  <a:gd name="connsiteY1" fmla="*/ 152400 h 152400"/>
                  <a:gd name="connsiteX2" fmla="*/ 0 w 533400"/>
                  <a:gd name="connsiteY2" fmla="*/ 76200 h 152400"/>
                  <a:gd name="connsiteX3" fmla="*/ 266700 w 533400"/>
                  <a:gd name="connsiteY3" fmla="*/ 0 h 152400"/>
                  <a:gd name="connsiteX4" fmla="*/ 533400 w 533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52400">
                    <a:moveTo>
                      <a:pt x="533400" y="76200"/>
                    </a:moveTo>
                    <a:cubicBezTo>
                      <a:pt x="533400" y="118284"/>
                      <a:pt x="413994" y="152400"/>
                      <a:pt x="266700" y="152400"/>
                    </a:cubicBezTo>
                    <a:cubicBezTo>
                      <a:pt x="119406" y="152400"/>
                      <a:pt x="0" y="118284"/>
                      <a:pt x="0" y="76200"/>
                    </a:cubicBezTo>
                    <a:cubicBezTo>
                      <a:pt x="0" y="34116"/>
                      <a:pt x="119406" y="0"/>
                      <a:pt x="266700" y="0"/>
                    </a:cubicBezTo>
                    <a:cubicBezTo>
                      <a:pt x="413994" y="0"/>
                      <a:pt x="533400" y="34116"/>
                      <a:pt x="533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30" name="Forma libre: forma 29">
                <a:extLst>
                  <a:ext uri="{FF2B5EF4-FFF2-40B4-BE49-F238E27FC236}">
                    <a16:creationId xmlns:a16="http://schemas.microsoft.com/office/drawing/2014/main" id="{EC29DEE8-10C1-ECCC-32BD-D17AEDBBA943}"/>
                  </a:ext>
                </a:extLst>
              </p:cNvPr>
              <p:cNvSpPr/>
              <p:nvPr/>
            </p:nvSpPr>
            <p:spPr>
              <a:xfrm>
                <a:off x="698500" y="342011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35" name="Forma libre: forma 34">
                <a:extLst>
                  <a:ext uri="{FF2B5EF4-FFF2-40B4-BE49-F238E27FC236}">
                    <a16:creationId xmlns:a16="http://schemas.microsoft.com/office/drawing/2014/main" id="{6B8F864B-43E1-901C-57D4-B68F401864C3}"/>
                  </a:ext>
                </a:extLst>
              </p:cNvPr>
              <p:cNvSpPr/>
              <p:nvPr/>
            </p:nvSpPr>
            <p:spPr>
              <a:xfrm>
                <a:off x="698500" y="361061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38" name="Forma libre: forma 37">
                <a:extLst>
                  <a:ext uri="{FF2B5EF4-FFF2-40B4-BE49-F238E27FC236}">
                    <a16:creationId xmlns:a16="http://schemas.microsoft.com/office/drawing/2014/main" id="{A18BAA27-9BB2-3BE2-CC8C-B2F0A2A03B94}"/>
                  </a:ext>
                </a:extLst>
              </p:cNvPr>
              <p:cNvSpPr/>
              <p:nvPr/>
            </p:nvSpPr>
            <p:spPr>
              <a:xfrm>
                <a:off x="698500" y="380111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grpSp>
          <p:nvGrpSpPr>
            <p:cNvPr id="17" name="Gráfico 13" descr="Base de datos con relleno sólido">
              <a:extLst>
                <a:ext uri="{FF2B5EF4-FFF2-40B4-BE49-F238E27FC236}">
                  <a16:creationId xmlns:a16="http://schemas.microsoft.com/office/drawing/2014/main" id="{2C67141E-5164-F057-9F42-3558385F09F4}"/>
                </a:ext>
              </a:extLst>
            </p:cNvPr>
            <p:cNvGrpSpPr/>
            <p:nvPr/>
          </p:nvGrpSpPr>
          <p:grpSpPr>
            <a:xfrm>
              <a:off x="1231900" y="3056890"/>
              <a:ext cx="373767" cy="598584"/>
              <a:chOff x="1376097" y="3148330"/>
              <a:chExt cx="533400" cy="723900"/>
            </a:xfrm>
            <a:solidFill>
              <a:srgbClr val="000000"/>
            </a:solidFill>
          </p:grpSpPr>
          <p:sp>
            <p:nvSpPr>
              <p:cNvPr id="19" name="Forma libre: forma 18">
                <a:extLst>
                  <a:ext uri="{FF2B5EF4-FFF2-40B4-BE49-F238E27FC236}">
                    <a16:creationId xmlns:a16="http://schemas.microsoft.com/office/drawing/2014/main" id="{D986DBE0-161C-EB0C-EACF-07B8A564A3CE}"/>
                  </a:ext>
                </a:extLst>
              </p:cNvPr>
              <p:cNvSpPr/>
              <p:nvPr/>
            </p:nvSpPr>
            <p:spPr>
              <a:xfrm>
                <a:off x="1376097" y="3148330"/>
                <a:ext cx="533400" cy="152400"/>
              </a:xfrm>
              <a:custGeom>
                <a:avLst/>
                <a:gdLst>
                  <a:gd name="connsiteX0" fmla="*/ 533400 w 533400"/>
                  <a:gd name="connsiteY0" fmla="*/ 76200 h 152400"/>
                  <a:gd name="connsiteX1" fmla="*/ 266700 w 533400"/>
                  <a:gd name="connsiteY1" fmla="*/ 152400 h 152400"/>
                  <a:gd name="connsiteX2" fmla="*/ 0 w 533400"/>
                  <a:gd name="connsiteY2" fmla="*/ 76200 h 152400"/>
                  <a:gd name="connsiteX3" fmla="*/ 266700 w 533400"/>
                  <a:gd name="connsiteY3" fmla="*/ 0 h 152400"/>
                  <a:gd name="connsiteX4" fmla="*/ 533400 w 533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52400">
                    <a:moveTo>
                      <a:pt x="533400" y="76200"/>
                    </a:moveTo>
                    <a:cubicBezTo>
                      <a:pt x="533400" y="118284"/>
                      <a:pt x="413994" y="152400"/>
                      <a:pt x="266700" y="152400"/>
                    </a:cubicBezTo>
                    <a:cubicBezTo>
                      <a:pt x="119406" y="152400"/>
                      <a:pt x="0" y="118284"/>
                      <a:pt x="0" y="76200"/>
                    </a:cubicBezTo>
                    <a:cubicBezTo>
                      <a:pt x="0" y="34116"/>
                      <a:pt x="119406" y="0"/>
                      <a:pt x="266700" y="0"/>
                    </a:cubicBezTo>
                    <a:cubicBezTo>
                      <a:pt x="413994" y="0"/>
                      <a:pt x="533400" y="34116"/>
                      <a:pt x="533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FA33F8D1-E898-D5AB-921A-4D2A0AABBDCC}"/>
                  </a:ext>
                </a:extLst>
              </p:cNvPr>
              <p:cNvSpPr/>
              <p:nvPr/>
            </p:nvSpPr>
            <p:spPr>
              <a:xfrm>
                <a:off x="1376097" y="326263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" name="Forma libre: forma 21">
                <a:extLst>
                  <a:ext uri="{FF2B5EF4-FFF2-40B4-BE49-F238E27FC236}">
                    <a16:creationId xmlns:a16="http://schemas.microsoft.com/office/drawing/2014/main" id="{979941E9-6566-7A3D-8DB8-645A98CC7E25}"/>
                  </a:ext>
                </a:extLst>
              </p:cNvPr>
              <p:cNvSpPr/>
              <p:nvPr/>
            </p:nvSpPr>
            <p:spPr>
              <a:xfrm>
                <a:off x="1376097" y="345313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4" name="Forma libre: forma 23">
                <a:extLst>
                  <a:ext uri="{FF2B5EF4-FFF2-40B4-BE49-F238E27FC236}">
                    <a16:creationId xmlns:a16="http://schemas.microsoft.com/office/drawing/2014/main" id="{E85CBF94-9689-A576-C4C2-874851872545}"/>
                  </a:ext>
                </a:extLst>
              </p:cNvPr>
              <p:cNvSpPr/>
              <p:nvPr/>
            </p:nvSpPr>
            <p:spPr>
              <a:xfrm>
                <a:off x="1376097" y="364363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grpSp>
          <p:nvGrpSpPr>
            <p:cNvPr id="40" name="Gráfico 38" descr="Base de datos con relleno sólido">
              <a:extLst>
                <a:ext uri="{FF2B5EF4-FFF2-40B4-BE49-F238E27FC236}">
                  <a16:creationId xmlns:a16="http://schemas.microsoft.com/office/drawing/2014/main" id="{F178D7DD-1529-F40E-DA51-C73167BD755B}"/>
                </a:ext>
              </a:extLst>
            </p:cNvPr>
            <p:cNvGrpSpPr/>
            <p:nvPr/>
          </p:nvGrpSpPr>
          <p:grpSpPr>
            <a:xfrm>
              <a:off x="309133" y="3055785"/>
              <a:ext cx="471245" cy="639547"/>
              <a:chOff x="1747262" y="3477260"/>
              <a:chExt cx="533400" cy="723900"/>
            </a:xfrm>
            <a:solidFill>
              <a:srgbClr val="000000"/>
            </a:solidFill>
          </p:grpSpPr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BE4FBF1C-D3A2-183D-A2BA-9FB699B0B960}"/>
                  </a:ext>
                </a:extLst>
              </p:cNvPr>
              <p:cNvSpPr/>
              <p:nvPr/>
            </p:nvSpPr>
            <p:spPr>
              <a:xfrm>
                <a:off x="1747262" y="3477260"/>
                <a:ext cx="533400" cy="152400"/>
              </a:xfrm>
              <a:custGeom>
                <a:avLst/>
                <a:gdLst>
                  <a:gd name="connsiteX0" fmla="*/ 533400 w 533400"/>
                  <a:gd name="connsiteY0" fmla="*/ 76200 h 152400"/>
                  <a:gd name="connsiteX1" fmla="*/ 266700 w 533400"/>
                  <a:gd name="connsiteY1" fmla="*/ 152400 h 152400"/>
                  <a:gd name="connsiteX2" fmla="*/ 0 w 533400"/>
                  <a:gd name="connsiteY2" fmla="*/ 76200 h 152400"/>
                  <a:gd name="connsiteX3" fmla="*/ 266700 w 533400"/>
                  <a:gd name="connsiteY3" fmla="*/ 0 h 152400"/>
                  <a:gd name="connsiteX4" fmla="*/ 533400 w 533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52400">
                    <a:moveTo>
                      <a:pt x="533400" y="76200"/>
                    </a:moveTo>
                    <a:cubicBezTo>
                      <a:pt x="533400" y="118284"/>
                      <a:pt x="413994" y="152400"/>
                      <a:pt x="266700" y="152400"/>
                    </a:cubicBezTo>
                    <a:cubicBezTo>
                      <a:pt x="119406" y="152400"/>
                      <a:pt x="0" y="118284"/>
                      <a:pt x="0" y="76200"/>
                    </a:cubicBezTo>
                    <a:cubicBezTo>
                      <a:pt x="0" y="34116"/>
                      <a:pt x="119406" y="0"/>
                      <a:pt x="266700" y="0"/>
                    </a:cubicBezTo>
                    <a:cubicBezTo>
                      <a:pt x="413994" y="0"/>
                      <a:pt x="533400" y="34116"/>
                      <a:pt x="533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FFEA0537-B96F-4F6F-87EB-BB6368BF2BCB}"/>
                  </a:ext>
                </a:extLst>
              </p:cNvPr>
              <p:cNvSpPr/>
              <p:nvPr/>
            </p:nvSpPr>
            <p:spPr>
              <a:xfrm>
                <a:off x="1747262" y="359156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3" name="Forma libre: forma 42">
                <a:extLst>
                  <a:ext uri="{FF2B5EF4-FFF2-40B4-BE49-F238E27FC236}">
                    <a16:creationId xmlns:a16="http://schemas.microsoft.com/office/drawing/2014/main" id="{37D9A6DF-6574-E09C-ED3A-DD7FE29D28BD}"/>
                  </a:ext>
                </a:extLst>
              </p:cNvPr>
              <p:cNvSpPr/>
              <p:nvPr/>
            </p:nvSpPr>
            <p:spPr>
              <a:xfrm>
                <a:off x="1747262" y="378206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4" name="Forma libre: forma 43">
                <a:extLst>
                  <a:ext uri="{FF2B5EF4-FFF2-40B4-BE49-F238E27FC236}">
                    <a16:creationId xmlns:a16="http://schemas.microsoft.com/office/drawing/2014/main" id="{C16BD06A-5BF7-473D-DA52-874A8DF0D645}"/>
                  </a:ext>
                </a:extLst>
              </p:cNvPr>
              <p:cNvSpPr/>
              <p:nvPr/>
            </p:nvSpPr>
            <p:spPr>
              <a:xfrm>
                <a:off x="1747262" y="397256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446434F-BDFA-FA3F-BBAD-29089EA5ECE7}"/>
              </a:ext>
            </a:extLst>
          </p:cNvPr>
          <p:cNvSpPr txBox="1"/>
          <p:nvPr/>
        </p:nvSpPr>
        <p:spPr>
          <a:xfrm>
            <a:off x="1899920" y="3410494"/>
            <a:ext cx="552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>Obtener datos de diferentes fuentes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9242518-EF62-EFBC-DF2B-50184263EEDA}"/>
              </a:ext>
            </a:extLst>
          </p:cNvPr>
          <p:cNvSpPr txBox="1"/>
          <p:nvPr/>
        </p:nvSpPr>
        <p:spPr>
          <a:xfrm>
            <a:off x="1899920" y="4458007"/>
            <a:ext cx="328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>Crear </a:t>
            </a:r>
            <a:r>
              <a:rPr lang="es-E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Dashboards</a:t>
            </a:r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C384150-5DAD-0FFF-2494-03AF8ACB6827}"/>
              </a:ext>
            </a:extLst>
          </p:cNvPr>
          <p:cNvSpPr txBox="1"/>
          <p:nvPr/>
        </p:nvSpPr>
        <p:spPr>
          <a:xfrm>
            <a:off x="1899920" y="5677207"/>
            <a:ext cx="552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haroni" panose="02010803020104030203" pitchFamily="2" charset="-79"/>
                <a:cs typeface="Aharoni" panose="02010803020104030203" pitchFamily="2" charset="-79"/>
              </a:rPr>
              <a:t>Compartir en plataformas</a:t>
            </a: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8CCD647F-CA16-15CE-5EF2-F7F652D34C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7294" y="3872159"/>
            <a:ext cx="6134983" cy="2283605"/>
          </a:xfrm>
          <a:prstGeom prst="rect">
            <a:avLst/>
          </a:prstGeom>
        </p:spPr>
      </p:pic>
      <p:pic>
        <p:nvPicPr>
          <p:cNvPr id="51" name="Imagen 50" descr="Forma&#10;&#10;Descripción generada automáticamente con confianza media">
            <a:extLst>
              <a:ext uri="{FF2B5EF4-FFF2-40B4-BE49-F238E27FC236}">
                <a16:creationId xmlns:a16="http://schemas.microsoft.com/office/drawing/2014/main" id="{DBC3E8BC-7D25-3761-2D87-2FC74F10C6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887" y="231848"/>
            <a:ext cx="2272406" cy="3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85673-0AD8-4524-96B0-78DFDD65BFB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05357" y="127969"/>
            <a:ext cx="8143875" cy="1368425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s-ES" sz="9600" b="1" dirty="0"/>
              <a:t>POWER BI</a:t>
            </a:r>
            <a:r>
              <a:rPr lang="es-ES" sz="9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214860-E547-42F5-8A2B-D2DD24D359F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484397" y="1496394"/>
            <a:ext cx="8305523" cy="780275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sz="8800" b="1" dirty="0"/>
              <a:t>1.2 ¿Por qué </a:t>
            </a:r>
            <a:r>
              <a:rPr lang="es-ES" sz="8800" b="1" dirty="0" err="1"/>
              <a:t>Power</a:t>
            </a:r>
            <a:r>
              <a:rPr lang="es-ES" sz="8800" b="1" dirty="0"/>
              <a:t> BI?</a:t>
            </a:r>
          </a:p>
          <a:p>
            <a:pPr marL="0" indent="0">
              <a:buNone/>
            </a:pPr>
            <a:endParaRPr lang="es-ES" sz="48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6AD11D-7C7A-A8F2-A5DE-4DEFB9D2F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135" y="256815"/>
            <a:ext cx="2019854" cy="2019854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29242518-EF62-EFBC-DF2B-50184263EEDA}"/>
              </a:ext>
            </a:extLst>
          </p:cNvPr>
          <p:cNvSpPr txBox="1"/>
          <p:nvPr/>
        </p:nvSpPr>
        <p:spPr>
          <a:xfrm>
            <a:off x="309463" y="4796337"/>
            <a:ext cx="2571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haroni" panose="02010803020104030203" pitchFamily="2" charset="-79"/>
                <a:cs typeface="Aharoni" panose="02010803020104030203" pitchFamily="2" charset="-79"/>
              </a:rPr>
              <a:t>Conexiones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5540123-AB15-4D02-61C6-214AB6502E59}"/>
              </a:ext>
            </a:extLst>
          </p:cNvPr>
          <p:cNvGrpSpPr/>
          <p:nvPr/>
        </p:nvGrpSpPr>
        <p:grpSpPr>
          <a:xfrm>
            <a:off x="706263" y="3211791"/>
            <a:ext cx="1778133" cy="1369541"/>
            <a:chOff x="706264" y="3724825"/>
            <a:chExt cx="1315576" cy="856507"/>
          </a:xfrm>
        </p:grpSpPr>
        <p:grpSp>
          <p:nvGrpSpPr>
            <p:cNvPr id="17" name="Gráfico 13" descr="Base de datos con relleno sólido">
              <a:extLst>
                <a:ext uri="{FF2B5EF4-FFF2-40B4-BE49-F238E27FC236}">
                  <a16:creationId xmlns:a16="http://schemas.microsoft.com/office/drawing/2014/main" id="{2C67141E-5164-F057-9F42-3558385F09F4}"/>
                </a:ext>
              </a:extLst>
            </p:cNvPr>
            <p:cNvGrpSpPr/>
            <p:nvPr/>
          </p:nvGrpSpPr>
          <p:grpSpPr>
            <a:xfrm>
              <a:off x="1566814" y="3849047"/>
              <a:ext cx="455026" cy="708235"/>
              <a:chOff x="1376097" y="3148330"/>
              <a:chExt cx="533400" cy="723900"/>
            </a:xfrm>
            <a:solidFill>
              <a:srgbClr val="000000"/>
            </a:solidFill>
          </p:grpSpPr>
          <p:sp>
            <p:nvSpPr>
              <p:cNvPr id="19" name="Forma libre: forma 18">
                <a:extLst>
                  <a:ext uri="{FF2B5EF4-FFF2-40B4-BE49-F238E27FC236}">
                    <a16:creationId xmlns:a16="http://schemas.microsoft.com/office/drawing/2014/main" id="{D986DBE0-161C-EB0C-EACF-07B8A564A3CE}"/>
                  </a:ext>
                </a:extLst>
              </p:cNvPr>
              <p:cNvSpPr/>
              <p:nvPr/>
            </p:nvSpPr>
            <p:spPr>
              <a:xfrm>
                <a:off x="1376097" y="3148330"/>
                <a:ext cx="533400" cy="152400"/>
              </a:xfrm>
              <a:custGeom>
                <a:avLst/>
                <a:gdLst>
                  <a:gd name="connsiteX0" fmla="*/ 533400 w 533400"/>
                  <a:gd name="connsiteY0" fmla="*/ 76200 h 152400"/>
                  <a:gd name="connsiteX1" fmla="*/ 266700 w 533400"/>
                  <a:gd name="connsiteY1" fmla="*/ 152400 h 152400"/>
                  <a:gd name="connsiteX2" fmla="*/ 0 w 533400"/>
                  <a:gd name="connsiteY2" fmla="*/ 76200 h 152400"/>
                  <a:gd name="connsiteX3" fmla="*/ 266700 w 533400"/>
                  <a:gd name="connsiteY3" fmla="*/ 0 h 152400"/>
                  <a:gd name="connsiteX4" fmla="*/ 533400 w 533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52400">
                    <a:moveTo>
                      <a:pt x="533400" y="76200"/>
                    </a:moveTo>
                    <a:cubicBezTo>
                      <a:pt x="533400" y="118284"/>
                      <a:pt x="413994" y="152400"/>
                      <a:pt x="266700" y="152400"/>
                    </a:cubicBezTo>
                    <a:cubicBezTo>
                      <a:pt x="119406" y="152400"/>
                      <a:pt x="0" y="118284"/>
                      <a:pt x="0" y="76200"/>
                    </a:cubicBezTo>
                    <a:cubicBezTo>
                      <a:pt x="0" y="34116"/>
                      <a:pt x="119406" y="0"/>
                      <a:pt x="266700" y="0"/>
                    </a:cubicBezTo>
                    <a:cubicBezTo>
                      <a:pt x="413994" y="0"/>
                      <a:pt x="533400" y="34116"/>
                      <a:pt x="533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FA33F8D1-E898-D5AB-921A-4D2A0AABBDCC}"/>
                  </a:ext>
                </a:extLst>
              </p:cNvPr>
              <p:cNvSpPr/>
              <p:nvPr/>
            </p:nvSpPr>
            <p:spPr>
              <a:xfrm>
                <a:off x="1376097" y="326263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2" name="Forma libre: forma 21">
                <a:extLst>
                  <a:ext uri="{FF2B5EF4-FFF2-40B4-BE49-F238E27FC236}">
                    <a16:creationId xmlns:a16="http://schemas.microsoft.com/office/drawing/2014/main" id="{979941E9-6566-7A3D-8DB8-645A98CC7E25}"/>
                  </a:ext>
                </a:extLst>
              </p:cNvPr>
              <p:cNvSpPr/>
              <p:nvPr/>
            </p:nvSpPr>
            <p:spPr>
              <a:xfrm>
                <a:off x="1376097" y="345313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4" name="Forma libre: forma 23">
                <a:extLst>
                  <a:ext uri="{FF2B5EF4-FFF2-40B4-BE49-F238E27FC236}">
                    <a16:creationId xmlns:a16="http://schemas.microsoft.com/office/drawing/2014/main" id="{E85CBF94-9689-A576-C4C2-874851872545}"/>
                  </a:ext>
                </a:extLst>
              </p:cNvPr>
              <p:cNvSpPr/>
              <p:nvPr/>
            </p:nvSpPr>
            <p:spPr>
              <a:xfrm>
                <a:off x="1376097" y="364363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grpSp>
          <p:nvGrpSpPr>
            <p:cNvPr id="4" name="Gráfico 13" descr="Base de datos con relleno sólido">
              <a:extLst>
                <a:ext uri="{FF2B5EF4-FFF2-40B4-BE49-F238E27FC236}">
                  <a16:creationId xmlns:a16="http://schemas.microsoft.com/office/drawing/2014/main" id="{09C9ABCD-1FF3-0ACD-4CB9-4D580AA70F3D}"/>
                </a:ext>
              </a:extLst>
            </p:cNvPr>
            <p:cNvGrpSpPr/>
            <p:nvPr/>
          </p:nvGrpSpPr>
          <p:grpSpPr>
            <a:xfrm>
              <a:off x="706264" y="3842426"/>
              <a:ext cx="455026" cy="708235"/>
              <a:chOff x="1376097" y="3148330"/>
              <a:chExt cx="533400" cy="723900"/>
            </a:xfrm>
            <a:solidFill>
              <a:srgbClr val="000000"/>
            </a:solidFill>
          </p:grpSpPr>
          <p:sp>
            <p:nvSpPr>
              <p:cNvPr id="7" name="Forma libre: forma 6">
                <a:extLst>
                  <a:ext uri="{FF2B5EF4-FFF2-40B4-BE49-F238E27FC236}">
                    <a16:creationId xmlns:a16="http://schemas.microsoft.com/office/drawing/2014/main" id="{B2DD62A3-561B-622C-85B2-270D4DE4CD5D}"/>
                  </a:ext>
                </a:extLst>
              </p:cNvPr>
              <p:cNvSpPr/>
              <p:nvPr/>
            </p:nvSpPr>
            <p:spPr>
              <a:xfrm>
                <a:off x="1376097" y="3148330"/>
                <a:ext cx="533400" cy="152400"/>
              </a:xfrm>
              <a:custGeom>
                <a:avLst/>
                <a:gdLst>
                  <a:gd name="connsiteX0" fmla="*/ 533400 w 533400"/>
                  <a:gd name="connsiteY0" fmla="*/ 76200 h 152400"/>
                  <a:gd name="connsiteX1" fmla="*/ 266700 w 533400"/>
                  <a:gd name="connsiteY1" fmla="*/ 152400 h 152400"/>
                  <a:gd name="connsiteX2" fmla="*/ 0 w 533400"/>
                  <a:gd name="connsiteY2" fmla="*/ 76200 h 152400"/>
                  <a:gd name="connsiteX3" fmla="*/ 266700 w 533400"/>
                  <a:gd name="connsiteY3" fmla="*/ 0 h 152400"/>
                  <a:gd name="connsiteX4" fmla="*/ 533400 w 533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52400">
                    <a:moveTo>
                      <a:pt x="533400" y="76200"/>
                    </a:moveTo>
                    <a:cubicBezTo>
                      <a:pt x="533400" y="118284"/>
                      <a:pt x="413994" y="152400"/>
                      <a:pt x="266700" y="152400"/>
                    </a:cubicBezTo>
                    <a:cubicBezTo>
                      <a:pt x="119406" y="152400"/>
                      <a:pt x="0" y="118284"/>
                      <a:pt x="0" y="76200"/>
                    </a:cubicBezTo>
                    <a:cubicBezTo>
                      <a:pt x="0" y="34116"/>
                      <a:pt x="119406" y="0"/>
                      <a:pt x="266700" y="0"/>
                    </a:cubicBezTo>
                    <a:cubicBezTo>
                      <a:pt x="413994" y="0"/>
                      <a:pt x="533400" y="34116"/>
                      <a:pt x="533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8" name="Forma libre: forma 7">
                <a:extLst>
                  <a:ext uri="{FF2B5EF4-FFF2-40B4-BE49-F238E27FC236}">
                    <a16:creationId xmlns:a16="http://schemas.microsoft.com/office/drawing/2014/main" id="{763E93C2-FE60-41E5-7E04-B0D31C466BD3}"/>
                  </a:ext>
                </a:extLst>
              </p:cNvPr>
              <p:cNvSpPr/>
              <p:nvPr/>
            </p:nvSpPr>
            <p:spPr>
              <a:xfrm>
                <a:off x="1376097" y="326263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9" name="Forma libre: forma 8">
                <a:extLst>
                  <a:ext uri="{FF2B5EF4-FFF2-40B4-BE49-F238E27FC236}">
                    <a16:creationId xmlns:a16="http://schemas.microsoft.com/office/drawing/2014/main" id="{76BEFCDE-511C-2CAF-919D-FA6664CE18AF}"/>
                  </a:ext>
                </a:extLst>
              </p:cNvPr>
              <p:cNvSpPr/>
              <p:nvPr/>
            </p:nvSpPr>
            <p:spPr>
              <a:xfrm>
                <a:off x="1376097" y="345313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1" name="Forma libre: forma 10">
                <a:extLst>
                  <a:ext uri="{FF2B5EF4-FFF2-40B4-BE49-F238E27FC236}">
                    <a16:creationId xmlns:a16="http://schemas.microsoft.com/office/drawing/2014/main" id="{197468F0-F2FF-67C7-6283-99F72D940C5D}"/>
                  </a:ext>
                </a:extLst>
              </p:cNvPr>
              <p:cNvSpPr/>
              <p:nvPr/>
            </p:nvSpPr>
            <p:spPr>
              <a:xfrm>
                <a:off x="1376097" y="364363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grpSp>
          <p:nvGrpSpPr>
            <p:cNvPr id="26" name="Gráfico 12" descr="Base de datos con relleno sólido">
              <a:extLst>
                <a:ext uri="{FF2B5EF4-FFF2-40B4-BE49-F238E27FC236}">
                  <a16:creationId xmlns:a16="http://schemas.microsoft.com/office/drawing/2014/main" id="{B8279F4F-8172-B721-3842-28856FF054DF}"/>
                </a:ext>
              </a:extLst>
            </p:cNvPr>
            <p:cNvGrpSpPr/>
            <p:nvPr/>
          </p:nvGrpSpPr>
          <p:grpSpPr>
            <a:xfrm>
              <a:off x="1039370" y="3724825"/>
              <a:ext cx="649364" cy="856507"/>
              <a:chOff x="698500" y="3305810"/>
              <a:chExt cx="533400" cy="723900"/>
            </a:xfrm>
            <a:solidFill>
              <a:srgbClr val="000000"/>
            </a:solidFill>
          </p:grpSpPr>
          <p:sp>
            <p:nvSpPr>
              <p:cNvPr id="28" name="Forma libre: forma 27">
                <a:extLst>
                  <a:ext uri="{FF2B5EF4-FFF2-40B4-BE49-F238E27FC236}">
                    <a16:creationId xmlns:a16="http://schemas.microsoft.com/office/drawing/2014/main" id="{10DE893C-EB0D-066E-F1D0-38B212A7FF20}"/>
                  </a:ext>
                </a:extLst>
              </p:cNvPr>
              <p:cNvSpPr/>
              <p:nvPr/>
            </p:nvSpPr>
            <p:spPr>
              <a:xfrm>
                <a:off x="698500" y="3305810"/>
                <a:ext cx="533400" cy="152400"/>
              </a:xfrm>
              <a:custGeom>
                <a:avLst/>
                <a:gdLst>
                  <a:gd name="connsiteX0" fmla="*/ 533400 w 533400"/>
                  <a:gd name="connsiteY0" fmla="*/ 76200 h 152400"/>
                  <a:gd name="connsiteX1" fmla="*/ 266700 w 533400"/>
                  <a:gd name="connsiteY1" fmla="*/ 152400 h 152400"/>
                  <a:gd name="connsiteX2" fmla="*/ 0 w 533400"/>
                  <a:gd name="connsiteY2" fmla="*/ 76200 h 152400"/>
                  <a:gd name="connsiteX3" fmla="*/ 266700 w 533400"/>
                  <a:gd name="connsiteY3" fmla="*/ 0 h 152400"/>
                  <a:gd name="connsiteX4" fmla="*/ 533400 w 533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52400">
                    <a:moveTo>
                      <a:pt x="533400" y="76200"/>
                    </a:moveTo>
                    <a:cubicBezTo>
                      <a:pt x="533400" y="118284"/>
                      <a:pt x="413994" y="152400"/>
                      <a:pt x="266700" y="152400"/>
                    </a:cubicBezTo>
                    <a:cubicBezTo>
                      <a:pt x="119406" y="152400"/>
                      <a:pt x="0" y="118284"/>
                      <a:pt x="0" y="76200"/>
                    </a:cubicBezTo>
                    <a:cubicBezTo>
                      <a:pt x="0" y="34116"/>
                      <a:pt x="119406" y="0"/>
                      <a:pt x="266700" y="0"/>
                    </a:cubicBezTo>
                    <a:cubicBezTo>
                      <a:pt x="413994" y="0"/>
                      <a:pt x="533400" y="34116"/>
                      <a:pt x="533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30" name="Forma libre: forma 29">
                <a:extLst>
                  <a:ext uri="{FF2B5EF4-FFF2-40B4-BE49-F238E27FC236}">
                    <a16:creationId xmlns:a16="http://schemas.microsoft.com/office/drawing/2014/main" id="{EC29DEE8-10C1-ECCC-32BD-D17AEDBBA943}"/>
                  </a:ext>
                </a:extLst>
              </p:cNvPr>
              <p:cNvSpPr/>
              <p:nvPr/>
            </p:nvSpPr>
            <p:spPr>
              <a:xfrm>
                <a:off x="698500" y="342011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35" name="Forma libre: forma 34">
                <a:extLst>
                  <a:ext uri="{FF2B5EF4-FFF2-40B4-BE49-F238E27FC236}">
                    <a16:creationId xmlns:a16="http://schemas.microsoft.com/office/drawing/2014/main" id="{6B8F864B-43E1-901C-57D4-B68F401864C3}"/>
                  </a:ext>
                </a:extLst>
              </p:cNvPr>
              <p:cNvSpPr/>
              <p:nvPr/>
            </p:nvSpPr>
            <p:spPr>
              <a:xfrm>
                <a:off x="698500" y="361061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38" name="Forma libre: forma 37">
                <a:extLst>
                  <a:ext uri="{FF2B5EF4-FFF2-40B4-BE49-F238E27FC236}">
                    <a16:creationId xmlns:a16="http://schemas.microsoft.com/office/drawing/2014/main" id="{A18BAA27-9BB2-3BE2-CC8C-B2F0A2A03B94}"/>
                  </a:ext>
                </a:extLst>
              </p:cNvPr>
              <p:cNvSpPr/>
              <p:nvPr/>
            </p:nvSpPr>
            <p:spPr>
              <a:xfrm>
                <a:off x="698500" y="380111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72CE9C6-2245-5E48-42C8-F38EFF064C53}"/>
              </a:ext>
            </a:extLst>
          </p:cNvPr>
          <p:cNvSpPr txBox="1"/>
          <p:nvPr/>
        </p:nvSpPr>
        <p:spPr>
          <a:xfrm>
            <a:off x="3869708" y="4806184"/>
            <a:ext cx="1789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haroni" panose="02010803020104030203" pitchFamily="2" charset="-79"/>
                <a:cs typeface="Aharoni" panose="02010803020104030203" pitchFamily="2" charset="-79"/>
              </a:rPr>
              <a:t>Utilidad</a:t>
            </a:r>
          </a:p>
        </p:txBody>
      </p:sp>
      <p:pic>
        <p:nvPicPr>
          <p:cNvPr id="15" name="Gráfico 14" descr="Red con relleno sólido">
            <a:extLst>
              <a:ext uri="{FF2B5EF4-FFF2-40B4-BE49-F238E27FC236}">
                <a16:creationId xmlns:a16="http://schemas.microsoft.com/office/drawing/2014/main" id="{F737EABA-D0EE-0BB7-52FA-C2D2124F2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5877" y="3189149"/>
            <a:ext cx="1431999" cy="143199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1431A40-A242-D960-67D2-A1A4B5E78C3C}"/>
              </a:ext>
            </a:extLst>
          </p:cNvPr>
          <p:cNvSpPr txBox="1"/>
          <p:nvPr/>
        </p:nvSpPr>
        <p:spPr>
          <a:xfrm>
            <a:off x="6178021" y="4807001"/>
            <a:ext cx="2187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haroni" panose="02010803020104030203" pitchFamily="2" charset="-79"/>
                <a:cs typeface="Aharoni" panose="02010803020104030203" pitchFamily="2" charset="-79"/>
              </a:rPr>
              <a:t>Compartir</a:t>
            </a:r>
          </a:p>
        </p:txBody>
      </p:sp>
      <p:pic>
        <p:nvPicPr>
          <p:cNvPr id="21" name="Gráfico 20" descr="Dinero contorno">
            <a:extLst>
              <a:ext uri="{FF2B5EF4-FFF2-40B4-BE49-F238E27FC236}">
                <a16:creationId xmlns:a16="http://schemas.microsoft.com/office/drawing/2014/main" id="{E6005372-58E5-2FE1-0D8D-87ACEE367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1671" y="3119737"/>
            <a:ext cx="1513840" cy="151384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FED3F56E-384D-56AB-967D-7A1F6199D57A}"/>
              </a:ext>
            </a:extLst>
          </p:cNvPr>
          <p:cNvSpPr txBox="1"/>
          <p:nvPr/>
        </p:nvSpPr>
        <p:spPr>
          <a:xfrm>
            <a:off x="9521671" y="4806184"/>
            <a:ext cx="151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haroni" panose="02010803020104030203" pitchFamily="2" charset="-79"/>
                <a:cs typeface="Aharoni" panose="02010803020104030203" pitchFamily="2" charset="-79"/>
              </a:rPr>
              <a:t>Precio</a:t>
            </a:r>
          </a:p>
        </p:txBody>
      </p:sp>
      <p:pic>
        <p:nvPicPr>
          <p:cNvPr id="27" name="Imagen 26" descr="Forma">
            <a:extLst>
              <a:ext uri="{FF2B5EF4-FFF2-40B4-BE49-F238E27FC236}">
                <a16:creationId xmlns:a16="http://schemas.microsoft.com/office/drawing/2014/main" id="{03623D03-2B2D-4380-77CE-0F7393BB07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97" y="3182439"/>
            <a:ext cx="1398893" cy="1398893"/>
          </a:xfrm>
          <a:prstGeom prst="rect">
            <a:avLst/>
          </a:prstGeom>
        </p:spPr>
      </p:pic>
      <p:pic>
        <p:nvPicPr>
          <p:cNvPr id="29" name="Imagen 28" descr="Forma&#10;&#10;Descripción generada automáticamente con confianza media">
            <a:extLst>
              <a:ext uri="{FF2B5EF4-FFF2-40B4-BE49-F238E27FC236}">
                <a16:creationId xmlns:a16="http://schemas.microsoft.com/office/drawing/2014/main" id="{EDDE5B2F-6C46-5F1B-007D-CE38F77861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887" y="231848"/>
            <a:ext cx="2272406" cy="3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0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85673-0AD8-4524-96B0-78DFDD65BFB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05357" y="127969"/>
            <a:ext cx="8143875" cy="1368425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s-ES" sz="9600" b="1" dirty="0"/>
              <a:t>POWER BI</a:t>
            </a:r>
            <a:r>
              <a:rPr lang="es-ES" sz="9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214860-E547-42F5-8A2B-D2DD24D359F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99989" y="1496395"/>
            <a:ext cx="9688811" cy="1033445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400" b="1" dirty="0"/>
              <a:t>1.3 ¿Quién debería usar </a:t>
            </a:r>
            <a:r>
              <a:rPr lang="es-ES" sz="4400" b="1" dirty="0" err="1"/>
              <a:t>Power</a:t>
            </a:r>
            <a:r>
              <a:rPr lang="es-ES" sz="4400" b="1" dirty="0"/>
              <a:t> BI?</a:t>
            </a:r>
          </a:p>
          <a:p>
            <a:pPr marL="0" indent="0">
              <a:buNone/>
            </a:pPr>
            <a:endParaRPr lang="es-ES" sz="2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6AD11D-7C7A-A8F2-A5DE-4DEFB9D2F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135" y="256815"/>
            <a:ext cx="2019854" cy="2019854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29242518-EF62-EFBC-DF2B-50184263EEDA}"/>
              </a:ext>
            </a:extLst>
          </p:cNvPr>
          <p:cNvSpPr txBox="1"/>
          <p:nvPr/>
        </p:nvSpPr>
        <p:spPr>
          <a:xfrm>
            <a:off x="2524341" y="3211112"/>
            <a:ext cx="438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+mj-lt"/>
                <a:cs typeface="Aharoni" panose="02010803020104030203" pitchFamily="2" charset="-79"/>
              </a:rPr>
              <a:t>Ventas / Marketing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6E24210-05D4-6EB8-CF7A-147A29CBA406}"/>
              </a:ext>
            </a:extLst>
          </p:cNvPr>
          <p:cNvSpPr txBox="1"/>
          <p:nvPr/>
        </p:nvSpPr>
        <p:spPr>
          <a:xfrm>
            <a:off x="280134" y="4093408"/>
            <a:ext cx="662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+mj-lt"/>
                <a:cs typeface="Aharoni" panose="02010803020104030203" pitchFamily="2" charset="-79"/>
              </a:rPr>
              <a:t>Administración / Contabilidad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523C28-8DE2-9DDE-8867-267B52D01AB9}"/>
              </a:ext>
            </a:extLst>
          </p:cNvPr>
          <p:cNvSpPr txBox="1"/>
          <p:nvPr/>
        </p:nvSpPr>
        <p:spPr>
          <a:xfrm>
            <a:off x="1103093" y="4975705"/>
            <a:ext cx="5815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b="1" dirty="0">
                <a:latin typeface="+mj-lt"/>
                <a:cs typeface="Aharoni" panose="02010803020104030203" pitchFamily="2" charset="-79"/>
              </a:rPr>
              <a:t>Cualquier persona en la organización que tome decisiones con datos</a:t>
            </a:r>
          </a:p>
        </p:txBody>
      </p:sp>
      <p:pic>
        <p:nvPicPr>
          <p:cNvPr id="18" name="Gráfico 17" descr="Inteligencia artificial contorno">
            <a:extLst>
              <a:ext uri="{FF2B5EF4-FFF2-40B4-BE49-F238E27FC236}">
                <a16:creationId xmlns:a16="http://schemas.microsoft.com/office/drawing/2014/main" id="{79F5AD62-B760-2477-2FD5-9F191DF39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31200" y="3710785"/>
            <a:ext cx="2529840" cy="2529840"/>
          </a:xfrm>
          <a:prstGeom prst="rect">
            <a:avLst/>
          </a:prstGeom>
        </p:spPr>
      </p:pic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F59005A9-692A-E2E3-DD7F-29DDE9D5EF46}"/>
              </a:ext>
            </a:extLst>
          </p:cNvPr>
          <p:cNvCxnSpPr>
            <a:cxnSpLocks/>
          </p:cNvCxnSpPr>
          <p:nvPr/>
        </p:nvCxnSpPr>
        <p:spPr>
          <a:xfrm>
            <a:off x="7144394" y="3577877"/>
            <a:ext cx="1329046" cy="55913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42AAB833-D6B6-D181-EBCA-1BBFAB282220}"/>
              </a:ext>
            </a:extLst>
          </p:cNvPr>
          <p:cNvCxnSpPr>
            <a:cxnSpLocks/>
          </p:cNvCxnSpPr>
          <p:nvPr/>
        </p:nvCxnSpPr>
        <p:spPr>
          <a:xfrm flipV="1">
            <a:off x="7140271" y="5355404"/>
            <a:ext cx="1329046" cy="559132"/>
          </a:xfrm>
          <a:prstGeom prst="bentConnector3">
            <a:avLst>
              <a:gd name="adj1" fmla="val 4923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14765DAA-1F9B-12F3-C2CB-76B59337E6B1}"/>
              </a:ext>
            </a:extLst>
          </p:cNvPr>
          <p:cNvCxnSpPr>
            <a:cxnSpLocks/>
          </p:cNvCxnSpPr>
          <p:nvPr/>
        </p:nvCxnSpPr>
        <p:spPr>
          <a:xfrm>
            <a:off x="7144394" y="4663440"/>
            <a:ext cx="13249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n 41" descr="Forma&#10;&#10;Descripción generada automáticamente con confianza media">
            <a:extLst>
              <a:ext uri="{FF2B5EF4-FFF2-40B4-BE49-F238E27FC236}">
                <a16:creationId xmlns:a16="http://schemas.microsoft.com/office/drawing/2014/main" id="{1A089208-93C6-1737-FC1B-6445879A6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887" y="231848"/>
            <a:ext cx="2272406" cy="3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0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85673-0AD8-4524-96B0-78DFDD65BFB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8941" y="196392"/>
            <a:ext cx="8143875" cy="1368425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s-ES" sz="9600" b="1" dirty="0"/>
              <a:t>POWER BI</a:t>
            </a:r>
            <a:r>
              <a:rPr lang="es-ES" sz="9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214860-E547-42F5-8A2B-D2DD24D359F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743550" y="1770097"/>
            <a:ext cx="8704899" cy="1013144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5900" b="1" dirty="0"/>
              <a:t>2</a:t>
            </a:r>
            <a:r>
              <a:rPr lang="es-ES" sz="5500" b="1" dirty="0"/>
              <a:t>.0</a:t>
            </a:r>
            <a:r>
              <a:rPr lang="es-ES" sz="5900" b="1" dirty="0"/>
              <a:t> Tipos de Licencias</a:t>
            </a:r>
            <a:endParaRPr lang="es-ES" sz="59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s-ES" sz="3600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6AD11D-7C7A-A8F2-A5DE-4DEFB9D2F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135" y="256815"/>
            <a:ext cx="2019854" cy="2019854"/>
          </a:xfrm>
          <a:prstGeom prst="rect">
            <a:avLst/>
          </a:prstGeom>
        </p:spPr>
      </p:pic>
      <p:sp>
        <p:nvSpPr>
          <p:cNvPr id="11" name="Rectángulo 10">
            <a:hlinkClick r:id="rId2"/>
            <a:extLst>
              <a:ext uri="{FF2B5EF4-FFF2-40B4-BE49-F238E27FC236}">
                <a16:creationId xmlns:a16="http://schemas.microsoft.com/office/drawing/2014/main" id="{1B15089A-99A3-0C3F-1323-C8B4657B1128}"/>
              </a:ext>
            </a:extLst>
          </p:cNvPr>
          <p:cNvSpPr/>
          <p:nvPr/>
        </p:nvSpPr>
        <p:spPr>
          <a:xfrm>
            <a:off x="2092960" y="1788160"/>
            <a:ext cx="8016240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373DB2AE-AE35-F27A-4067-4F3BEB827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9" y="3429000"/>
            <a:ext cx="1427480" cy="1427480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19ADB9C0-C016-17B2-365D-A8579C34A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50" y="3429000"/>
            <a:ext cx="1427480" cy="1427480"/>
          </a:xfrm>
          <a:prstGeom prst="rect">
            <a:avLst/>
          </a:prstGeom>
        </p:spPr>
      </p:pic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CD4E83E4-315E-E755-E1D8-ADAB0395B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8" y="3500120"/>
            <a:ext cx="1427480" cy="1427480"/>
          </a:xfrm>
          <a:prstGeom prst="rect">
            <a:avLst/>
          </a:prstGeom>
        </p:spPr>
      </p:pic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D72B5A19-0727-0BFD-D742-58500ADF7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237" y="3500120"/>
            <a:ext cx="1427480" cy="1427480"/>
          </a:xfrm>
          <a:prstGeom prst="rect">
            <a:avLst/>
          </a:prstGeom>
        </p:spPr>
      </p:pic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6376592A-2A00-5E46-A909-64DF4F87F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460" y="3429000"/>
            <a:ext cx="1427480" cy="142748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4C1098AB-FE79-945E-74CA-A0F7872BE329}"/>
              </a:ext>
            </a:extLst>
          </p:cNvPr>
          <p:cNvSpPr txBox="1"/>
          <p:nvPr/>
        </p:nvSpPr>
        <p:spPr>
          <a:xfrm>
            <a:off x="280135" y="5179073"/>
            <a:ext cx="213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Desktop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14FDE08-DAAE-52E1-FE20-4878627307E9}"/>
              </a:ext>
            </a:extLst>
          </p:cNvPr>
          <p:cNvSpPr txBox="1"/>
          <p:nvPr/>
        </p:nvSpPr>
        <p:spPr>
          <a:xfrm>
            <a:off x="2570269" y="5179072"/>
            <a:ext cx="120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PRO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FAC0F0C-E624-F723-658A-7AEC2A9045A0}"/>
              </a:ext>
            </a:extLst>
          </p:cNvPr>
          <p:cNvSpPr txBox="1"/>
          <p:nvPr/>
        </p:nvSpPr>
        <p:spPr>
          <a:xfrm>
            <a:off x="4034490" y="5179071"/>
            <a:ext cx="228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Premium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A7C9EAC-90BC-DFE2-CD9C-5887C38CABE4}"/>
              </a:ext>
            </a:extLst>
          </p:cNvPr>
          <p:cNvSpPr txBox="1"/>
          <p:nvPr/>
        </p:nvSpPr>
        <p:spPr>
          <a:xfrm>
            <a:off x="6315829" y="5179070"/>
            <a:ext cx="2547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Embedded</a:t>
            </a:r>
            <a:endParaRPr lang="es-E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3A0EFA1-041E-4D26-73E7-FFA29AC827E3}"/>
              </a:ext>
            </a:extLst>
          </p:cNvPr>
          <p:cNvSpPr txBox="1"/>
          <p:nvPr/>
        </p:nvSpPr>
        <p:spPr>
          <a:xfrm>
            <a:off x="8835508" y="5182791"/>
            <a:ext cx="33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Report</a:t>
            </a:r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 Server</a:t>
            </a:r>
          </a:p>
        </p:txBody>
      </p:sp>
      <p:pic>
        <p:nvPicPr>
          <p:cNvPr id="26" name="Imagen 25" descr="Forma&#10;&#10;Descripción generada automáticamente con confianza media">
            <a:extLst>
              <a:ext uri="{FF2B5EF4-FFF2-40B4-BE49-F238E27FC236}">
                <a16:creationId xmlns:a16="http://schemas.microsoft.com/office/drawing/2014/main" id="{324D788B-3987-C208-9211-55C57D341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887" y="231848"/>
            <a:ext cx="2272406" cy="3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2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85673-0AD8-4524-96B0-78DFDD65BFB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8941" y="196392"/>
            <a:ext cx="8143875" cy="1368425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s-ES" sz="9600" b="1" dirty="0"/>
              <a:t>POWER BI</a:t>
            </a:r>
            <a:r>
              <a:rPr lang="es-ES" sz="9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214860-E547-42F5-8A2B-D2DD24D359F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594653" y="1595474"/>
            <a:ext cx="4352450" cy="1178383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ES" sz="8600" b="1" dirty="0">
                <a:latin typeface="Aharoni" panose="02010803020104030203" pitchFamily="2" charset="-79"/>
                <a:cs typeface="Aharoni" panose="02010803020104030203" pitchFamily="2" charset="-79"/>
              </a:rPr>
              <a:t>Desktop</a:t>
            </a:r>
          </a:p>
          <a:p>
            <a:pPr marL="0" indent="0" algn="ctr">
              <a:buNone/>
            </a:pPr>
            <a:endParaRPr lang="es-ES" sz="3600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6AD11D-7C7A-A8F2-A5DE-4DEFB9D2F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135" y="256815"/>
            <a:ext cx="2019854" cy="201985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E2566F0-D547-DA7B-11EE-FAB7C6E967BA}"/>
              </a:ext>
            </a:extLst>
          </p:cNvPr>
          <p:cNvSpPr txBox="1"/>
          <p:nvPr/>
        </p:nvSpPr>
        <p:spPr>
          <a:xfrm>
            <a:off x="812801" y="2665672"/>
            <a:ext cx="511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b="1" dirty="0">
                <a:latin typeface="+mj-lt"/>
                <a:cs typeface="Aharoni" panose="02010803020104030203" pitchFamily="2" charset="-79"/>
              </a:rPr>
              <a:t>Licencia individual por usuario.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b="1" dirty="0">
                <a:latin typeface="+mj-lt"/>
                <a:cs typeface="Aharoni" panose="02010803020104030203" pitchFamily="2" charset="-79"/>
              </a:rPr>
              <a:t>Incluida en Microsoft 365.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b="1" dirty="0">
                <a:latin typeface="+mj-lt"/>
                <a:cs typeface="Aharoni" panose="02010803020104030203" pitchFamily="2" charset="-79"/>
              </a:rPr>
              <a:t>Análisis de Datos.</a:t>
            </a:r>
          </a:p>
        </p:txBody>
      </p:sp>
      <p:pic>
        <p:nvPicPr>
          <p:cNvPr id="5" name="Imagen 4" descr="Forma">
            <a:extLst>
              <a:ext uri="{FF2B5EF4-FFF2-40B4-BE49-F238E27FC236}">
                <a16:creationId xmlns:a16="http://schemas.microsoft.com/office/drawing/2014/main" id="{A463BFB3-0D07-7B0C-3968-E8B1785B8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8" y="4641472"/>
            <a:ext cx="930906" cy="930906"/>
          </a:xfrm>
          <a:prstGeom prst="rect">
            <a:avLst/>
          </a:prstGeom>
        </p:spPr>
      </p:pic>
      <p:pic>
        <p:nvPicPr>
          <p:cNvPr id="8" name="Gráfico 7" descr="Informática en la nube contorno">
            <a:extLst>
              <a:ext uri="{FF2B5EF4-FFF2-40B4-BE49-F238E27FC236}">
                <a16:creationId xmlns:a16="http://schemas.microsoft.com/office/drawing/2014/main" id="{F3A56FD8-4EA9-E4F2-0BF9-EE72A7813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63103" y="4713886"/>
            <a:ext cx="1119587" cy="1119587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A5783AF1-D367-E67E-1CEF-567EC616E3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78" y="4777295"/>
            <a:ext cx="843282" cy="84328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2C7B28-71E0-D8B8-3280-52B25AF145EE}"/>
              </a:ext>
            </a:extLst>
          </p:cNvPr>
          <p:cNvSpPr txBox="1"/>
          <p:nvPr/>
        </p:nvSpPr>
        <p:spPr>
          <a:xfrm>
            <a:off x="812801" y="4241362"/>
            <a:ext cx="191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 err="1">
                <a:cs typeface="Aharoni" panose="02010803020104030203" pitchFamily="2" charset="-79"/>
              </a:rPr>
              <a:t>Power</a:t>
            </a:r>
            <a:r>
              <a:rPr lang="es-ES" sz="2000" spc="-130" dirty="0">
                <a:cs typeface="Aharoni" panose="02010803020104030203" pitchFamily="2" charset="-79"/>
              </a:rPr>
              <a:t> BI Desktop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DA68DF-18F3-39D9-CCA5-E1B7CE2E9DB7}"/>
              </a:ext>
            </a:extLst>
          </p:cNvPr>
          <p:cNvSpPr txBox="1"/>
          <p:nvPr/>
        </p:nvSpPr>
        <p:spPr>
          <a:xfrm>
            <a:off x="1086308" y="5579298"/>
            <a:ext cx="136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>
                <a:cs typeface="Aharoni" panose="02010803020104030203" pitchFamily="2" charset="-79"/>
              </a:rPr>
              <a:t>Gratuito €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2494ABD-EC2B-7741-224D-12F3BB59798B}"/>
              </a:ext>
            </a:extLst>
          </p:cNvPr>
          <p:cNvSpPr txBox="1"/>
          <p:nvPr/>
        </p:nvSpPr>
        <p:spPr>
          <a:xfrm>
            <a:off x="3413576" y="4239714"/>
            <a:ext cx="181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 err="1">
                <a:cs typeface="Aharoni" panose="02010803020104030203" pitchFamily="2" charset="-79"/>
              </a:rPr>
              <a:t>Power</a:t>
            </a:r>
            <a:r>
              <a:rPr lang="es-ES" sz="2000" spc="-130" dirty="0">
                <a:cs typeface="Aharoni" panose="02010803020104030203" pitchFamily="2" charset="-79"/>
              </a:rPr>
              <a:t> BI </a:t>
            </a:r>
            <a:r>
              <a:rPr lang="es-ES" sz="2000" spc="-130" dirty="0" err="1">
                <a:cs typeface="Aharoni" panose="02010803020104030203" pitchFamily="2" charset="-79"/>
              </a:rPr>
              <a:t>Service</a:t>
            </a:r>
            <a:endParaRPr lang="es-ES" sz="2000" spc="-130" dirty="0">
              <a:cs typeface="Aharoni" panose="02010803020104030203" pitchFamily="2" charset="-79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8E777A-02FA-C791-9C42-DBA81A24417F}"/>
              </a:ext>
            </a:extLst>
          </p:cNvPr>
          <p:cNvSpPr txBox="1"/>
          <p:nvPr/>
        </p:nvSpPr>
        <p:spPr>
          <a:xfrm>
            <a:off x="6119664" y="4239714"/>
            <a:ext cx="1142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>
                <a:cs typeface="Aharoni" panose="02010803020104030203" pitchFamily="2" charset="-79"/>
              </a:rPr>
              <a:t>Publicar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1F3207F-DC42-EA55-7CE0-18A2184F3831}"/>
              </a:ext>
            </a:extLst>
          </p:cNvPr>
          <p:cNvSpPr txBox="1"/>
          <p:nvPr/>
        </p:nvSpPr>
        <p:spPr>
          <a:xfrm>
            <a:off x="8737601" y="3028890"/>
            <a:ext cx="191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>
                <a:cs typeface="Aharoni" panose="02010803020104030203" pitchFamily="2" charset="-79"/>
              </a:rPr>
              <a:t>Usuario Externo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7E19AC6-803C-DE3D-9EF4-31521A6D16A6}"/>
              </a:ext>
            </a:extLst>
          </p:cNvPr>
          <p:cNvSpPr txBox="1"/>
          <p:nvPr/>
        </p:nvSpPr>
        <p:spPr>
          <a:xfrm>
            <a:off x="8737601" y="6339718"/>
            <a:ext cx="191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>
                <a:cs typeface="Aharoni" panose="02010803020104030203" pitchFamily="2" charset="-79"/>
              </a:rPr>
              <a:t>Usuario Interno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5A3BA785-494F-A215-AB38-4DF74AC514AC}"/>
              </a:ext>
            </a:extLst>
          </p:cNvPr>
          <p:cNvSpPr/>
          <p:nvPr/>
        </p:nvSpPr>
        <p:spPr>
          <a:xfrm>
            <a:off x="632682" y="4200509"/>
            <a:ext cx="2164080" cy="181283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01A06DA1-A231-27A0-F2E5-C05E408AD595}"/>
              </a:ext>
            </a:extLst>
          </p:cNvPr>
          <p:cNvSpPr/>
          <p:nvPr/>
        </p:nvSpPr>
        <p:spPr>
          <a:xfrm>
            <a:off x="3143568" y="4200509"/>
            <a:ext cx="2164080" cy="181283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CD7BBFE1-99B3-7312-C6BE-C1475B911B2D}"/>
              </a:ext>
            </a:extLst>
          </p:cNvPr>
          <p:cNvSpPr/>
          <p:nvPr/>
        </p:nvSpPr>
        <p:spPr>
          <a:xfrm>
            <a:off x="5606279" y="4200508"/>
            <a:ext cx="2164080" cy="181283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57892DB-A1AA-0198-F315-1500323EC0F8}"/>
              </a:ext>
            </a:extLst>
          </p:cNvPr>
          <p:cNvGrpSpPr/>
          <p:nvPr/>
        </p:nvGrpSpPr>
        <p:grpSpPr>
          <a:xfrm>
            <a:off x="8928416" y="3525369"/>
            <a:ext cx="914400" cy="917787"/>
            <a:chOff x="8928416" y="3525369"/>
            <a:chExt cx="914400" cy="917787"/>
          </a:xfrm>
        </p:grpSpPr>
        <p:pic>
          <p:nvPicPr>
            <p:cNvPr id="31" name="Gráfico 30" descr="Usuario contorno">
              <a:extLst>
                <a:ext uri="{FF2B5EF4-FFF2-40B4-BE49-F238E27FC236}">
                  <a16:creationId xmlns:a16="http://schemas.microsoft.com/office/drawing/2014/main" id="{9C819A10-EFD5-77FD-D105-B102A27C7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28416" y="3525369"/>
              <a:ext cx="914400" cy="914400"/>
            </a:xfrm>
            <a:prstGeom prst="rect">
              <a:avLst/>
            </a:prstGeom>
          </p:spPr>
        </p:pic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7F5C1B82-CBA6-522E-4BC0-459903C12215}"/>
                </a:ext>
              </a:extLst>
            </p:cNvPr>
            <p:cNvSpPr/>
            <p:nvPr/>
          </p:nvSpPr>
          <p:spPr>
            <a:xfrm>
              <a:off x="8963976" y="3599876"/>
              <a:ext cx="843280" cy="8432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B86FF11-09B6-FE78-FDED-15610B0FF8B0}"/>
              </a:ext>
            </a:extLst>
          </p:cNvPr>
          <p:cNvGrpSpPr/>
          <p:nvPr/>
        </p:nvGrpSpPr>
        <p:grpSpPr>
          <a:xfrm>
            <a:off x="8963976" y="5374579"/>
            <a:ext cx="914400" cy="917787"/>
            <a:chOff x="8928416" y="3525369"/>
            <a:chExt cx="914400" cy="917787"/>
          </a:xfrm>
        </p:grpSpPr>
        <p:pic>
          <p:nvPicPr>
            <p:cNvPr id="35" name="Gráfico 34" descr="Usuario contorno">
              <a:extLst>
                <a:ext uri="{FF2B5EF4-FFF2-40B4-BE49-F238E27FC236}">
                  <a16:creationId xmlns:a16="http://schemas.microsoft.com/office/drawing/2014/main" id="{38530C3F-693B-D3A8-13EC-BE2F106F4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28416" y="3525369"/>
              <a:ext cx="914400" cy="914400"/>
            </a:xfrm>
            <a:prstGeom prst="rect">
              <a:avLst/>
            </a:prstGeom>
          </p:spPr>
        </p:pic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DB7D29C6-7A55-1028-0EAE-FBBEE75D6FF2}"/>
                </a:ext>
              </a:extLst>
            </p:cNvPr>
            <p:cNvSpPr/>
            <p:nvPr/>
          </p:nvSpPr>
          <p:spPr>
            <a:xfrm>
              <a:off x="8963976" y="3599876"/>
              <a:ext cx="843280" cy="8432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CF3DFC7-ECBA-0683-E87E-D5C7AFBEE854}"/>
              </a:ext>
            </a:extLst>
          </p:cNvPr>
          <p:cNvSpPr txBox="1"/>
          <p:nvPr/>
        </p:nvSpPr>
        <p:spPr>
          <a:xfrm>
            <a:off x="10045833" y="3800398"/>
            <a:ext cx="191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>
                <a:cs typeface="Aharoni" panose="02010803020104030203" pitchFamily="2" charset="-79"/>
              </a:rPr>
              <a:t>Ver e Imprimir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69F2E19-DE06-1BE0-6768-1557F8AB65CD}"/>
              </a:ext>
            </a:extLst>
          </p:cNvPr>
          <p:cNvSpPr txBox="1"/>
          <p:nvPr/>
        </p:nvSpPr>
        <p:spPr>
          <a:xfrm>
            <a:off x="10045833" y="5779353"/>
            <a:ext cx="191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>
                <a:cs typeface="Aharoni" panose="02010803020104030203" pitchFamily="2" charset="-79"/>
              </a:rPr>
              <a:t>Ver e Imprimir</a:t>
            </a:r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AB243BDA-D3AF-C84C-5012-CD3A4E7138B9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7770359" y="4021516"/>
            <a:ext cx="1193617" cy="93861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C05FA472-C75B-08A0-ABAE-5FE4639EB17E}"/>
              </a:ext>
            </a:extLst>
          </p:cNvPr>
          <p:cNvCxnSpPr>
            <a:cxnSpLocks/>
          </p:cNvCxnSpPr>
          <p:nvPr/>
        </p:nvCxnSpPr>
        <p:spPr>
          <a:xfrm>
            <a:off x="7770358" y="4960134"/>
            <a:ext cx="1193617" cy="93861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D1C060A3-1E0E-396C-431B-414D201BC555}"/>
              </a:ext>
            </a:extLst>
          </p:cNvPr>
          <p:cNvSpPr/>
          <p:nvPr/>
        </p:nvSpPr>
        <p:spPr>
          <a:xfrm>
            <a:off x="2593910" y="4960134"/>
            <a:ext cx="870562" cy="40011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3DBF4415-5B81-B536-4517-1823EF89F450}"/>
              </a:ext>
            </a:extLst>
          </p:cNvPr>
          <p:cNvSpPr/>
          <p:nvPr/>
        </p:nvSpPr>
        <p:spPr>
          <a:xfrm>
            <a:off x="5074057" y="4999593"/>
            <a:ext cx="870562" cy="40011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5" name="Imagen 44" descr="Forma&#10;&#10;Descripción generada automáticamente con confianza media">
            <a:extLst>
              <a:ext uri="{FF2B5EF4-FFF2-40B4-BE49-F238E27FC236}">
                <a16:creationId xmlns:a16="http://schemas.microsoft.com/office/drawing/2014/main" id="{9E5C807D-E9F6-6163-8B96-9441FA66EB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887" y="231848"/>
            <a:ext cx="2272406" cy="3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85673-0AD8-4524-96B0-78DFDD65BFB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8941" y="196392"/>
            <a:ext cx="8143875" cy="1368425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s-ES" sz="9600" b="1" dirty="0"/>
              <a:t>POWER BI</a:t>
            </a:r>
            <a:r>
              <a:rPr lang="es-ES" sz="9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214860-E547-42F5-8A2B-D2DD24D359F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594653" y="1417977"/>
            <a:ext cx="4352450" cy="1178383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ES" sz="8600" b="1" dirty="0">
                <a:latin typeface="Aharoni" panose="02010803020104030203" pitchFamily="2" charset="-79"/>
                <a:cs typeface="Aharoni" panose="02010803020104030203" pitchFamily="2" charset="-79"/>
              </a:rPr>
              <a:t>PRO</a:t>
            </a:r>
          </a:p>
          <a:p>
            <a:pPr marL="0" indent="0" algn="ctr">
              <a:buNone/>
            </a:pPr>
            <a:endParaRPr lang="es-ES" sz="3600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6AD11D-7C7A-A8F2-A5DE-4DEFB9D2F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135" y="256815"/>
            <a:ext cx="2019854" cy="201985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E2566F0-D547-DA7B-11EE-FAB7C6E967BA}"/>
              </a:ext>
            </a:extLst>
          </p:cNvPr>
          <p:cNvSpPr txBox="1"/>
          <p:nvPr/>
        </p:nvSpPr>
        <p:spPr>
          <a:xfrm>
            <a:off x="382693" y="2413851"/>
            <a:ext cx="814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b="1" dirty="0">
                <a:latin typeface="+mj-lt"/>
                <a:cs typeface="Aharoni" panose="02010803020104030203" pitchFamily="2" charset="-79"/>
              </a:rPr>
              <a:t>Incluye las características de </a:t>
            </a:r>
            <a:r>
              <a:rPr lang="es-ES" sz="2400" b="1" dirty="0" err="1">
                <a:latin typeface="+mj-lt"/>
                <a:cs typeface="Aharoni" panose="02010803020104030203" pitchFamily="2" charset="-79"/>
              </a:rPr>
              <a:t>Power</a:t>
            </a:r>
            <a:r>
              <a:rPr lang="es-ES" sz="2400" b="1" dirty="0">
                <a:latin typeface="+mj-lt"/>
                <a:cs typeface="Aharoni" panose="02010803020104030203" pitchFamily="2" charset="-79"/>
              </a:rPr>
              <a:t> BI Desktop.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b="1" dirty="0">
                <a:latin typeface="+mj-lt"/>
                <a:cs typeface="Aharoni" panose="02010803020104030203" pitchFamily="2" charset="-79"/>
              </a:rPr>
              <a:t>Compartir informes con usuarios que tengan licencia.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b="1" dirty="0">
                <a:latin typeface="+mj-lt"/>
                <a:cs typeface="Aharoni" panose="02010803020104030203" pitchFamily="2" charset="-79"/>
              </a:rPr>
              <a:t>Actualización automática de datos.</a:t>
            </a:r>
          </a:p>
        </p:txBody>
      </p:sp>
      <p:pic>
        <p:nvPicPr>
          <p:cNvPr id="5" name="Imagen 4" descr="Forma">
            <a:extLst>
              <a:ext uri="{FF2B5EF4-FFF2-40B4-BE49-F238E27FC236}">
                <a16:creationId xmlns:a16="http://schemas.microsoft.com/office/drawing/2014/main" id="{A463BFB3-0D07-7B0C-3968-E8B1785B8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460" y="4604148"/>
            <a:ext cx="930906" cy="930906"/>
          </a:xfrm>
          <a:prstGeom prst="rect">
            <a:avLst/>
          </a:prstGeom>
        </p:spPr>
      </p:pic>
      <p:pic>
        <p:nvPicPr>
          <p:cNvPr id="8" name="Gráfico 7" descr="Informática en la nube contorno">
            <a:extLst>
              <a:ext uri="{FF2B5EF4-FFF2-40B4-BE49-F238E27FC236}">
                <a16:creationId xmlns:a16="http://schemas.microsoft.com/office/drawing/2014/main" id="{F3A56FD8-4EA9-E4F2-0BF9-EE72A7813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4075" y="4676562"/>
            <a:ext cx="1119587" cy="111958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2C7B28-71E0-D8B8-3280-52B25AF145EE}"/>
              </a:ext>
            </a:extLst>
          </p:cNvPr>
          <p:cNvSpPr txBox="1"/>
          <p:nvPr/>
        </p:nvSpPr>
        <p:spPr>
          <a:xfrm>
            <a:off x="2053773" y="4204038"/>
            <a:ext cx="191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 err="1">
                <a:cs typeface="Aharoni" panose="02010803020104030203" pitchFamily="2" charset="-79"/>
              </a:rPr>
              <a:t>Power</a:t>
            </a:r>
            <a:r>
              <a:rPr lang="es-ES" sz="2000" spc="-130" dirty="0">
                <a:cs typeface="Aharoni" panose="02010803020104030203" pitchFamily="2" charset="-79"/>
              </a:rPr>
              <a:t> BI Desktop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DA68DF-18F3-39D9-CCA5-E1B7CE2E9DB7}"/>
              </a:ext>
            </a:extLst>
          </p:cNvPr>
          <p:cNvSpPr txBox="1"/>
          <p:nvPr/>
        </p:nvSpPr>
        <p:spPr>
          <a:xfrm>
            <a:off x="2327280" y="5541974"/>
            <a:ext cx="136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>
                <a:cs typeface="Aharoni" panose="02010803020104030203" pitchFamily="2" charset="-79"/>
              </a:rPr>
              <a:t>Gratuito €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2494ABD-EC2B-7741-224D-12F3BB59798B}"/>
              </a:ext>
            </a:extLst>
          </p:cNvPr>
          <p:cNvSpPr txBox="1"/>
          <p:nvPr/>
        </p:nvSpPr>
        <p:spPr>
          <a:xfrm>
            <a:off x="4654548" y="4202390"/>
            <a:ext cx="181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 err="1">
                <a:cs typeface="Aharoni" panose="02010803020104030203" pitchFamily="2" charset="-79"/>
              </a:rPr>
              <a:t>Power</a:t>
            </a:r>
            <a:r>
              <a:rPr lang="es-ES" sz="2000" spc="-130" dirty="0">
                <a:cs typeface="Aharoni" panose="02010803020104030203" pitchFamily="2" charset="-79"/>
              </a:rPr>
              <a:t> BI </a:t>
            </a:r>
            <a:r>
              <a:rPr lang="es-ES" sz="2000" spc="-130" dirty="0" err="1">
                <a:cs typeface="Aharoni" panose="02010803020104030203" pitchFamily="2" charset="-79"/>
              </a:rPr>
              <a:t>Service</a:t>
            </a:r>
            <a:endParaRPr lang="es-ES" sz="2000" spc="-130" dirty="0">
              <a:cs typeface="Aharoni" panose="02010803020104030203" pitchFamily="2" charset="-79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1F3207F-DC42-EA55-7CE0-18A2184F3831}"/>
              </a:ext>
            </a:extLst>
          </p:cNvPr>
          <p:cNvSpPr txBox="1"/>
          <p:nvPr/>
        </p:nvSpPr>
        <p:spPr>
          <a:xfrm>
            <a:off x="7504268" y="3299492"/>
            <a:ext cx="191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>
                <a:cs typeface="Aharoni" panose="02010803020104030203" pitchFamily="2" charset="-79"/>
              </a:rPr>
              <a:t>Usuario Externo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7E19AC6-803C-DE3D-9EF4-31521A6D16A6}"/>
              </a:ext>
            </a:extLst>
          </p:cNvPr>
          <p:cNvSpPr txBox="1"/>
          <p:nvPr/>
        </p:nvSpPr>
        <p:spPr>
          <a:xfrm>
            <a:off x="7504268" y="6368419"/>
            <a:ext cx="191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>
                <a:cs typeface="Aharoni" panose="02010803020104030203" pitchFamily="2" charset="-79"/>
              </a:rPr>
              <a:t>Usuario Interno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5A3BA785-494F-A215-AB38-4DF74AC514AC}"/>
              </a:ext>
            </a:extLst>
          </p:cNvPr>
          <p:cNvSpPr/>
          <p:nvPr/>
        </p:nvSpPr>
        <p:spPr>
          <a:xfrm>
            <a:off x="1873654" y="4163185"/>
            <a:ext cx="2164080" cy="181283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01A06DA1-A231-27A0-F2E5-C05E408AD595}"/>
              </a:ext>
            </a:extLst>
          </p:cNvPr>
          <p:cNvSpPr/>
          <p:nvPr/>
        </p:nvSpPr>
        <p:spPr>
          <a:xfrm>
            <a:off x="4384540" y="4163185"/>
            <a:ext cx="2164080" cy="181283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57892DB-A1AA-0198-F315-1500323EC0F8}"/>
              </a:ext>
            </a:extLst>
          </p:cNvPr>
          <p:cNvGrpSpPr/>
          <p:nvPr/>
        </p:nvGrpSpPr>
        <p:grpSpPr>
          <a:xfrm>
            <a:off x="7765398" y="3637900"/>
            <a:ext cx="914400" cy="917787"/>
            <a:chOff x="8928416" y="3525369"/>
            <a:chExt cx="914400" cy="917787"/>
          </a:xfrm>
        </p:grpSpPr>
        <p:pic>
          <p:nvPicPr>
            <p:cNvPr id="31" name="Gráfico 30" descr="Usuario contorno">
              <a:extLst>
                <a:ext uri="{FF2B5EF4-FFF2-40B4-BE49-F238E27FC236}">
                  <a16:creationId xmlns:a16="http://schemas.microsoft.com/office/drawing/2014/main" id="{9C819A10-EFD5-77FD-D105-B102A27C7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28416" y="3525369"/>
              <a:ext cx="914400" cy="914400"/>
            </a:xfrm>
            <a:prstGeom prst="rect">
              <a:avLst/>
            </a:prstGeom>
          </p:spPr>
        </p:pic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7F5C1B82-CBA6-522E-4BC0-459903C12215}"/>
                </a:ext>
              </a:extLst>
            </p:cNvPr>
            <p:cNvSpPr/>
            <p:nvPr/>
          </p:nvSpPr>
          <p:spPr>
            <a:xfrm>
              <a:off x="8963976" y="3599876"/>
              <a:ext cx="843280" cy="8432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B86FF11-09B6-FE78-FDED-15610B0FF8B0}"/>
              </a:ext>
            </a:extLst>
          </p:cNvPr>
          <p:cNvGrpSpPr/>
          <p:nvPr/>
        </p:nvGrpSpPr>
        <p:grpSpPr>
          <a:xfrm>
            <a:off x="7800958" y="5487110"/>
            <a:ext cx="914400" cy="917787"/>
            <a:chOff x="8928416" y="3525369"/>
            <a:chExt cx="914400" cy="917787"/>
          </a:xfrm>
        </p:grpSpPr>
        <p:pic>
          <p:nvPicPr>
            <p:cNvPr id="35" name="Gráfico 34" descr="Usuario contorno">
              <a:extLst>
                <a:ext uri="{FF2B5EF4-FFF2-40B4-BE49-F238E27FC236}">
                  <a16:creationId xmlns:a16="http://schemas.microsoft.com/office/drawing/2014/main" id="{38530C3F-693B-D3A8-13EC-BE2F106F4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28416" y="3525369"/>
              <a:ext cx="914400" cy="914400"/>
            </a:xfrm>
            <a:prstGeom prst="rect">
              <a:avLst/>
            </a:prstGeom>
          </p:spPr>
        </p:pic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DB7D29C6-7A55-1028-0EAE-FBBEE75D6FF2}"/>
                </a:ext>
              </a:extLst>
            </p:cNvPr>
            <p:cNvSpPr/>
            <p:nvPr/>
          </p:nvSpPr>
          <p:spPr>
            <a:xfrm>
              <a:off x="8963976" y="3599876"/>
              <a:ext cx="843280" cy="8432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CF3DFC7-ECBA-0683-E87E-D5C7AFBEE854}"/>
              </a:ext>
            </a:extLst>
          </p:cNvPr>
          <p:cNvSpPr txBox="1"/>
          <p:nvPr/>
        </p:nvSpPr>
        <p:spPr>
          <a:xfrm>
            <a:off x="8812500" y="3991989"/>
            <a:ext cx="191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>
                <a:cs typeface="Aharoni" panose="02010803020104030203" pitchFamily="2" charset="-79"/>
              </a:rPr>
              <a:t>Ver e Imprimir y Compartir</a:t>
            </a:r>
          </a:p>
          <a:p>
            <a:r>
              <a:rPr lang="es-ES" sz="2000" spc="-130" dirty="0">
                <a:cs typeface="Aharoni" panose="02010803020104030203" pitchFamily="2" charset="-79"/>
              </a:rPr>
              <a:t>Unos 10 €/Mes</a:t>
            </a:r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AB243BDA-D3AF-C84C-5012-CD3A4E7138B9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6607341" y="4134047"/>
            <a:ext cx="1193617" cy="93861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C05FA472-C75B-08A0-ABAE-5FE4639EB17E}"/>
              </a:ext>
            </a:extLst>
          </p:cNvPr>
          <p:cNvCxnSpPr>
            <a:cxnSpLocks/>
          </p:cNvCxnSpPr>
          <p:nvPr/>
        </p:nvCxnSpPr>
        <p:spPr>
          <a:xfrm>
            <a:off x="6607340" y="5072665"/>
            <a:ext cx="1193617" cy="93861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D1C060A3-1E0E-396C-431B-414D201BC555}"/>
              </a:ext>
            </a:extLst>
          </p:cNvPr>
          <p:cNvSpPr/>
          <p:nvPr/>
        </p:nvSpPr>
        <p:spPr>
          <a:xfrm>
            <a:off x="3834882" y="4922810"/>
            <a:ext cx="870562" cy="40011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5" name="Imagen 44" descr="Forma&#10;&#10;Descripción generada automáticamente con confianza media">
            <a:extLst>
              <a:ext uri="{FF2B5EF4-FFF2-40B4-BE49-F238E27FC236}">
                <a16:creationId xmlns:a16="http://schemas.microsoft.com/office/drawing/2014/main" id="{9E5C807D-E9F6-6163-8B96-9441FA66EB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887" y="231848"/>
            <a:ext cx="2272406" cy="30234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849503E-459F-FBB0-36D5-2495EF04B72C}"/>
              </a:ext>
            </a:extLst>
          </p:cNvPr>
          <p:cNvSpPr txBox="1"/>
          <p:nvPr/>
        </p:nvSpPr>
        <p:spPr>
          <a:xfrm>
            <a:off x="8826583" y="5412741"/>
            <a:ext cx="191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>
                <a:cs typeface="Aharoni" panose="02010803020104030203" pitchFamily="2" charset="-79"/>
              </a:rPr>
              <a:t>Ver e Imprimir y Compartir</a:t>
            </a:r>
          </a:p>
          <a:p>
            <a:r>
              <a:rPr lang="es-ES" sz="2000" spc="-130" dirty="0">
                <a:cs typeface="Aharoni" panose="02010803020104030203" pitchFamily="2" charset="-79"/>
              </a:rPr>
              <a:t>Unos 10 €/Mes</a:t>
            </a:r>
          </a:p>
        </p:txBody>
      </p:sp>
    </p:spTree>
    <p:extLst>
      <p:ext uri="{BB962C8B-B14F-4D97-AF65-F5344CB8AC3E}">
        <p14:creationId xmlns:p14="http://schemas.microsoft.com/office/powerpoint/2010/main" val="130882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85673-0AD8-4524-96B0-78DFDD65BFB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8941" y="196392"/>
            <a:ext cx="8143875" cy="1368425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s-ES" sz="9600" b="1" dirty="0"/>
              <a:t>POWER BI</a:t>
            </a:r>
            <a:r>
              <a:rPr lang="es-ES" sz="9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214860-E547-42F5-8A2B-D2DD24D359F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594653" y="1248221"/>
            <a:ext cx="4352450" cy="1178383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s-ES" sz="8000" b="1" dirty="0">
                <a:latin typeface="Aharoni" panose="02010803020104030203" pitchFamily="2" charset="-79"/>
                <a:cs typeface="Aharoni" panose="02010803020104030203" pitchFamily="2" charset="-79"/>
              </a:rPr>
              <a:t>Premium</a:t>
            </a:r>
            <a:endParaRPr lang="es-ES" sz="8000" b="1" dirty="0">
              <a:latin typeface="Aharoni" panose="02010803020104030203" pitchFamily="2" charset="-79"/>
              <a:cs typeface="Aharoni" panose="02010803020104030203" pitchFamily="2" charset="-79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6AD11D-7C7A-A8F2-A5DE-4DEFB9D2F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135" y="256815"/>
            <a:ext cx="2019854" cy="201985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E2566F0-D547-DA7B-11EE-FAB7C6E967BA}"/>
              </a:ext>
            </a:extLst>
          </p:cNvPr>
          <p:cNvSpPr txBox="1"/>
          <p:nvPr/>
        </p:nvSpPr>
        <p:spPr>
          <a:xfrm>
            <a:off x="362113" y="2301258"/>
            <a:ext cx="5733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b="1" dirty="0">
                <a:latin typeface="+mj-lt"/>
                <a:cs typeface="Aharoni" panose="02010803020104030203" pitchFamily="2" charset="-79"/>
              </a:rPr>
              <a:t>Implementaciones a gran escala.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b="1" dirty="0">
                <a:latin typeface="+mj-lt"/>
                <a:cs typeface="Aharoni" panose="02010803020104030203" pitchFamily="2" charset="-79"/>
              </a:rPr>
              <a:t>Precio mínimo a cubrir.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b="1" dirty="0">
                <a:latin typeface="+mj-lt"/>
                <a:cs typeface="Aharoni" panose="02010803020104030203" pitchFamily="2" charset="-79"/>
              </a:rPr>
              <a:t>Se recomienda en 500 usuarios o más (coste – beneficio)</a:t>
            </a:r>
          </a:p>
        </p:txBody>
      </p:sp>
      <p:pic>
        <p:nvPicPr>
          <p:cNvPr id="5" name="Imagen 4" descr="Forma">
            <a:extLst>
              <a:ext uri="{FF2B5EF4-FFF2-40B4-BE49-F238E27FC236}">
                <a16:creationId xmlns:a16="http://schemas.microsoft.com/office/drawing/2014/main" id="{A463BFB3-0D07-7B0C-3968-E8B1785B8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83" y="4426860"/>
            <a:ext cx="930906" cy="930906"/>
          </a:xfrm>
          <a:prstGeom prst="rect">
            <a:avLst/>
          </a:prstGeom>
        </p:spPr>
      </p:pic>
      <p:pic>
        <p:nvPicPr>
          <p:cNvPr id="8" name="Gráfico 7" descr="Informática en la nube contorno">
            <a:extLst>
              <a:ext uri="{FF2B5EF4-FFF2-40B4-BE49-F238E27FC236}">
                <a16:creationId xmlns:a16="http://schemas.microsoft.com/office/drawing/2014/main" id="{F3A56FD8-4EA9-E4F2-0BF9-EE72A7813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8498" y="4499274"/>
            <a:ext cx="1119587" cy="111958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2C7B28-71E0-D8B8-3280-52B25AF145EE}"/>
              </a:ext>
            </a:extLst>
          </p:cNvPr>
          <p:cNvSpPr txBox="1"/>
          <p:nvPr/>
        </p:nvSpPr>
        <p:spPr>
          <a:xfrm>
            <a:off x="598196" y="4026750"/>
            <a:ext cx="191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 err="1">
                <a:cs typeface="Aharoni" panose="02010803020104030203" pitchFamily="2" charset="-79"/>
              </a:rPr>
              <a:t>Power</a:t>
            </a:r>
            <a:r>
              <a:rPr lang="es-ES" sz="2000" spc="-130" dirty="0">
                <a:cs typeface="Aharoni" panose="02010803020104030203" pitchFamily="2" charset="-79"/>
              </a:rPr>
              <a:t> BI Desktop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DA68DF-18F3-39D9-CCA5-E1B7CE2E9DB7}"/>
              </a:ext>
            </a:extLst>
          </p:cNvPr>
          <p:cNvSpPr txBox="1"/>
          <p:nvPr/>
        </p:nvSpPr>
        <p:spPr>
          <a:xfrm>
            <a:off x="871703" y="5364686"/>
            <a:ext cx="136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>
                <a:cs typeface="Aharoni" panose="02010803020104030203" pitchFamily="2" charset="-79"/>
              </a:rPr>
              <a:t>Gratuito €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2494ABD-EC2B-7741-224D-12F3BB59798B}"/>
              </a:ext>
            </a:extLst>
          </p:cNvPr>
          <p:cNvSpPr txBox="1"/>
          <p:nvPr/>
        </p:nvSpPr>
        <p:spPr>
          <a:xfrm>
            <a:off x="3198971" y="4025102"/>
            <a:ext cx="181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 err="1">
                <a:cs typeface="Aharoni" panose="02010803020104030203" pitchFamily="2" charset="-79"/>
              </a:rPr>
              <a:t>Power</a:t>
            </a:r>
            <a:r>
              <a:rPr lang="es-ES" sz="2000" spc="-130" dirty="0">
                <a:cs typeface="Aharoni" panose="02010803020104030203" pitchFamily="2" charset="-79"/>
              </a:rPr>
              <a:t> BI </a:t>
            </a:r>
            <a:r>
              <a:rPr lang="es-ES" sz="2000" spc="-130" dirty="0" err="1">
                <a:cs typeface="Aharoni" panose="02010803020104030203" pitchFamily="2" charset="-79"/>
              </a:rPr>
              <a:t>Service</a:t>
            </a:r>
            <a:endParaRPr lang="es-ES" sz="2000" spc="-130" dirty="0">
              <a:cs typeface="Aharoni" panose="02010803020104030203" pitchFamily="2" charset="-79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1F3207F-DC42-EA55-7CE0-18A2184F3831}"/>
              </a:ext>
            </a:extLst>
          </p:cNvPr>
          <p:cNvSpPr txBox="1"/>
          <p:nvPr/>
        </p:nvSpPr>
        <p:spPr>
          <a:xfrm>
            <a:off x="7188661" y="2973342"/>
            <a:ext cx="191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spc="-130" dirty="0">
                <a:cs typeface="Aharoni" panose="02010803020104030203" pitchFamily="2" charset="-79"/>
              </a:rPr>
              <a:t>Usuario Externo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7E19AC6-803C-DE3D-9EF4-31521A6D16A6}"/>
              </a:ext>
            </a:extLst>
          </p:cNvPr>
          <p:cNvSpPr txBox="1"/>
          <p:nvPr/>
        </p:nvSpPr>
        <p:spPr>
          <a:xfrm>
            <a:off x="7358508" y="6367555"/>
            <a:ext cx="191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spc="-130" dirty="0">
                <a:cs typeface="Aharoni" panose="02010803020104030203" pitchFamily="2" charset="-79"/>
              </a:rPr>
              <a:t>Usuario Interno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5A3BA785-494F-A215-AB38-4DF74AC514AC}"/>
              </a:ext>
            </a:extLst>
          </p:cNvPr>
          <p:cNvSpPr/>
          <p:nvPr/>
        </p:nvSpPr>
        <p:spPr>
          <a:xfrm>
            <a:off x="418077" y="3985897"/>
            <a:ext cx="2164080" cy="181283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01A06DA1-A231-27A0-F2E5-C05E408AD595}"/>
              </a:ext>
            </a:extLst>
          </p:cNvPr>
          <p:cNvSpPr/>
          <p:nvPr/>
        </p:nvSpPr>
        <p:spPr>
          <a:xfrm>
            <a:off x="2928963" y="3985897"/>
            <a:ext cx="2164080" cy="181283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57892DB-A1AA-0198-F315-1500323EC0F8}"/>
              </a:ext>
            </a:extLst>
          </p:cNvPr>
          <p:cNvGrpSpPr/>
          <p:nvPr/>
        </p:nvGrpSpPr>
        <p:grpSpPr>
          <a:xfrm>
            <a:off x="6309821" y="3460612"/>
            <a:ext cx="914400" cy="917787"/>
            <a:chOff x="8928416" y="3525369"/>
            <a:chExt cx="914400" cy="917787"/>
          </a:xfrm>
        </p:grpSpPr>
        <p:pic>
          <p:nvPicPr>
            <p:cNvPr id="31" name="Gráfico 30" descr="Usuario contorno">
              <a:extLst>
                <a:ext uri="{FF2B5EF4-FFF2-40B4-BE49-F238E27FC236}">
                  <a16:creationId xmlns:a16="http://schemas.microsoft.com/office/drawing/2014/main" id="{9C819A10-EFD5-77FD-D105-B102A27C7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28416" y="3525369"/>
              <a:ext cx="914400" cy="914400"/>
            </a:xfrm>
            <a:prstGeom prst="rect">
              <a:avLst/>
            </a:prstGeom>
          </p:spPr>
        </p:pic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7F5C1B82-CBA6-522E-4BC0-459903C12215}"/>
                </a:ext>
              </a:extLst>
            </p:cNvPr>
            <p:cNvSpPr/>
            <p:nvPr/>
          </p:nvSpPr>
          <p:spPr>
            <a:xfrm>
              <a:off x="8963976" y="3599876"/>
              <a:ext cx="843280" cy="8432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B86FF11-09B6-FE78-FDED-15610B0FF8B0}"/>
              </a:ext>
            </a:extLst>
          </p:cNvPr>
          <p:cNvGrpSpPr/>
          <p:nvPr/>
        </p:nvGrpSpPr>
        <p:grpSpPr>
          <a:xfrm>
            <a:off x="6345381" y="5309822"/>
            <a:ext cx="914400" cy="917787"/>
            <a:chOff x="8928416" y="3525369"/>
            <a:chExt cx="914400" cy="917787"/>
          </a:xfrm>
        </p:grpSpPr>
        <p:pic>
          <p:nvPicPr>
            <p:cNvPr id="35" name="Gráfico 34" descr="Usuario contorno">
              <a:extLst>
                <a:ext uri="{FF2B5EF4-FFF2-40B4-BE49-F238E27FC236}">
                  <a16:creationId xmlns:a16="http://schemas.microsoft.com/office/drawing/2014/main" id="{38530C3F-693B-D3A8-13EC-BE2F106F4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28416" y="3525369"/>
              <a:ext cx="914400" cy="914400"/>
            </a:xfrm>
            <a:prstGeom prst="rect">
              <a:avLst/>
            </a:prstGeom>
          </p:spPr>
        </p:pic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DB7D29C6-7A55-1028-0EAE-FBBEE75D6FF2}"/>
                </a:ext>
              </a:extLst>
            </p:cNvPr>
            <p:cNvSpPr/>
            <p:nvPr/>
          </p:nvSpPr>
          <p:spPr>
            <a:xfrm>
              <a:off x="8963976" y="3599876"/>
              <a:ext cx="843280" cy="8432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CF3DFC7-ECBA-0683-E87E-D5C7AFBEE854}"/>
              </a:ext>
            </a:extLst>
          </p:cNvPr>
          <p:cNvSpPr txBox="1"/>
          <p:nvPr/>
        </p:nvSpPr>
        <p:spPr>
          <a:xfrm>
            <a:off x="7224221" y="3255182"/>
            <a:ext cx="191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>
                <a:cs typeface="Aharoni" panose="02010803020104030203" pitchFamily="2" charset="-79"/>
              </a:rPr>
              <a:t>Ver e Imprimir y Compartir</a:t>
            </a:r>
          </a:p>
          <a:p>
            <a:r>
              <a:rPr lang="es-ES" sz="2000" spc="-130" dirty="0">
                <a:cs typeface="Aharoni" panose="02010803020104030203" pitchFamily="2" charset="-79"/>
              </a:rPr>
              <a:t>Unos 10 €/Mes</a:t>
            </a:r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AB243BDA-D3AF-C84C-5012-CD3A4E7138B9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5151764" y="3956759"/>
            <a:ext cx="1193617" cy="93861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C05FA472-C75B-08A0-ABAE-5FE4639EB17E}"/>
              </a:ext>
            </a:extLst>
          </p:cNvPr>
          <p:cNvCxnSpPr>
            <a:cxnSpLocks/>
          </p:cNvCxnSpPr>
          <p:nvPr/>
        </p:nvCxnSpPr>
        <p:spPr>
          <a:xfrm>
            <a:off x="5151763" y="4895377"/>
            <a:ext cx="1193617" cy="93861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D1C060A3-1E0E-396C-431B-414D201BC555}"/>
              </a:ext>
            </a:extLst>
          </p:cNvPr>
          <p:cNvSpPr/>
          <p:nvPr/>
        </p:nvSpPr>
        <p:spPr>
          <a:xfrm>
            <a:off x="2379305" y="4745522"/>
            <a:ext cx="870562" cy="40011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5" name="Imagen 44" descr="Forma&#10;&#10;Descripción generada automáticamente con confianza media">
            <a:extLst>
              <a:ext uri="{FF2B5EF4-FFF2-40B4-BE49-F238E27FC236}">
                <a16:creationId xmlns:a16="http://schemas.microsoft.com/office/drawing/2014/main" id="{9E5C807D-E9F6-6163-8B96-9441FA66EB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887" y="231848"/>
            <a:ext cx="2272406" cy="30234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849503E-459F-FBB0-36D5-2495EF04B72C}"/>
              </a:ext>
            </a:extLst>
          </p:cNvPr>
          <p:cNvSpPr txBox="1"/>
          <p:nvPr/>
        </p:nvSpPr>
        <p:spPr>
          <a:xfrm>
            <a:off x="7371006" y="5431399"/>
            <a:ext cx="191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>
                <a:cs typeface="Aharoni" panose="02010803020104030203" pitchFamily="2" charset="-79"/>
              </a:rPr>
              <a:t>Ver e Imprimir y Compartir</a:t>
            </a:r>
          </a:p>
          <a:p>
            <a:r>
              <a:rPr lang="es-ES" sz="2000" spc="-130" dirty="0">
                <a:cs typeface="Aharoni" panose="02010803020104030203" pitchFamily="2" charset="-79"/>
              </a:rPr>
              <a:t>Unos 10 €/Mes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8D4023ED-5535-CC54-7F5A-9B9EDBD5C7CB}"/>
              </a:ext>
            </a:extLst>
          </p:cNvPr>
          <p:cNvCxnSpPr>
            <a:cxnSpLocks/>
          </p:cNvCxnSpPr>
          <p:nvPr/>
        </p:nvCxnSpPr>
        <p:spPr>
          <a:xfrm flipH="1" flipV="1">
            <a:off x="8942610" y="3949839"/>
            <a:ext cx="1193617" cy="93861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9D5D33C0-7A5B-90C1-AD06-4257F2229530}"/>
              </a:ext>
            </a:extLst>
          </p:cNvPr>
          <p:cNvCxnSpPr>
            <a:cxnSpLocks/>
          </p:cNvCxnSpPr>
          <p:nvPr/>
        </p:nvCxnSpPr>
        <p:spPr>
          <a:xfrm flipH="1">
            <a:off x="8942609" y="4888457"/>
            <a:ext cx="1193617" cy="93861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 descr="Forma&#10;&#10;Descripción generada automáticamente con confianza baja">
            <a:extLst>
              <a:ext uri="{FF2B5EF4-FFF2-40B4-BE49-F238E27FC236}">
                <a16:creationId xmlns:a16="http://schemas.microsoft.com/office/drawing/2014/main" id="{A21E6F40-54C2-2B5D-C9F6-94152EC0E2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188" y="4426068"/>
            <a:ext cx="843282" cy="843282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B1D3A82-5CEC-0002-F426-638998CF3F14}"/>
              </a:ext>
            </a:extLst>
          </p:cNvPr>
          <p:cNvSpPr txBox="1"/>
          <p:nvPr/>
        </p:nvSpPr>
        <p:spPr>
          <a:xfrm>
            <a:off x="11171431" y="4666971"/>
            <a:ext cx="994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>
                <a:cs typeface="Aharoni" panose="02010803020104030203" pitchFamily="2" charset="-79"/>
              </a:rPr>
              <a:t>Publicar</a:t>
            </a:r>
          </a:p>
        </p:txBody>
      </p:sp>
      <p:pic>
        <p:nvPicPr>
          <p:cNvPr id="18" name="Imagen 17" descr="Forma">
            <a:extLst>
              <a:ext uri="{FF2B5EF4-FFF2-40B4-BE49-F238E27FC236}">
                <a16:creationId xmlns:a16="http://schemas.microsoft.com/office/drawing/2014/main" id="{91CE77BB-D53C-EFED-7D67-E7F237ABB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770" y="4291034"/>
            <a:ext cx="878838" cy="878838"/>
          </a:xfrm>
          <a:prstGeom prst="rect">
            <a:avLst/>
          </a:prstGeom>
        </p:spPr>
      </p:pic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A0DC355-5D48-B09B-F19F-555FD86F1F70}"/>
              </a:ext>
            </a:extLst>
          </p:cNvPr>
          <p:cNvSpPr/>
          <p:nvPr/>
        </p:nvSpPr>
        <p:spPr>
          <a:xfrm>
            <a:off x="2210275" y="5827075"/>
            <a:ext cx="2277749" cy="95627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B3421AF-0C88-5177-44DD-D18DDBEC1E93}"/>
              </a:ext>
            </a:extLst>
          </p:cNvPr>
          <p:cNvGrpSpPr/>
          <p:nvPr/>
        </p:nvGrpSpPr>
        <p:grpSpPr>
          <a:xfrm>
            <a:off x="3038982" y="6280543"/>
            <a:ext cx="774319" cy="400110"/>
            <a:chOff x="706264" y="3724825"/>
            <a:chExt cx="1315576" cy="856507"/>
          </a:xfrm>
        </p:grpSpPr>
        <p:grpSp>
          <p:nvGrpSpPr>
            <p:cNvPr id="21" name="Gráfico 13" descr="Base de datos con relleno sólido">
              <a:extLst>
                <a:ext uri="{FF2B5EF4-FFF2-40B4-BE49-F238E27FC236}">
                  <a16:creationId xmlns:a16="http://schemas.microsoft.com/office/drawing/2014/main" id="{AFF8DF58-D7B3-D52E-1874-04021AD00FA5}"/>
                </a:ext>
              </a:extLst>
            </p:cNvPr>
            <p:cNvGrpSpPr/>
            <p:nvPr/>
          </p:nvGrpSpPr>
          <p:grpSpPr>
            <a:xfrm>
              <a:off x="1566814" y="3849047"/>
              <a:ext cx="455026" cy="708235"/>
              <a:chOff x="1376097" y="3148330"/>
              <a:chExt cx="533400" cy="723900"/>
            </a:xfrm>
            <a:solidFill>
              <a:srgbClr val="000000"/>
            </a:solidFill>
          </p:grpSpPr>
          <p:sp>
            <p:nvSpPr>
              <p:cNvPr id="46" name="Forma libre: forma 45">
                <a:extLst>
                  <a:ext uri="{FF2B5EF4-FFF2-40B4-BE49-F238E27FC236}">
                    <a16:creationId xmlns:a16="http://schemas.microsoft.com/office/drawing/2014/main" id="{8609CBB0-2482-2E1E-A452-E6BA6323BB0A}"/>
                  </a:ext>
                </a:extLst>
              </p:cNvPr>
              <p:cNvSpPr/>
              <p:nvPr/>
            </p:nvSpPr>
            <p:spPr>
              <a:xfrm>
                <a:off x="1376097" y="3148330"/>
                <a:ext cx="533400" cy="152400"/>
              </a:xfrm>
              <a:custGeom>
                <a:avLst/>
                <a:gdLst>
                  <a:gd name="connsiteX0" fmla="*/ 533400 w 533400"/>
                  <a:gd name="connsiteY0" fmla="*/ 76200 h 152400"/>
                  <a:gd name="connsiteX1" fmla="*/ 266700 w 533400"/>
                  <a:gd name="connsiteY1" fmla="*/ 152400 h 152400"/>
                  <a:gd name="connsiteX2" fmla="*/ 0 w 533400"/>
                  <a:gd name="connsiteY2" fmla="*/ 76200 h 152400"/>
                  <a:gd name="connsiteX3" fmla="*/ 266700 w 533400"/>
                  <a:gd name="connsiteY3" fmla="*/ 0 h 152400"/>
                  <a:gd name="connsiteX4" fmla="*/ 533400 w 533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52400">
                    <a:moveTo>
                      <a:pt x="533400" y="76200"/>
                    </a:moveTo>
                    <a:cubicBezTo>
                      <a:pt x="533400" y="118284"/>
                      <a:pt x="413994" y="152400"/>
                      <a:pt x="266700" y="152400"/>
                    </a:cubicBezTo>
                    <a:cubicBezTo>
                      <a:pt x="119406" y="152400"/>
                      <a:pt x="0" y="118284"/>
                      <a:pt x="0" y="76200"/>
                    </a:cubicBezTo>
                    <a:cubicBezTo>
                      <a:pt x="0" y="34116"/>
                      <a:pt x="119406" y="0"/>
                      <a:pt x="266700" y="0"/>
                    </a:cubicBezTo>
                    <a:cubicBezTo>
                      <a:pt x="413994" y="0"/>
                      <a:pt x="533400" y="34116"/>
                      <a:pt x="533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7" name="Forma libre: forma 46">
                <a:extLst>
                  <a:ext uri="{FF2B5EF4-FFF2-40B4-BE49-F238E27FC236}">
                    <a16:creationId xmlns:a16="http://schemas.microsoft.com/office/drawing/2014/main" id="{51889B1B-1E15-0053-A29C-AB06EBEA0224}"/>
                  </a:ext>
                </a:extLst>
              </p:cNvPr>
              <p:cNvSpPr/>
              <p:nvPr/>
            </p:nvSpPr>
            <p:spPr>
              <a:xfrm>
                <a:off x="1376097" y="326263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8" name="Forma libre: forma 47">
                <a:extLst>
                  <a:ext uri="{FF2B5EF4-FFF2-40B4-BE49-F238E27FC236}">
                    <a16:creationId xmlns:a16="http://schemas.microsoft.com/office/drawing/2014/main" id="{C2DD20D8-1257-F851-586D-935F7C38C02B}"/>
                  </a:ext>
                </a:extLst>
              </p:cNvPr>
              <p:cNvSpPr/>
              <p:nvPr/>
            </p:nvSpPr>
            <p:spPr>
              <a:xfrm>
                <a:off x="1376097" y="345313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9" name="Forma libre: forma 48">
                <a:extLst>
                  <a:ext uri="{FF2B5EF4-FFF2-40B4-BE49-F238E27FC236}">
                    <a16:creationId xmlns:a16="http://schemas.microsoft.com/office/drawing/2014/main" id="{F8FF4933-7226-0F6D-90D9-DAFCEC8482EE}"/>
                  </a:ext>
                </a:extLst>
              </p:cNvPr>
              <p:cNvSpPr/>
              <p:nvPr/>
            </p:nvSpPr>
            <p:spPr>
              <a:xfrm>
                <a:off x="1376097" y="364363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grpSp>
          <p:nvGrpSpPr>
            <p:cNvPr id="22" name="Gráfico 13" descr="Base de datos con relleno sólido">
              <a:extLst>
                <a:ext uri="{FF2B5EF4-FFF2-40B4-BE49-F238E27FC236}">
                  <a16:creationId xmlns:a16="http://schemas.microsoft.com/office/drawing/2014/main" id="{A85D3A92-1224-0F8D-6D90-52050BAA8584}"/>
                </a:ext>
              </a:extLst>
            </p:cNvPr>
            <p:cNvGrpSpPr/>
            <p:nvPr/>
          </p:nvGrpSpPr>
          <p:grpSpPr>
            <a:xfrm>
              <a:off x="706264" y="3842426"/>
              <a:ext cx="455026" cy="708235"/>
              <a:chOff x="1376097" y="3148330"/>
              <a:chExt cx="533400" cy="723900"/>
            </a:xfrm>
            <a:solidFill>
              <a:srgbClr val="000000"/>
            </a:solidFill>
          </p:grpSpPr>
          <p:sp>
            <p:nvSpPr>
              <p:cNvPr id="38" name="Forma libre: forma 37">
                <a:extLst>
                  <a:ext uri="{FF2B5EF4-FFF2-40B4-BE49-F238E27FC236}">
                    <a16:creationId xmlns:a16="http://schemas.microsoft.com/office/drawing/2014/main" id="{151003EF-2235-4A17-9714-0E7BB3B5D610}"/>
                  </a:ext>
                </a:extLst>
              </p:cNvPr>
              <p:cNvSpPr/>
              <p:nvPr/>
            </p:nvSpPr>
            <p:spPr>
              <a:xfrm>
                <a:off x="1376097" y="3148330"/>
                <a:ext cx="533400" cy="152400"/>
              </a:xfrm>
              <a:custGeom>
                <a:avLst/>
                <a:gdLst>
                  <a:gd name="connsiteX0" fmla="*/ 533400 w 533400"/>
                  <a:gd name="connsiteY0" fmla="*/ 76200 h 152400"/>
                  <a:gd name="connsiteX1" fmla="*/ 266700 w 533400"/>
                  <a:gd name="connsiteY1" fmla="*/ 152400 h 152400"/>
                  <a:gd name="connsiteX2" fmla="*/ 0 w 533400"/>
                  <a:gd name="connsiteY2" fmla="*/ 76200 h 152400"/>
                  <a:gd name="connsiteX3" fmla="*/ 266700 w 533400"/>
                  <a:gd name="connsiteY3" fmla="*/ 0 h 152400"/>
                  <a:gd name="connsiteX4" fmla="*/ 533400 w 533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52400">
                    <a:moveTo>
                      <a:pt x="533400" y="76200"/>
                    </a:moveTo>
                    <a:cubicBezTo>
                      <a:pt x="533400" y="118284"/>
                      <a:pt x="413994" y="152400"/>
                      <a:pt x="266700" y="152400"/>
                    </a:cubicBezTo>
                    <a:cubicBezTo>
                      <a:pt x="119406" y="152400"/>
                      <a:pt x="0" y="118284"/>
                      <a:pt x="0" y="76200"/>
                    </a:cubicBezTo>
                    <a:cubicBezTo>
                      <a:pt x="0" y="34116"/>
                      <a:pt x="119406" y="0"/>
                      <a:pt x="266700" y="0"/>
                    </a:cubicBezTo>
                    <a:cubicBezTo>
                      <a:pt x="413994" y="0"/>
                      <a:pt x="533400" y="34116"/>
                      <a:pt x="533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0" name="Forma libre: forma 39">
                <a:extLst>
                  <a:ext uri="{FF2B5EF4-FFF2-40B4-BE49-F238E27FC236}">
                    <a16:creationId xmlns:a16="http://schemas.microsoft.com/office/drawing/2014/main" id="{CCFD1E82-8FD8-3967-9D07-B54EFD7F8C46}"/>
                  </a:ext>
                </a:extLst>
              </p:cNvPr>
              <p:cNvSpPr/>
              <p:nvPr/>
            </p:nvSpPr>
            <p:spPr>
              <a:xfrm>
                <a:off x="1376097" y="326263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B78DBA2B-492D-CFD4-BF0A-39C5640F0AC0}"/>
                  </a:ext>
                </a:extLst>
              </p:cNvPr>
              <p:cNvSpPr/>
              <p:nvPr/>
            </p:nvSpPr>
            <p:spPr>
              <a:xfrm>
                <a:off x="1376097" y="345313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4" name="Forma libre: forma 43">
                <a:extLst>
                  <a:ext uri="{FF2B5EF4-FFF2-40B4-BE49-F238E27FC236}">
                    <a16:creationId xmlns:a16="http://schemas.microsoft.com/office/drawing/2014/main" id="{0FD78C12-2A3F-DEFC-1D32-B41B6A925EFA}"/>
                  </a:ext>
                </a:extLst>
              </p:cNvPr>
              <p:cNvSpPr/>
              <p:nvPr/>
            </p:nvSpPr>
            <p:spPr>
              <a:xfrm>
                <a:off x="1376097" y="364363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grpSp>
          <p:nvGrpSpPr>
            <p:cNvPr id="23" name="Gráfico 12" descr="Base de datos con relleno sólido">
              <a:extLst>
                <a:ext uri="{FF2B5EF4-FFF2-40B4-BE49-F238E27FC236}">
                  <a16:creationId xmlns:a16="http://schemas.microsoft.com/office/drawing/2014/main" id="{5A7C90AA-21AF-5993-C5E3-708179F86CF9}"/>
                </a:ext>
              </a:extLst>
            </p:cNvPr>
            <p:cNvGrpSpPr/>
            <p:nvPr/>
          </p:nvGrpSpPr>
          <p:grpSpPr>
            <a:xfrm>
              <a:off x="1039370" y="3724825"/>
              <a:ext cx="649364" cy="856507"/>
              <a:chOff x="698500" y="3305810"/>
              <a:chExt cx="533400" cy="723900"/>
            </a:xfrm>
            <a:solidFill>
              <a:srgbClr val="000000"/>
            </a:solidFill>
          </p:grpSpPr>
          <p:sp>
            <p:nvSpPr>
              <p:cNvPr id="24" name="Forma libre: forma 23">
                <a:extLst>
                  <a:ext uri="{FF2B5EF4-FFF2-40B4-BE49-F238E27FC236}">
                    <a16:creationId xmlns:a16="http://schemas.microsoft.com/office/drawing/2014/main" id="{5D293C50-6BEC-777D-92BE-B4F5B01C6309}"/>
                  </a:ext>
                </a:extLst>
              </p:cNvPr>
              <p:cNvSpPr/>
              <p:nvPr/>
            </p:nvSpPr>
            <p:spPr>
              <a:xfrm>
                <a:off x="698500" y="3305810"/>
                <a:ext cx="533400" cy="152400"/>
              </a:xfrm>
              <a:custGeom>
                <a:avLst/>
                <a:gdLst>
                  <a:gd name="connsiteX0" fmla="*/ 533400 w 533400"/>
                  <a:gd name="connsiteY0" fmla="*/ 76200 h 152400"/>
                  <a:gd name="connsiteX1" fmla="*/ 266700 w 533400"/>
                  <a:gd name="connsiteY1" fmla="*/ 152400 h 152400"/>
                  <a:gd name="connsiteX2" fmla="*/ 0 w 533400"/>
                  <a:gd name="connsiteY2" fmla="*/ 76200 h 152400"/>
                  <a:gd name="connsiteX3" fmla="*/ 266700 w 533400"/>
                  <a:gd name="connsiteY3" fmla="*/ 0 h 152400"/>
                  <a:gd name="connsiteX4" fmla="*/ 533400 w 533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52400">
                    <a:moveTo>
                      <a:pt x="533400" y="76200"/>
                    </a:moveTo>
                    <a:cubicBezTo>
                      <a:pt x="533400" y="118284"/>
                      <a:pt x="413994" y="152400"/>
                      <a:pt x="266700" y="152400"/>
                    </a:cubicBezTo>
                    <a:cubicBezTo>
                      <a:pt x="119406" y="152400"/>
                      <a:pt x="0" y="118284"/>
                      <a:pt x="0" y="76200"/>
                    </a:cubicBezTo>
                    <a:cubicBezTo>
                      <a:pt x="0" y="34116"/>
                      <a:pt x="119406" y="0"/>
                      <a:pt x="266700" y="0"/>
                    </a:cubicBezTo>
                    <a:cubicBezTo>
                      <a:pt x="413994" y="0"/>
                      <a:pt x="533400" y="34116"/>
                      <a:pt x="533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5" name="Forma libre: forma 24">
                <a:extLst>
                  <a:ext uri="{FF2B5EF4-FFF2-40B4-BE49-F238E27FC236}">
                    <a16:creationId xmlns:a16="http://schemas.microsoft.com/office/drawing/2014/main" id="{8AA76675-35CB-A54D-F8D6-2C3080FB5131}"/>
                  </a:ext>
                </a:extLst>
              </p:cNvPr>
              <p:cNvSpPr/>
              <p:nvPr/>
            </p:nvSpPr>
            <p:spPr>
              <a:xfrm>
                <a:off x="698500" y="342011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9" name="Forma libre: forma 28">
                <a:extLst>
                  <a:ext uri="{FF2B5EF4-FFF2-40B4-BE49-F238E27FC236}">
                    <a16:creationId xmlns:a16="http://schemas.microsoft.com/office/drawing/2014/main" id="{3D3127B0-750E-86B6-1390-2DB99B3F09F4}"/>
                  </a:ext>
                </a:extLst>
              </p:cNvPr>
              <p:cNvSpPr/>
              <p:nvPr/>
            </p:nvSpPr>
            <p:spPr>
              <a:xfrm>
                <a:off x="698500" y="361061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30" name="Forma libre: forma 29">
                <a:extLst>
                  <a:ext uri="{FF2B5EF4-FFF2-40B4-BE49-F238E27FC236}">
                    <a16:creationId xmlns:a16="http://schemas.microsoft.com/office/drawing/2014/main" id="{05A49B15-BED6-4FB9-FA36-CF6D14617F8E}"/>
                  </a:ext>
                </a:extLst>
              </p:cNvPr>
              <p:cNvSpPr/>
              <p:nvPr/>
            </p:nvSpPr>
            <p:spPr>
              <a:xfrm>
                <a:off x="698500" y="380111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F22FAD4-D45B-34CB-16CF-3DD9A5969FB9}"/>
              </a:ext>
            </a:extLst>
          </p:cNvPr>
          <p:cNvSpPr txBox="1"/>
          <p:nvPr/>
        </p:nvSpPr>
        <p:spPr>
          <a:xfrm>
            <a:off x="2234768" y="5863527"/>
            <a:ext cx="2382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-130" dirty="0">
                <a:cs typeface="Aharoni" panose="02010803020104030203" pitchFamily="2" charset="-79"/>
              </a:rPr>
              <a:t>SQL Server </a:t>
            </a:r>
            <a:r>
              <a:rPr lang="es-ES" sz="2000" spc="-130" dirty="0" err="1">
                <a:cs typeface="Aharoni" panose="02010803020104030203" pitchFamily="2" charset="-79"/>
              </a:rPr>
              <a:t>Reporting</a:t>
            </a:r>
            <a:endParaRPr lang="es-ES" sz="2000" spc="-130" dirty="0">
              <a:cs typeface="Aharoni" panose="02010803020104030203" pitchFamily="2" charset="-79"/>
            </a:endParaRPr>
          </a:p>
        </p:txBody>
      </p: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CDBEB154-FACA-8510-A6F0-E148D16D3441}"/>
              </a:ext>
            </a:extLst>
          </p:cNvPr>
          <p:cNvCxnSpPr>
            <a:cxnSpLocks/>
            <a:stCxn id="36" idx="4"/>
          </p:cNvCxnSpPr>
          <p:nvPr/>
        </p:nvCxnSpPr>
        <p:spPr>
          <a:xfrm rot="5400000">
            <a:off x="5528948" y="5131498"/>
            <a:ext cx="177523" cy="236974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30335"/>
      </p:ext>
    </p:extLst>
  </p:cSld>
  <p:clrMapOvr>
    <a:masterClrMapping/>
  </p:clrMapOvr>
</p:sld>
</file>

<file path=ppt/theme/theme1.xml><?xml version="1.0" encoding="utf-8"?>
<a:theme xmlns:a="http://schemas.openxmlformats.org/drawingml/2006/main" name="Patro Exc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ro Excel" id="{F11693DE-CC21-4908-B859-4CC3603866D5}" vid="{C95EDEA7-B7E2-4D02-B494-7B7B0798D5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Patro Excel</Template>
  <TotalTime>2489</TotalTime>
  <Words>383</Words>
  <Application>Microsoft Office PowerPoint</Application>
  <PresentationFormat>Panorámica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Aharoni</vt:lpstr>
      <vt:lpstr>Arial</vt:lpstr>
      <vt:lpstr>Trebuchet MS</vt:lpstr>
      <vt:lpstr>Wingdings</vt:lpstr>
      <vt:lpstr>Patro Excel</vt:lpstr>
      <vt:lpstr>POWER BI </vt:lpstr>
      <vt:lpstr>POWER BI </vt:lpstr>
      <vt:lpstr>POWER BI </vt:lpstr>
      <vt:lpstr>POWER BI </vt:lpstr>
      <vt:lpstr>POWER BI </vt:lpstr>
      <vt:lpstr>POWER BI </vt:lpstr>
      <vt:lpstr>POWER BI </vt:lpstr>
      <vt:lpstr>POWER BI </vt:lpstr>
      <vt:lpstr>POWER BI </vt:lpstr>
      <vt:lpstr>POWER BI </vt:lpstr>
      <vt:lpstr>POWER BI </vt:lpstr>
      <vt:lpstr>POWER BI Desktop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POWERPOINT</dc:title>
  <dc:creator>Luis Urioste</dc:creator>
  <cp:lastModifiedBy>Luis Urioste</cp:lastModifiedBy>
  <cp:revision>23</cp:revision>
  <dcterms:created xsi:type="dcterms:W3CDTF">2019-02-27T22:10:15Z</dcterms:created>
  <dcterms:modified xsi:type="dcterms:W3CDTF">2024-02-01T16:32:05Z</dcterms:modified>
</cp:coreProperties>
</file>