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Comfortaa Medium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ComfortaaMedium-bold.fntdata"/><Relationship Id="rId10" Type="http://schemas.openxmlformats.org/officeDocument/2006/relationships/slide" Target="slides/slide5.xml"/><Relationship Id="rId21" Type="http://schemas.openxmlformats.org/officeDocument/2006/relationships/font" Target="fonts/ComfortaaMedium-regular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3aac9ee9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3aac9ee9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39d686c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39d686c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78663c83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78663c83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78663c83e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78663c83e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78663c83e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78663c83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78663c83e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78663c83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78663c83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78663c83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EAD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36450" y="363225"/>
            <a:ext cx="66711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latin typeface="Comfortaa Medium"/>
                <a:ea typeface="Comfortaa Medium"/>
                <a:cs typeface="Comfortaa Medium"/>
                <a:sym typeface="Comfortaa Medium"/>
              </a:rPr>
              <a:t>  </a:t>
            </a:r>
            <a:r>
              <a:rPr lang="ru" sz="3200">
                <a:latin typeface="Comfortaa Medium"/>
                <a:ea typeface="Comfortaa Medium"/>
                <a:cs typeface="Comfortaa Medium"/>
                <a:sym typeface="Comfortaa Medium"/>
              </a:rPr>
              <a:t>Сайт для создания музыки</a:t>
            </a:r>
            <a:endParaRPr sz="32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599" y="1398875"/>
            <a:ext cx="3646800" cy="33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мире нехватка приложений по созданию музыки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 приложения, которые уже существуют сложные в изучении и освоении.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>
            <a:alpha val="83020"/>
          </a:srgbClr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457775" y="1441550"/>
            <a:ext cx="8074800" cy="13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457775" y="1626400"/>
            <a:ext cx="8320800" cy="28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Миссия</a:t>
            </a:r>
            <a:r>
              <a:rPr lang="ru" sz="1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инновационного сайта для создания музыки заключается в предоставлении пользователям возможности экспериментировать, творчески самовыражаться и создавать уникальные музыкальные произведения в удобной и доступной форме. 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Целью</a:t>
            </a:r>
            <a:r>
              <a:rPr lang="ru" sz="1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такого сайта является облегчение процесса создания музыки, вдохновение и содействие развитию творческого потенциала пользователей, а также предоставление инструментов, знаний и ресурсов для создания профессионально звучащих композиций.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355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55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55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27307" y="291060"/>
            <a:ext cx="3677100" cy="1079375"/>
          </a:xfrm>
          <a:custGeom>
            <a:rect b="b" l="l" r="r" t="t"/>
            <a:pathLst>
              <a:path extrusionOk="0" h="43175" w="147084">
                <a:moveTo>
                  <a:pt x="5092" y="38390"/>
                </a:moveTo>
                <a:cubicBezTo>
                  <a:pt x="10962" y="45220"/>
                  <a:pt x="32258" y="43068"/>
                  <a:pt x="41405" y="41954"/>
                </a:cubicBezTo>
                <a:cubicBezTo>
                  <a:pt x="50552" y="40841"/>
                  <a:pt x="52481" y="33008"/>
                  <a:pt x="59975" y="31709"/>
                </a:cubicBezTo>
                <a:cubicBezTo>
                  <a:pt x="67469" y="30410"/>
                  <a:pt x="72019" y="33752"/>
                  <a:pt x="86370" y="34161"/>
                </a:cubicBezTo>
                <a:cubicBezTo>
                  <a:pt x="100721" y="34570"/>
                  <a:pt x="140606" y="38198"/>
                  <a:pt x="146079" y="34161"/>
                </a:cubicBezTo>
                <a:cubicBezTo>
                  <a:pt x="151552" y="30124"/>
                  <a:pt x="133557" y="13814"/>
                  <a:pt x="119206" y="9937"/>
                </a:cubicBezTo>
                <a:cubicBezTo>
                  <a:pt x="104855" y="6060"/>
                  <a:pt x="78812" y="12392"/>
                  <a:pt x="59975" y="10898"/>
                </a:cubicBezTo>
                <a:cubicBezTo>
                  <a:pt x="41138" y="9404"/>
                  <a:pt x="15333" y="-3609"/>
                  <a:pt x="6186" y="973"/>
                </a:cubicBezTo>
                <a:cubicBezTo>
                  <a:pt x="-2961" y="5555"/>
                  <a:pt x="-778" y="31560"/>
                  <a:pt x="5092" y="38390"/>
                </a:cubicBezTo>
                <a:close/>
              </a:path>
            </a:pathLst>
          </a:custGeom>
          <a:solidFill>
            <a:srgbClr val="E97AF3">
              <a:alpha val="64780"/>
            </a:srgbClr>
          </a:solidFill>
          <a:ln>
            <a:noFill/>
          </a:ln>
        </p:spPr>
      </p:sp>
      <p:sp>
        <p:nvSpPr>
          <p:cNvPr id="69" name="Google Shape;69;p15"/>
          <p:cNvSpPr txBox="1"/>
          <p:nvPr/>
        </p:nvSpPr>
        <p:spPr>
          <a:xfrm>
            <a:off x="619300" y="483550"/>
            <a:ext cx="3448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Наша миссия</a:t>
            </a:r>
            <a:endParaRPr sz="32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1191" y="0"/>
            <a:ext cx="2309218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6538608" y="4294974"/>
            <a:ext cx="3138900" cy="1224125"/>
          </a:xfrm>
          <a:custGeom>
            <a:rect b="b" l="l" r="r" t="t"/>
            <a:pathLst>
              <a:path extrusionOk="0" h="48965" w="125556">
                <a:moveTo>
                  <a:pt x="1082" y="35858"/>
                </a:moveTo>
                <a:cubicBezTo>
                  <a:pt x="-2273" y="31745"/>
                  <a:pt x="3039" y="25315"/>
                  <a:pt x="8271" y="23877"/>
                </a:cubicBezTo>
                <a:cubicBezTo>
                  <a:pt x="13503" y="22439"/>
                  <a:pt x="25045" y="29229"/>
                  <a:pt x="32473" y="27232"/>
                </a:cubicBezTo>
                <a:cubicBezTo>
                  <a:pt x="39901" y="25235"/>
                  <a:pt x="42817" y="14612"/>
                  <a:pt x="52841" y="11896"/>
                </a:cubicBezTo>
                <a:cubicBezTo>
                  <a:pt x="62865" y="9180"/>
                  <a:pt x="86068" y="12015"/>
                  <a:pt x="92618" y="10937"/>
                </a:cubicBezTo>
                <a:cubicBezTo>
                  <a:pt x="99168" y="9859"/>
                  <a:pt x="88744" y="6864"/>
                  <a:pt x="92139" y="5426"/>
                </a:cubicBezTo>
                <a:cubicBezTo>
                  <a:pt x="95534" y="3988"/>
                  <a:pt x="108353" y="-3719"/>
                  <a:pt x="112986" y="2311"/>
                </a:cubicBezTo>
                <a:cubicBezTo>
                  <a:pt x="117619" y="8342"/>
                  <a:pt x="134033" y="33901"/>
                  <a:pt x="119935" y="41609"/>
                </a:cubicBezTo>
                <a:cubicBezTo>
                  <a:pt x="105837" y="49317"/>
                  <a:pt x="48208" y="49517"/>
                  <a:pt x="28399" y="48558"/>
                </a:cubicBezTo>
                <a:cubicBezTo>
                  <a:pt x="8590" y="47600"/>
                  <a:pt x="4437" y="39972"/>
                  <a:pt x="1082" y="35858"/>
                </a:cubicBezTo>
                <a:close/>
              </a:path>
            </a:pathLst>
          </a:custGeom>
          <a:solidFill>
            <a:srgbClr val="E97AF3">
              <a:alpha val="64780"/>
            </a:srgbClr>
          </a:solidFill>
          <a:ln>
            <a:noFill/>
          </a:ln>
        </p:spPr>
      </p:sp>
      <p:sp>
        <p:nvSpPr>
          <p:cNvPr id="72" name="Google Shape;72;p15"/>
          <p:cNvSpPr/>
          <p:nvPr/>
        </p:nvSpPr>
        <p:spPr>
          <a:xfrm>
            <a:off x="7527525" y="97538"/>
            <a:ext cx="1443300" cy="1466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7800" y="309374"/>
            <a:ext cx="1042725" cy="10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2048550" y="186350"/>
            <a:ext cx="5046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Роли в команде </a:t>
            </a:r>
            <a:endParaRPr sz="32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98775" y="1229975"/>
            <a:ext cx="83397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Главный разработчик - Отто</a:t>
            </a:r>
            <a:endParaRPr sz="20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Руководитель проекта - Отто</a:t>
            </a:r>
            <a:endParaRPr sz="20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UI/UX дизайнер - Ираклий Сергеевич</a:t>
            </a:r>
            <a:endParaRPr sz="20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Контент менеджер - Ираклий Сергеевич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-846388" y="4329006"/>
            <a:ext cx="11045975" cy="1011775"/>
          </a:xfrm>
          <a:custGeom>
            <a:rect b="b" l="l" r="r" t="t"/>
            <a:pathLst>
              <a:path extrusionOk="0" h="40471" w="441839">
                <a:moveTo>
                  <a:pt x="15107" y="30863"/>
                </a:moveTo>
                <a:cubicBezTo>
                  <a:pt x="16681" y="25645"/>
                  <a:pt x="36227" y="8251"/>
                  <a:pt x="45918" y="7009"/>
                </a:cubicBezTo>
                <a:cubicBezTo>
                  <a:pt x="55609" y="5767"/>
                  <a:pt x="58922" y="23575"/>
                  <a:pt x="73251" y="23409"/>
                </a:cubicBezTo>
                <a:cubicBezTo>
                  <a:pt x="87580" y="23243"/>
                  <a:pt x="116155" y="6181"/>
                  <a:pt x="131892" y="6015"/>
                </a:cubicBezTo>
                <a:cubicBezTo>
                  <a:pt x="147629" y="5849"/>
                  <a:pt x="152350" y="23409"/>
                  <a:pt x="167673" y="22415"/>
                </a:cubicBezTo>
                <a:cubicBezTo>
                  <a:pt x="182996" y="21421"/>
                  <a:pt x="206850" y="-362"/>
                  <a:pt x="223829" y="52"/>
                </a:cubicBezTo>
                <a:cubicBezTo>
                  <a:pt x="240808" y="466"/>
                  <a:pt x="250830" y="23906"/>
                  <a:pt x="269549" y="24900"/>
                </a:cubicBezTo>
                <a:cubicBezTo>
                  <a:pt x="288268" y="25894"/>
                  <a:pt x="316428" y="6512"/>
                  <a:pt x="336141" y="6015"/>
                </a:cubicBezTo>
                <a:cubicBezTo>
                  <a:pt x="355854" y="5518"/>
                  <a:pt x="373662" y="21338"/>
                  <a:pt x="387825" y="21918"/>
                </a:cubicBezTo>
                <a:cubicBezTo>
                  <a:pt x="401988" y="22498"/>
                  <a:pt x="417642" y="6844"/>
                  <a:pt x="421121" y="9494"/>
                </a:cubicBezTo>
                <a:cubicBezTo>
                  <a:pt x="424600" y="12145"/>
                  <a:pt x="472805" y="33017"/>
                  <a:pt x="408697" y="37821"/>
                </a:cubicBezTo>
                <a:cubicBezTo>
                  <a:pt x="344590" y="42625"/>
                  <a:pt x="102074" y="39478"/>
                  <a:pt x="36476" y="38318"/>
                </a:cubicBezTo>
                <a:cubicBezTo>
                  <a:pt x="-29122" y="37158"/>
                  <a:pt x="13533" y="36081"/>
                  <a:pt x="15107" y="30863"/>
                </a:cubicBezTo>
                <a:close/>
              </a:path>
            </a:pathLst>
          </a:custGeom>
          <a:solidFill>
            <a:srgbClr val="E97AF3">
              <a:alpha val="64780"/>
            </a:srgbClr>
          </a:solid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337" y="976475"/>
            <a:ext cx="7033326" cy="42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487850" y="192100"/>
            <a:ext cx="8274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Задачи нашей команды для реализации идеи</a:t>
            </a:r>
            <a:endParaRPr sz="25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85150" y="62125"/>
            <a:ext cx="821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Как будет выглядеть решение</a:t>
            </a:r>
            <a:endParaRPr sz="30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600" y="86975"/>
            <a:ext cx="3540800" cy="35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1232548" y="3503078"/>
            <a:ext cx="6482725" cy="1482575"/>
          </a:xfrm>
          <a:custGeom>
            <a:rect b="b" l="l" r="r" t="t"/>
            <a:pathLst>
              <a:path extrusionOk="0" h="59303" w="259309">
                <a:moveTo>
                  <a:pt x="9474" y="30604"/>
                </a:moveTo>
                <a:cubicBezTo>
                  <a:pt x="11379" y="23564"/>
                  <a:pt x="20988" y="14453"/>
                  <a:pt x="29850" y="12714"/>
                </a:cubicBezTo>
                <a:cubicBezTo>
                  <a:pt x="38713" y="10975"/>
                  <a:pt x="32915" y="19009"/>
                  <a:pt x="62649" y="20168"/>
                </a:cubicBezTo>
                <a:cubicBezTo>
                  <a:pt x="92384" y="21328"/>
                  <a:pt x="180510" y="22984"/>
                  <a:pt x="208257" y="19671"/>
                </a:cubicBezTo>
                <a:cubicBezTo>
                  <a:pt x="236004" y="16358"/>
                  <a:pt x="220681" y="1450"/>
                  <a:pt x="229129" y="290"/>
                </a:cubicBezTo>
                <a:cubicBezTo>
                  <a:pt x="237577" y="-869"/>
                  <a:pt x="261846" y="3603"/>
                  <a:pt x="258947" y="12714"/>
                </a:cubicBezTo>
                <a:cubicBezTo>
                  <a:pt x="256048" y="21825"/>
                  <a:pt x="251824" y="47915"/>
                  <a:pt x="211736" y="54955"/>
                </a:cubicBezTo>
                <a:cubicBezTo>
                  <a:pt x="171648" y="61995"/>
                  <a:pt x="52130" y="59014"/>
                  <a:pt x="18420" y="54955"/>
                </a:cubicBezTo>
                <a:cubicBezTo>
                  <a:pt x="-15290" y="50897"/>
                  <a:pt x="7569" y="37644"/>
                  <a:pt x="9474" y="30604"/>
                </a:cubicBezTo>
                <a:close/>
              </a:path>
            </a:pathLst>
          </a:custGeom>
          <a:solidFill>
            <a:srgbClr val="E97AF3">
              <a:alpha val="64780"/>
            </a:srgbClr>
          </a:solidFill>
          <a:ln>
            <a:noFill/>
          </a:ln>
        </p:spPr>
      </p:sp>
      <p:sp>
        <p:nvSpPr>
          <p:cNvPr id="98" name="Google Shape;98;p19"/>
          <p:cNvSpPr txBox="1"/>
          <p:nvPr/>
        </p:nvSpPr>
        <p:spPr>
          <a:xfrm>
            <a:off x="1809013" y="4099850"/>
            <a:ext cx="5329800" cy="1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latin typeface="Comfortaa Medium"/>
                <a:ea typeface="Comfortaa Medium"/>
                <a:cs typeface="Comfortaa Medium"/>
                <a:sym typeface="Comfortaa Medium"/>
              </a:rPr>
              <a:t>Спасибо за внимание!</a:t>
            </a:r>
            <a:endParaRPr sz="32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