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1CBA-ECE1-8E41-BAD2-82FB755809DB}" type="datetimeFigureOut">
              <a:rPr lang="en-US" smtClean="0"/>
              <a:t>06/08/19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81AD-52FF-8D4D-8226-BF781CFB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sz="1600" dirty="0" smtClean="0">
                <a:solidFill>
                  <a:schemeClr val="tx1"/>
                </a:solidFill>
              </a:rPr>
              <a:t>A recent study  “</a:t>
            </a:r>
            <a:r>
              <a:rPr lang="en-US" sz="1600" dirty="0" smtClean="0">
                <a:solidFill>
                  <a:srgbClr val="000000"/>
                </a:solidFill>
              </a:rPr>
              <a:t>The spectrum of cluster headache: A case report of 4600 attacks “ has been published by International Headache Society. Some of the findings concluded that the condition of each patient </a:t>
            </a:r>
            <a:r>
              <a:rPr lang="en-US" sz="1600" smtClean="0">
                <a:solidFill>
                  <a:srgbClr val="000000"/>
                </a:solidFill>
              </a:rPr>
              <a:t>is </a:t>
            </a:r>
            <a:r>
              <a:rPr lang="en-US" sz="1600" smtClean="0">
                <a:solidFill>
                  <a:srgbClr val="000000"/>
                </a:solidFill>
              </a:rPr>
              <a:t>ver</a:t>
            </a:r>
            <a:r>
              <a:rPr lang="en-US" sz="1600" smtClean="0">
                <a:solidFill>
                  <a:srgbClr val="000000"/>
                </a:solidFill>
              </a:rPr>
              <a:t>y </a:t>
            </a:r>
            <a:r>
              <a:rPr lang="en-US" sz="1600" dirty="0" smtClean="0">
                <a:solidFill>
                  <a:srgbClr val="000000"/>
                </a:solidFill>
              </a:rPr>
              <a:t>individual.</a:t>
            </a:r>
          </a:p>
          <a:p>
            <a:pPr marL="285750" indent="-285750"/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/>
            <a:r>
              <a:rPr lang="en-US" sz="1600" dirty="0" smtClean="0">
                <a:solidFill>
                  <a:schemeClr val="tx1"/>
                </a:solidFill>
              </a:rPr>
              <a:t>User 36 has been chosen with 9 years (10.000 data entries) data.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/>
            <a:r>
              <a:rPr lang="en-US" sz="1600" dirty="0" smtClean="0"/>
              <a:t>The dataset has been split into 2 parts:</a:t>
            </a:r>
          </a:p>
          <a:p>
            <a:pPr marL="0" indent="0">
              <a:buNone/>
            </a:pPr>
            <a:r>
              <a:rPr lang="en-US" sz="1600" dirty="0" smtClean="0"/>
              <a:t>       1) symptoms information such as intensity, duration, time of day and how a person feels.</a:t>
            </a:r>
          </a:p>
          <a:p>
            <a:pPr marL="0" indent="0">
              <a:buNone/>
            </a:pPr>
            <a:r>
              <a:rPr lang="en-US" sz="1600" dirty="0" smtClean="0"/>
              <a:t>       2) medical treatment information, such as treatment type and time at which it was taken.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742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/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Since the relationships between symptoms, when they occur and how long they last are expected to be highly non linear, we have decided to go for a Random Forest model.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After selecting appropriate variables to try and ‘predict’ the intensity level, we have produced a model that has overall accuracy of 78.52% and MAE = 0.72. The following graph shows the importance of each variable with respect to the Intensity of an attack.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 descr="Screenshot 2019-08-06 at 12.4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3" y="3338192"/>
            <a:ext cx="4761576" cy="31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/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39499"/>
          </a:xfrm>
        </p:spPr>
        <p:txBody>
          <a:bodyPr/>
          <a:lstStyle/>
          <a:p>
            <a:r>
              <a:rPr lang="en-US" sz="1600" dirty="0" smtClean="0"/>
              <a:t>Once the most important variables have been identified, we removed the ones that don</a:t>
            </a:r>
            <a:r>
              <a:rPr lang="mr-IN" sz="1600" dirty="0" smtClean="0"/>
              <a:t>’</a:t>
            </a:r>
            <a:r>
              <a:rPr lang="en-US" sz="1600" dirty="0" smtClean="0"/>
              <a:t>t really affect our model’s understanding of the relationships between Intensity level and other variables, which improved the model even further.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Picture 7" descr="Screenshot 2019-08-06 at 12.4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6" y="3006566"/>
            <a:ext cx="4330834" cy="3119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006566"/>
            <a:ext cx="37433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Duration and date/time of the attacks has the most effect on their intensity, hence, this has to be investigated further for more insights.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This information supports the findings about a relationship between the number of attacks and their occurrence during the day.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185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have identified that there is some clear relationship between intensity of attacks and at what time of the day / week they occur.</a:t>
            </a:r>
          </a:p>
          <a:p>
            <a:endParaRPr lang="en-US" sz="1600" dirty="0"/>
          </a:p>
          <a:p>
            <a:r>
              <a:rPr lang="en-US" sz="1600" dirty="0" smtClean="0"/>
              <a:t>Medical treatments data needs to be merged with symptoms dataset in order to see how it impacts the intensity levels of attacks.</a:t>
            </a:r>
          </a:p>
          <a:p>
            <a:endParaRPr lang="en-US" sz="1600" dirty="0"/>
          </a:p>
          <a:p>
            <a:r>
              <a:rPr lang="en-US" sz="1600" dirty="0" smtClean="0"/>
              <a:t>New variables could be created in order to produce even more information about each patient’s condition, for example number of attacks per day or the time difference between a medical treatment and an occurrence of a symptom.</a:t>
            </a:r>
          </a:p>
          <a:p>
            <a:endParaRPr lang="en-US" sz="1600" dirty="0"/>
          </a:p>
          <a:p>
            <a:r>
              <a:rPr lang="en-US" sz="1600" dirty="0" smtClean="0"/>
              <a:t>Each user could be classified by their symptoms, for example a cluster headache patient or migraine patient. This will allow us to analyze bigger datasets.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069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397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Separation</vt:lpstr>
      <vt:lpstr>Modeling / Analysis</vt:lpstr>
      <vt:lpstr>Modeling / Analysis</vt:lpstr>
      <vt:lpstr>Conclusions /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Ivan Sokolenko</dc:creator>
  <cp:lastModifiedBy>Ivan Sokolenko</cp:lastModifiedBy>
  <cp:revision>11</cp:revision>
  <dcterms:created xsi:type="dcterms:W3CDTF">2019-08-06T09:24:05Z</dcterms:created>
  <dcterms:modified xsi:type="dcterms:W3CDTF">2019-08-06T23:19:31Z</dcterms:modified>
</cp:coreProperties>
</file>