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Kay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4FFBB5-1BD8-4098-94FB-B37440CCA5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 (Kay)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6409C7-839E-440C-9D2D-B7CFCC883F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8/24/2023 8:48:41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3EAABBE-ABC8-45F8-AF5E-A830A682C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1400"/>
            <a:ext cx="11430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2023-08-24T08:48:42Z</dcterms:created>
  <dcterms:modified xsi:type="dcterms:W3CDTF">2023-08-24T08:48:42Z</dcterms:modified>
</cp:coreProperties>
</file>