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s-west-2b.online.tableau.com/#/site/visualizationontableau/workbooks/734274/vie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A6D122E-4FA3-4643-B644-7319BCAF6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Analysis of Target Customers for a Bike company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88F5AD1-49F5-482C-92BC-0CF75E99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8/28/2023 8:49:56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2B4D-FFF9-4447-B15E-C4DAFDBCA5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D8B6-B3DE-426A-8550-6CFA80AC24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10515600" cy="150018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COPY LINK BELOW AND SEARCH ON BROWERS FOR MORE DETAILS ON DASHBOARD </a:t>
            </a:r>
          </a:p>
          <a:p>
            <a:r>
              <a:rPr lang="en-US" dirty="0"/>
              <a:t>https://us-west-2b.online.tableau.com/#/site/visualizationontableau/views/AnalysisofTargetCustomersforaBikecompany/Dashboard1?:iid=4</a:t>
            </a:r>
          </a:p>
        </p:txBody>
      </p:sp>
    </p:spTree>
    <p:extLst>
      <p:ext uri="{BB962C8B-B14F-4D97-AF65-F5344CB8AC3E}">
        <p14:creationId xmlns:p14="http://schemas.microsoft.com/office/powerpoint/2010/main" val="265948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9821FCF-66EA-4F85-94DC-C2E458FC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803275"/>
            <a:ext cx="1198245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E870AA99-B59E-445A-802D-53B2A29E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803275"/>
            <a:ext cx="775335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5143C9C-F37C-42DF-A187-AFEE20D56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03275"/>
            <a:ext cx="716280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B28DE5DC-20CE-40BC-A779-0021E034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803275"/>
            <a:ext cx="365125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8127F384-9DB0-4DA1-8269-EF0E38DE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803275"/>
            <a:ext cx="7766050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C89948C4-F39C-416A-AFE7-3BC6AF8A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A39618-5333-4ED1-B849-2D0CF6164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16892"/>
              </p:ext>
            </p:extLst>
          </p:nvPr>
        </p:nvGraphicFramePr>
        <p:xfrm>
          <a:off x="991402" y="1905802"/>
          <a:ext cx="9817767" cy="4687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812">
                  <a:extLst>
                    <a:ext uri="{9D8B030D-6E8A-4147-A177-3AD203B41FA5}">
                      <a16:colId xmlns:a16="http://schemas.microsoft.com/office/drawing/2014/main" val="2320468312"/>
                    </a:ext>
                  </a:extLst>
                </a:gridCol>
                <a:gridCol w="1712032">
                  <a:extLst>
                    <a:ext uri="{9D8B030D-6E8A-4147-A177-3AD203B41FA5}">
                      <a16:colId xmlns:a16="http://schemas.microsoft.com/office/drawing/2014/main" val="4279375735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1235569201"/>
                    </a:ext>
                  </a:extLst>
                </a:gridCol>
                <a:gridCol w="1781784">
                  <a:extLst>
                    <a:ext uri="{9D8B030D-6E8A-4147-A177-3AD203B41FA5}">
                      <a16:colId xmlns:a16="http://schemas.microsoft.com/office/drawing/2014/main" val="4268247710"/>
                    </a:ext>
                  </a:extLst>
                </a:gridCol>
                <a:gridCol w="1011655">
                  <a:extLst>
                    <a:ext uri="{9D8B030D-6E8A-4147-A177-3AD203B41FA5}">
                      <a16:colId xmlns:a16="http://schemas.microsoft.com/office/drawing/2014/main" val="679120496"/>
                    </a:ext>
                  </a:extLst>
                </a:gridCol>
                <a:gridCol w="3097221">
                  <a:extLst>
                    <a:ext uri="{9D8B030D-6E8A-4147-A177-3AD203B41FA5}">
                      <a16:colId xmlns:a16="http://schemas.microsoft.com/office/drawing/2014/main" val="3583739484"/>
                    </a:ext>
                  </a:extLst>
                </a:gridCol>
              </a:tblGrid>
              <a:tr h="63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wealth segment</a:t>
                      </a:r>
                      <a:endParaRPr lang="en-US" sz="2800" b="1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customers</a:t>
                      </a:r>
                      <a:endParaRPr lang="en-US" sz="2800" b="1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%</a:t>
                      </a:r>
                      <a:endParaRPr lang="en-US" sz="2800" b="1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Number of bikes purchases</a:t>
                      </a:r>
                      <a:endParaRPr lang="en-US" sz="2800" b="1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%</a:t>
                      </a:r>
                      <a:endParaRPr lang="en-US" sz="2800" b="1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% difference sales minus no of customers</a:t>
                      </a:r>
                      <a:endParaRPr lang="en-US" sz="2800" b="1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9024514"/>
                  </a:ext>
                </a:extLst>
              </a:tr>
              <a:tr h="63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Mass</a:t>
                      </a:r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508</a:t>
                      </a:r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50.8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25115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50.40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-0.40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496684"/>
                  </a:ext>
                </a:extLst>
              </a:tr>
              <a:tr h="63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High net worth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251</a:t>
                      </a:r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25.1</a:t>
                      </a:r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12716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25.52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0.42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0848107"/>
                  </a:ext>
                </a:extLst>
              </a:tr>
              <a:tr h="63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Affluent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241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24.1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12005</a:t>
                      </a:r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24.09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-0.01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4120388"/>
                  </a:ext>
                </a:extLst>
              </a:tr>
              <a:tr h="63526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0035173"/>
                  </a:ext>
                </a:extLst>
              </a:tr>
              <a:tr h="63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total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1000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100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49836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100</a:t>
                      </a:r>
                      <a:endParaRPr lang="en-US" sz="2800" b="0" i="0" u="none" strike="noStrike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36609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231430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CDEA5E82-BA17-469A-8DCD-05B7199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quantitative and qualitative data </a:t>
            </a:r>
          </a:p>
        </p:txBody>
      </p:sp>
    </p:spTree>
    <p:extLst>
      <p:ext uri="{BB962C8B-B14F-4D97-AF65-F5344CB8AC3E}">
        <p14:creationId xmlns:p14="http://schemas.microsoft.com/office/powerpoint/2010/main" val="4761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966-CF4C-4DFF-AED2-04AF29A1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Analysis of Target customers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145C-0091-4023-A0AE-8AFF387F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visualization of data of the 1000 customers on the dashboard, Sprocket Central Pty Ltd should target customers that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Of the High net worth customers representing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25% of the total customer count, </a:t>
            </a:r>
            <a:r>
              <a:rPr lang="en-US" dirty="0"/>
              <a:t>with job industry – manufacturing, n/a and health and also due to their highest property valuation.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mass customers representing 51% of the customers count especially those in the financial sector, manufacturing and health.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customers residing in New South Wales(NSW) of Australia who had a total purchase of 51% of the total number of bike purchases in the last 3 years.</a:t>
            </a:r>
          </a:p>
        </p:txBody>
      </p:sp>
    </p:spTree>
    <p:extLst>
      <p:ext uri="{BB962C8B-B14F-4D97-AF65-F5344CB8AC3E}">
        <p14:creationId xmlns:p14="http://schemas.microsoft.com/office/powerpoint/2010/main" val="47633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Analysis of Target Customers for a Bike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quantitative and qualitative data </vt:lpstr>
      <vt:lpstr>Review of Analysis of Target customers on dashboard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Target Customers for a Bike company</dc:title>
  <dc:creator>HP</dc:creator>
  <cp:lastModifiedBy>Oremei Akande</cp:lastModifiedBy>
  <cp:revision>7</cp:revision>
  <dcterms:created xsi:type="dcterms:W3CDTF">2023-08-28T08:49:58Z</dcterms:created>
  <dcterms:modified xsi:type="dcterms:W3CDTF">2023-08-28T10:55:13Z</dcterms:modified>
</cp:coreProperties>
</file>