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5" r:id="rId7"/>
    <p:sldId id="267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Iran Ataide dos Santos" userId="9ae6e039-d332-4380-b016-2a94f59cdf32" providerId="ADAL" clId="{C913DF4F-8630-46F5-ACC5-2A17405E1E6A}"/>
    <pc:docChg chg="undo redo custSel addSld delSld modSld">
      <pc:chgData name="Jose Iran Ataide dos Santos" userId="9ae6e039-d332-4380-b016-2a94f59cdf32" providerId="ADAL" clId="{C913DF4F-8630-46F5-ACC5-2A17405E1E6A}" dt="2021-01-07T16:43:29.747" v="247" actId="255"/>
      <pc:docMkLst>
        <pc:docMk/>
      </pc:docMkLst>
      <pc:sldChg chg="addSp delSp modSp">
        <pc:chgData name="Jose Iran Ataide dos Santos" userId="9ae6e039-d332-4380-b016-2a94f59cdf32" providerId="ADAL" clId="{C913DF4F-8630-46F5-ACC5-2A17405E1E6A}" dt="2021-01-02T02:15:32.028" v="70" actId="167"/>
        <pc:sldMkLst>
          <pc:docMk/>
          <pc:sldMk cId="3089961512" sldId="256"/>
        </pc:sldMkLst>
        <pc:spChg chg="mod">
          <ac:chgData name="Jose Iran Ataide dos Santos" userId="9ae6e039-d332-4380-b016-2a94f59cdf32" providerId="ADAL" clId="{C913DF4F-8630-46F5-ACC5-2A17405E1E6A}" dt="2021-01-02T02:11:43.053" v="49" actId="1038"/>
          <ac:spMkLst>
            <pc:docMk/>
            <pc:sldMk cId="3089961512" sldId="256"/>
            <ac:spMk id="2" creationId="{B1CBBC41-99CA-4AA3-9EA8-CF85EABEECCD}"/>
          </ac:spMkLst>
        </pc:spChg>
        <pc:spChg chg="ord">
          <ac:chgData name="Jose Iran Ataide dos Santos" userId="9ae6e039-d332-4380-b016-2a94f59cdf32" providerId="ADAL" clId="{C913DF4F-8630-46F5-ACC5-2A17405E1E6A}" dt="2021-01-02T02:15:32.028" v="70" actId="167"/>
          <ac:spMkLst>
            <pc:docMk/>
            <pc:sldMk cId="3089961512" sldId="256"/>
            <ac:spMk id="4" creationId="{E0187F6C-B06D-4141-8718-FE6426F89DE6}"/>
          </ac:spMkLst>
        </pc:spChg>
        <pc:spChg chg="del mod">
          <ac:chgData name="Jose Iran Ataide dos Santos" userId="9ae6e039-d332-4380-b016-2a94f59cdf32" providerId="ADAL" clId="{C913DF4F-8630-46F5-ACC5-2A17405E1E6A}" dt="2021-01-02T02:15:14.518" v="67" actId="478"/>
          <ac:spMkLst>
            <pc:docMk/>
            <pc:sldMk cId="3089961512" sldId="256"/>
            <ac:spMk id="12" creationId="{214F6CE2-2B3A-4176-BE75-A8907A06E868}"/>
          </ac:spMkLst>
        </pc:spChg>
        <pc:spChg chg="add ord">
          <ac:chgData name="Jose Iran Ataide dos Santos" userId="9ae6e039-d332-4380-b016-2a94f59cdf32" providerId="ADAL" clId="{C913DF4F-8630-46F5-ACC5-2A17405E1E6A}" dt="2021-01-02T02:15:24.479" v="69" actId="167"/>
          <ac:spMkLst>
            <pc:docMk/>
            <pc:sldMk cId="3089961512" sldId="256"/>
            <ac:spMk id="15" creationId="{1E20568E-83BF-4579-9F5B-812E2D6631D9}"/>
          </ac:spMkLst>
        </pc:spChg>
        <pc:grpChg chg="mod">
          <ac:chgData name="Jose Iran Ataide dos Santos" userId="9ae6e039-d332-4380-b016-2a94f59cdf32" providerId="ADAL" clId="{C913DF4F-8630-46F5-ACC5-2A17405E1E6A}" dt="2021-01-02T02:11:37.894" v="48" actId="1037"/>
          <ac:grpSpMkLst>
            <pc:docMk/>
            <pc:sldMk cId="3089961512" sldId="256"/>
            <ac:grpSpMk id="14" creationId="{F73B9229-D4C9-4AB3-A39B-09F7F72A8C88}"/>
          </ac:grpSpMkLst>
        </pc:grpChg>
      </pc:sldChg>
      <pc:sldChg chg="addSp delSp modSp">
        <pc:chgData name="Jose Iran Ataide dos Santos" userId="9ae6e039-d332-4380-b016-2a94f59cdf32" providerId="ADAL" clId="{C913DF4F-8630-46F5-ACC5-2A17405E1E6A}" dt="2021-01-02T02:15:02.724" v="66" actId="167"/>
        <pc:sldMkLst>
          <pc:docMk/>
          <pc:sldMk cId="1329412624" sldId="257"/>
        </pc:sldMkLst>
        <pc:spChg chg="ord">
          <ac:chgData name="Jose Iran Ataide dos Santos" userId="9ae6e039-d332-4380-b016-2a94f59cdf32" providerId="ADAL" clId="{C913DF4F-8630-46F5-ACC5-2A17405E1E6A}" dt="2021-01-02T02:15:02.724" v="66" actId="167"/>
          <ac:spMkLst>
            <pc:docMk/>
            <pc:sldMk cId="1329412624" sldId="257"/>
            <ac:spMk id="12" creationId="{4AFA09B0-1A4B-4202-A243-2C96231B6978}"/>
          </ac:spMkLst>
        </pc:spChg>
        <pc:spChg chg="add ord">
          <ac:chgData name="Jose Iran Ataide dos Santos" userId="9ae6e039-d332-4380-b016-2a94f59cdf32" providerId="ADAL" clId="{C913DF4F-8630-46F5-ACC5-2A17405E1E6A}" dt="2021-01-02T02:14:53.936" v="65" actId="167"/>
          <ac:spMkLst>
            <pc:docMk/>
            <pc:sldMk cId="1329412624" sldId="257"/>
            <ac:spMk id="14" creationId="{2D5705D9-51CC-4C91-83CC-72D37551B6DC}"/>
          </ac:spMkLst>
        </pc:spChg>
        <pc:spChg chg="del mod">
          <ac:chgData name="Jose Iran Ataide dos Santos" userId="9ae6e039-d332-4380-b016-2a94f59cdf32" providerId="ADAL" clId="{C913DF4F-8630-46F5-ACC5-2A17405E1E6A}" dt="2021-01-02T02:14:42.239" v="63" actId="478"/>
          <ac:spMkLst>
            <pc:docMk/>
            <pc:sldMk cId="1329412624" sldId="257"/>
            <ac:spMk id="19" creationId="{EB07E374-4E4C-4D03-87DA-E80DAE2EE19A}"/>
          </ac:spMkLst>
        </pc:spChg>
      </pc:sldChg>
      <pc:sldChg chg="del">
        <pc:chgData name="Jose Iran Ataide dos Santos" userId="9ae6e039-d332-4380-b016-2a94f59cdf32" providerId="ADAL" clId="{C913DF4F-8630-46F5-ACC5-2A17405E1E6A}" dt="2021-01-02T01:57:57.507" v="0" actId="2696"/>
        <pc:sldMkLst>
          <pc:docMk/>
          <pc:sldMk cId="1803082592" sldId="262"/>
        </pc:sldMkLst>
      </pc:sldChg>
      <pc:sldChg chg="addSp delSp modSp add addAnim delAnim modAnim">
        <pc:chgData name="Jose Iran Ataide dos Santos" userId="9ae6e039-d332-4380-b016-2a94f59cdf32" providerId="ADAL" clId="{C913DF4F-8630-46F5-ACC5-2A17405E1E6A}" dt="2021-01-02T02:10:45.952" v="44" actId="478"/>
        <pc:sldMkLst>
          <pc:docMk/>
          <pc:sldMk cId="1394375053" sldId="265"/>
        </pc:sldMkLst>
        <pc:spChg chg="mod">
          <ac:chgData name="Jose Iran Ataide dos Santos" userId="9ae6e039-d332-4380-b016-2a94f59cdf32" providerId="ADAL" clId="{C913DF4F-8630-46F5-ACC5-2A17405E1E6A}" dt="2021-01-02T01:58:16.373" v="8" actId="20577"/>
          <ac:spMkLst>
            <pc:docMk/>
            <pc:sldMk cId="1394375053" sldId="265"/>
            <ac:spMk id="2" creationId="{B1CBBC41-99CA-4AA3-9EA8-CF85EABEECCD}"/>
          </ac:spMkLst>
        </pc:spChg>
        <pc:spChg chg="mod">
          <ac:chgData name="Jose Iran Ataide dos Santos" userId="9ae6e039-d332-4380-b016-2a94f59cdf32" providerId="ADAL" clId="{C913DF4F-8630-46F5-ACC5-2A17405E1E6A}" dt="2021-01-02T02:10:25.075" v="34" actId="14100"/>
          <ac:spMkLst>
            <pc:docMk/>
            <pc:sldMk cId="1394375053" sldId="265"/>
            <ac:spMk id="11" creationId="{82EEA568-6442-4B7A-A99B-D08A76077208}"/>
          </ac:spMkLst>
        </pc:spChg>
        <pc:spChg chg="mod">
          <ac:chgData name="Jose Iran Ataide dos Santos" userId="9ae6e039-d332-4380-b016-2a94f59cdf32" providerId="ADAL" clId="{C913DF4F-8630-46F5-ACC5-2A17405E1E6A}" dt="2021-01-02T02:09:04.174" v="31" actId="207"/>
          <ac:spMkLst>
            <pc:docMk/>
            <pc:sldMk cId="1394375053" sldId="265"/>
            <ac:spMk id="12" creationId="{67A9672C-18A7-4F82-8266-A89C74ACCB82}"/>
          </ac:spMkLst>
        </pc:spChg>
        <pc:spChg chg="mod">
          <ac:chgData name="Jose Iran Ataide dos Santos" userId="9ae6e039-d332-4380-b016-2a94f59cdf32" providerId="ADAL" clId="{C913DF4F-8630-46F5-ACC5-2A17405E1E6A}" dt="2021-01-02T02:09:04.174" v="31" actId="207"/>
          <ac:spMkLst>
            <pc:docMk/>
            <pc:sldMk cId="1394375053" sldId="265"/>
            <ac:spMk id="13" creationId="{733E7C46-F4F7-4F9C-8407-381D0D30B246}"/>
          </ac:spMkLst>
        </pc:spChg>
        <pc:spChg chg="mod">
          <ac:chgData name="Jose Iran Ataide dos Santos" userId="9ae6e039-d332-4380-b016-2a94f59cdf32" providerId="ADAL" clId="{C913DF4F-8630-46F5-ACC5-2A17405E1E6A}" dt="2021-01-02T02:09:04.174" v="31" actId="207"/>
          <ac:spMkLst>
            <pc:docMk/>
            <pc:sldMk cId="1394375053" sldId="265"/>
            <ac:spMk id="19" creationId="{C166B4B2-ED5D-4CE4-9B0F-2052BDAC252A}"/>
          </ac:spMkLst>
        </pc:spChg>
        <pc:grpChg chg="mod">
          <ac:chgData name="Jose Iran Ataide dos Santos" userId="9ae6e039-d332-4380-b016-2a94f59cdf32" providerId="ADAL" clId="{C913DF4F-8630-46F5-ACC5-2A17405E1E6A}" dt="2021-01-02T02:09:04.174" v="31" actId="207"/>
          <ac:grpSpMkLst>
            <pc:docMk/>
            <pc:sldMk cId="1394375053" sldId="265"/>
            <ac:grpSpMk id="15" creationId="{FB0259B5-487E-4513-B44A-B30DF05AC770}"/>
          </ac:grpSpMkLst>
        </pc:grpChg>
        <pc:graphicFrameChg chg="add del mod">
          <ac:chgData name="Jose Iran Ataide dos Santos" userId="9ae6e039-d332-4380-b016-2a94f59cdf32" providerId="ADAL" clId="{C913DF4F-8630-46F5-ACC5-2A17405E1E6A}" dt="2021-01-02T02:10:45.952" v="44" actId="478"/>
          <ac:graphicFrameMkLst>
            <pc:docMk/>
            <pc:sldMk cId="1394375053" sldId="265"/>
            <ac:graphicFrameMk id="3" creationId="{6634C107-5A73-4F77-B14E-C2B21BE39EAE}"/>
          </ac:graphicFrameMkLst>
        </pc:graphicFrameChg>
        <pc:graphicFrameChg chg="add del mod modGraphic">
          <ac:chgData name="Jose Iran Ataide dos Santos" userId="9ae6e039-d332-4380-b016-2a94f59cdf32" providerId="ADAL" clId="{C913DF4F-8630-46F5-ACC5-2A17405E1E6A}" dt="2021-01-02T02:10:29.270" v="40" actId="931"/>
          <ac:graphicFrameMkLst>
            <pc:docMk/>
            <pc:sldMk cId="1394375053" sldId="265"/>
            <ac:graphicFrameMk id="4" creationId="{CCE31654-A054-4BDA-A2E7-10F46EA8F4D0}"/>
          </ac:graphicFrameMkLst>
        </pc:graphicFrameChg>
      </pc:sldChg>
      <pc:sldChg chg="addSp delSp modSp add setBg">
        <pc:chgData name="Jose Iran Ataide dos Santos" userId="9ae6e039-d332-4380-b016-2a94f59cdf32" providerId="ADAL" clId="{C913DF4F-8630-46F5-ACC5-2A17405E1E6A}" dt="2021-01-02T02:23:26.512" v="225" actId="207"/>
        <pc:sldMkLst>
          <pc:docMk/>
          <pc:sldMk cId="2786168624" sldId="266"/>
        </pc:sldMkLst>
        <pc:spChg chg="add mod">
          <ac:chgData name="Jose Iran Ataide dos Santos" userId="9ae6e039-d332-4380-b016-2a94f59cdf32" providerId="ADAL" clId="{C913DF4F-8630-46F5-ACC5-2A17405E1E6A}" dt="2021-01-02T02:23:26.512" v="225" actId="207"/>
          <ac:spMkLst>
            <pc:docMk/>
            <pc:sldMk cId="2786168624" sldId="266"/>
            <ac:spMk id="3" creationId="{7CFA1278-3E45-4F28-9C35-E92C739D225F}"/>
          </ac:spMkLst>
        </pc:spChg>
        <pc:spChg chg="add del mod">
          <ac:chgData name="Jose Iran Ataide dos Santos" userId="9ae6e039-d332-4380-b016-2a94f59cdf32" providerId="ADAL" clId="{C913DF4F-8630-46F5-ACC5-2A17405E1E6A}" dt="2021-01-02T02:22:54.628" v="184" actId="478"/>
          <ac:spMkLst>
            <pc:docMk/>
            <pc:sldMk cId="2786168624" sldId="266"/>
            <ac:spMk id="14" creationId="{066DC619-908E-408F-961F-CBA4602B3D29}"/>
          </ac:spMkLst>
        </pc:spChg>
      </pc:sldChg>
      <pc:sldChg chg="modSp add">
        <pc:chgData name="Jose Iran Ataide dos Santos" userId="9ae6e039-d332-4380-b016-2a94f59cdf32" providerId="ADAL" clId="{C913DF4F-8630-46F5-ACC5-2A17405E1E6A}" dt="2021-01-07T16:43:29.747" v="247" actId="255"/>
        <pc:sldMkLst>
          <pc:docMk/>
          <pc:sldMk cId="945605455" sldId="267"/>
        </pc:sldMkLst>
        <pc:spChg chg="mod">
          <ac:chgData name="Jose Iran Ataide dos Santos" userId="9ae6e039-d332-4380-b016-2a94f59cdf32" providerId="ADAL" clId="{C913DF4F-8630-46F5-ACC5-2A17405E1E6A}" dt="2021-01-07T16:43:29.747" v="247" actId="255"/>
          <ac:spMkLst>
            <pc:docMk/>
            <pc:sldMk cId="945605455" sldId="267"/>
            <ac:spMk id="2" creationId="{B1CBBC41-99CA-4AA3-9EA8-CF85EABEECCD}"/>
          </ac:spMkLst>
        </pc:spChg>
      </pc:sldChg>
    </pc:docChg>
  </pc:docChgLst>
  <pc:docChgLst>
    <pc:chgData name="Jose Iran Ataide dos Santos" userId="9ae6e039-d332-4380-b016-2a94f59cdf32" providerId="ADAL" clId="{2B9492ED-3E54-4AF3-B01D-EDA52CB5AD5D}"/>
    <pc:docChg chg="undo custSel addSld delSld modSld sldOrd addMainMaster">
      <pc:chgData name="Jose Iran Ataide dos Santos" userId="9ae6e039-d332-4380-b016-2a94f59cdf32" providerId="ADAL" clId="{2B9492ED-3E54-4AF3-B01D-EDA52CB5AD5D}" dt="2021-01-11T13:30:40.385" v="544" actId="207"/>
      <pc:docMkLst>
        <pc:docMk/>
      </pc:docMkLst>
      <pc:sldChg chg="addSp delSp modSp">
        <pc:chgData name="Jose Iran Ataide dos Santos" userId="9ae6e039-d332-4380-b016-2a94f59cdf32" providerId="ADAL" clId="{2B9492ED-3E54-4AF3-B01D-EDA52CB5AD5D}" dt="2020-12-29T18:35:06.020" v="117" actId="478"/>
        <pc:sldMkLst>
          <pc:docMk/>
          <pc:sldMk cId="3089961512" sldId="256"/>
        </pc:sldMkLst>
        <pc:spChg chg="add del mod ord">
          <ac:chgData name="Jose Iran Ataide dos Santos" userId="9ae6e039-d332-4380-b016-2a94f59cdf32" providerId="ADAL" clId="{2B9492ED-3E54-4AF3-B01D-EDA52CB5AD5D}" dt="2020-12-29T18:35:06.020" v="117" actId="478"/>
          <ac:spMkLst>
            <pc:docMk/>
            <pc:sldMk cId="3089961512" sldId="256"/>
            <ac:spMk id="2" creationId="{B1CBBC41-99CA-4AA3-9EA8-CF85EABEECCD}"/>
          </ac:spMkLst>
        </pc:spChg>
        <pc:spChg chg="mod">
          <ac:chgData name="Jose Iran Ataide dos Santos" userId="9ae6e039-d332-4380-b016-2a94f59cdf32" providerId="ADAL" clId="{2B9492ED-3E54-4AF3-B01D-EDA52CB5AD5D}" dt="2020-12-29T18:33:50.153" v="108" actId="14100"/>
          <ac:spMkLst>
            <pc:docMk/>
            <pc:sldMk cId="3089961512" sldId="256"/>
            <ac:spMk id="4" creationId="{E0187F6C-B06D-4141-8718-FE6426F89DE6}"/>
          </ac:spMkLst>
        </pc:spChg>
        <pc:spChg chg="add del mod ord">
          <ac:chgData name="Jose Iran Ataide dos Santos" userId="9ae6e039-d332-4380-b016-2a94f59cdf32" providerId="ADAL" clId="{2B9492ED-3E54-4AF3-B01D-EDA52CB5AD5D}" dt="2020-12-29T18:35:05.543" v="116" actId="478"/>
          <ac:spMkLst>
            <pc:docMk/>
            <pc:sldMk cId="3089961512" sldId="256"/>
            <ac:spMk id="11" creationId="{82EEA568-6442-4B7A-A99B-D08A76077208}"/>
          </ac:spMkLst>
        </pc:spChg>
        <pc:spChg chg="add del mod">
          <ac:chgData name="Jose Iran Ataide dos Santos" userId="9ae6e039-d332-4380-b016-2a94f59cdf32" providerId="ADAL" clId="{2B9492ED-3E54-4AF3-B01D-EDA52CB5AD5D}" dt="2020-12-29T18:34:34.215" v="111" actId="478"/>
          <ac:spMkLst>
            <pc:docMk/>
            <pc:sldMk cId="3089961512" sldId="256"/>
            <ac:spMk id="12" creationId="{214F6CE2-2B3A-4176-BE75-A8907A06E868}"/>
          </ac:spMkLst>
        </pc:spChg>
        <pc:spChg chg="add mod">
          <ac:chgData name="Jose Iran Ataide dos Santos" userId="9ae6e039-d332-4380-b016-2a94f59cdf32" providerId="ADAL" clId="{2B9492ED-3E54-4AF3-B01D-EDA52CB5AD5D}" dt="2020-12-29T18:33:17.905" v="98" actId="1076"/>
          <ac:spMkLst>
            <pc:docMk/>
            <pc:sldMk cId="3089961512" sldId="256"/>
            <ac:spMk id="13" creationId="{64DBF46F-D3E2-467F-B2C2-10973A5DB61D}"/>
          </ac:spMkLst>
        </pc:spChg>
        <pc:grpChg chg="mod">
          <ac:chgData name="Jose Iran Ataide dos Santos" userId="9ae6e039-d332-4380-b016-2a94f59cdf32" providerId="ADAL" clId="{2B9492ED-3E54-4AF3-B01D-EDA52CB5AD5D}" dt="2020-12-29T18:30:49.409" v="77" actId="14100"/>
          <ac:grpSpMkLst>
            <pc:docMk/>
            <pc:sldMk cId="3089961512" sldId="256"/>
            <ac:grpSpMk id="14" creationId="{F73B9229-D4C9-4AB3-A39B-09F7F72A8C88}"/>
          </ac:grpSpMkLst>
        </pc:grpChg>
      </pc:sldChg>
      <pc:sldChg chg="addSp delSp modSp">
        <pc:chgData name="Jose Iran Ataide dos Santos" userId="9ae6e039-d332-4380-b016-2a94f59cdf32" providerId="ADAL" clId="{2B9492ED-3E54-4AF3-B01D-EDA52CB5AD5D}" dt="2020-12-29T18:35:28.297" v="123" actId="14100"/>
        <pc:sldMkLst>
          <pc:docMk/>
          <pc:sldMk cId="1329412624" sldId="257"/>
        </pc:sldMkLst>
        <pc:spChg chg="mod">
          <ac:chgData name="Jose Iran Ataide dos Santos" userId="9ae6e039-d332-4380-b016-2a94f59cdf32" providerId="ADAL" clId="{2B9492ED-3E54-4AF3-B01D-EDA52CB5AD5D}" dt="2020-12-29T18:28:46.383" v="30"/>
          <ac:spMkLst>
            <pc:docMk/>
            <pc:sldMk cId="1329412624" sldId="257"/>
            <ac:spMk id="2" creationId="{B1CBBC41-99CA-4AA3-9EA8-CF85EABEECCD}"/>
          </ac:spMkLst>
        </pc:spChg>
        <pc:spChg chg="del">
          <ac:chgData name="Jose Iran Ataide dos Santos" userId="9ae6e039-d332-4380-b016-2a94f59cdf32" providerId="ADAL" clId="{2B9492ED-3E54-4AF3-B01D-EDA52CB5AD5D}" dt="2020-12-29T18:35:10.564" v="118" actId="478"/>
          <ac:spMkLst>
            <pc:docMk/>
            <pc:sldMk cId="1329412624" sldId="257"/>
            <ac:spMk id="4" creationId="{E0187F6C-B06D-4141-8718-FE6426F89DE6}"/>
          </ac:spMkLst>
        </pc:spChg>
        <pc:spChg chg="del">
          <ac:chgData name="Jose Iran Ataide dos Santos" userId="9ae6e039-d332-4380-b016-2a94f59cdf32" providerId="ADAL" clId="{2B9492ED-3E54-4AF3-B01D-EDA52CB5AD5D}" dt="2020-12-29T18:35:13.394" v="120" actId="478"/>
          <ac:spMkLst>
            <pc:docMk/>
            <pc:sldMk cId="1329412624" sldId="257"/>
            <ac:spMk id="5" creationId="{6294122C-1205-4931-9364-E3EDD01F89D2}"/>
          </ac:spMkLst>
        </pc:spChg>
        <pc:spChg chg="mod">
          <ac:chgData name="Jose Iran Ataide dos Santos" userId="9ae6e039-d332-4380-b016-2a94f59cdf32" providerId="ADAL" clId="{2B9492ED-3E54-4AF3-B01D-EDA52CB5AD5D}" dt="2020-12-29T18:35:28.297" v="123" actId="14100"/>
          <ac:spMkLst>
            <pc:docMk/>
            <pc:sldMk cId="1329412624" sldId="257"/>
            <ac:spMk id="11" creationId="{82EEA568-6442-4B7A-A99B-D08A76077208}"/>
          </ac:spMkLst>
        </pc:spChg>
        <pc:spChg chg="add ord">
          <ac:chgData name="Jose Iran Ataide dos Santos" userId="9ae6e039-d332-4380-b016-2a94f59cdf32" providerId="ADAL" clId="{2B9492ED-3E54-4AF3-B01D-EDA52CB5AD5D}" dt="2020-12-29T18:35:21.321" v="122" actId="167"/>
          <ac:spMkLst>
            <pc:docMk/>
            <pc:sldMk cId="1329412624" sldId="257"/>
            <ac:spMk id="12" creationId="{4AFA09B0-1A4B-4202-A243-2C96231B6978}"/>
          </ac:spMkLst>
        </pc:spChg>
        <pc:spChg chg="add ord">
          <ac:chgData name="Jose Iran Ataide dos Santos" userId="9ae6e039-d332-4380-b016-2a94f59cdf32" providerId="ADAL" clId="{2B9492ED-3E54-4AF3-B01D-EDA52CB5AD5D}" dt="2020-12-29T18:35:21.321" v="122" actId="167"/>
          <ac:spMkLst>
            <pc:docMk/>
            <pc:sldMk cId="1329412624" sldId="257"/>
            <ac:spMk id="13" creationId="{74E2BE7F-97E7-4B5D-AA8B-633E5C0CE737}"/>
          </ac:spMkLst>
        </pc:spChg>
        <pc:spChg chg="add ord">
          <ac:chgData name="Jose Iran Ataide dos Santos" userId="9ae6e039-d332-4380-b016-2a94f59cdf32" providerId="ADAL" clId="{2B9492ED-3E54-4AF3-B01D-EDA52CB5AD5D}" dt="2020-12-29T18:35:21.321" v="122" actId="167"/>
          <ac:spMkLst>
            <pc:docMk/>
            <pc:sldMk cId="1329412624" sldId="257"/>
            <ac:spMk id="19" creationId="{EB07E374-4E4C-4D03-87DA-E80DAE2EE19A}"/>
          </ac:spMkLst>
        </pc:spChg>
        <pc:spChg chg="add ord">
          <ac:chgData name="Jose Iran Ataide dos Santos" userId="9ae6e039-d332-4380-b016-2a94f59cdf32" providerId="ADAL" clId="{2B9492ED-3E54-4AF3-B01D-EDA52CB5AD5D}" dt="2020-12-29T18:35:21.321" v="122" actId="167"/>
          <ac:spMkLst>
            <pc:docMk/>
            <pc:sldMk cId="1329412624" sldId="257"/>
            <ac:spMk id="20" creationId="{2E91962F-01EF-43E3-AED5-7BD50B4A23B8}"/>
          </ac:spMkLst>
        </pc:spChg>
        <pc:grpChg chg="del">
          <ac:chgData name="Jose Iran Ataide dos Santos" userId="9ae6e039-d332-4380-b016-2a94f59cdf32" providerId="ADAL" clId="{2B9492ED-3E54-4AF3-B01D-EDA52CB5AD5D}" dt="2020-12-29T18:35:11.626" v="119" actId="478"/>
          <ac:grpSpMkLst>
            <pc:docMk/>
            <pc:sldMk cId="1329412624" sldId="257"/>
            <ac:grpSpMk id="14" creationId="{F73B9229-D4C9-4AB3-A39B-09F7F72A8C88}"/>
          </ac:grpSpMkLst>
        </pc:grpChg>
        <pc:grpChg chg="add ord">
          <ac:chgData name="Jose Iran Ataide dos Santos" userId="9ae6e039-d332-4380-b016-2a94f59cdf32" providerId="ADAL" clId="{2B9492ED-3E54-4AF3-B01D-EDA52CB5AD5D}" dt="2020-12-29T18:35:21.321" v="122" actId="167"/>
          <ac:grpSpMkLst>
            <pc:docMk/>
            <pc:sldMk cId="1329412624" sldId="257"/>
            <ac:grpSpMk id="15" creationId="{7C0939A8-9D24-4F3A-9DAA-71DC464C8D81}"/>
          </ac:grpSpMkLst>
        </pc:grpChg>
      </pc:sldChg>
      <pc:sldChg chg="addSp delSp modSp">
        <pc:chgData name="Jose Iran Ataide dos Santos" userId="9ae6e039-d332-4380-b016-2a94f59cdf32" providerId="ADAL" clId="{2B9492ED-3E54-4AF3-B01D-EDA52CB5AD5D}" dt="2020-12-29T18:35:52.193" v="129" actId="14100"/>
        <pc:sldMkLst>
          <pc:docMk/>
          <pc:sldMk cId="1956520438" sldId="258"/>
        </pc:sldMkLst>
        <pc:spChg chg="mod">
          <ac:chgData name="Jose Iran Ataide dos Santos" userId="9ae6e039-d332-4380-b016-2a94f59cdf32" providerId="ADAL" clId="{2B9492ED-3E54-4AF3-B01D-EDA52CB5AD5D}" dt="2020-12-29T18:29:10.886" v="45" actId="20577"/>
          <ac:spMkLst>
            <pc:docMk/>
            <pc:sldMk cId="1956520438" sldId="258"/>
            <ac:spMk id="2" creationId="{B1CBBC41-99CA-4AA3-9EA8-CF85EABEECCD}"/>
          </ac:spMkLst>
        </pc:spChg>
        <pc:spChg chg="del">
          <ac:chgData name="Jose Iran Ataide dos Santos" userId="9ae6e039-d332-4380-b016-2a94f59cdf32" providerId="ADAL" clId="{2B9492ED-3E54-4AF3-B01D-EDA52CB5AD5D}" dt="2020-12-29T18:35:33.613" v="124" actId="478"/>
          <ac:spMkLst>
            <pc:docMk/>
            <pc:sldMk cId="1956520438" sldId="258"/>
            <ac:spMk id="4" creationId="{E0187F6C-B06D-4141-8718-FE6426F89DE6}"/>
          </ac:spMkLst>
        </pc:spChg>
        <pc:spChg chg="del">
          <ac:chgData name="Jose Iran Ataide dos Santos" userId="9ae6e039-d332-4380-b016-2a94f59cdf32" providerId="ADAL" clId="{2B9492ED-3E54-4AF3-B01D-EDA52CB5AD5D}" dt="2020-12-29T18:35:36.100" v="126" actId="478"/>
          <ac:spMkLst>
            <pc:docMk/>
            <pc:sldMk cId="1956520438" sldId="258"/>
            <ac:spMk id="5" creationId="{6294122C-1205-4931-9364-E3EDD01F89D2}"/>
          </ac:spMkLst>
        </pc:spChg>
        <pc:spChg chg="mod">
          <ac:chgData name="Jose Iran Ataide dos Santos" userId="9ae6e039-d332-4380-b016-2a94f59cdf32" providerId="ADAL" clId="{2B9492ED-3E54-4AF3-B01D-EDA52CB5AD5D}" dt="2020-12-29T18:35:52.193" v="129" actId="14100"/>
          <ac:spMkLst>
            <pc:docMk/>
            <pc:sldMk cId="1956520438" sldId="258"/>
            <ac:spMk id="11" creationId="{82EEA568-6442-4B7A-A99B-D08A76077208}"/>
          </ac:spMkLst>
        </pc:spChg>
        <pc:spChg chg="add ord">
          <ac:chgData name="Jose Iran Ataide dos Santos" userId="9ae6e039-d332-4380-b016-2a94f59cdf32" providerId="ADAL" clId="{2B9492ED-3E54-4AF3-B01D-EDA52CB5AD5D}" dt="2020-12-29T18:35:41.760" v="128" actId="167"/>
          <ac:spMkLst>
            <pc:docMk/>
            <pc:sldMk cId="1956520438" sldId="258"/>
            <ac:spMk id="12" creationId="{5BEE7D9A-02AF-4400-AE7F-B2594544838E}"/>
          </ac:spMkLst>
        </pc:spChg>
        <pc:spChg chg="add ord">
          <ac:chgData name="Jose Iran Ataide dos Santos" userId="9ae6e039-d332-4380-b016-2a94f59cdf32" providerId="ADAL" clId="{2B9492ED-3E54-4AF3-B01D-EDA52CB5AD5D}" dt="2020-12-29T18:35:41.760" v="128" actId="167"/>
          <ac:spMkLst>
            <pc:docMk/>
            <pc:sldMk cId="1956520438" sldId="258"/>
            <ac:spMk id="13" creationId="{35BA70A5-84C6-4573-A9E0-3628491AD201}"/>
          </ac:spMkLst>
        </pc:spChg>
        <pc:spChg chg="add ord">
          <ac:chgData name="Jose Iran Ataide dos Santos" userId="9ae6e039-d332-4380-b016-2a94f59cdf32" providerId="ADAL" clId="{2B9492ED-3E54-4AF3-B01D-EDA52CB5AD5D}" dt="2020-12-29T18:35:41.760" v="128" actId="167"/>
          <ac:spMkLst>
            <pc:docMk/>
            <pc:sldMk cId="1956520438" sldId="258"/>
            <ac:spMk id="19" creationId="{E51F6810-1468-46D3-B4A6-FDAAF9AB3C49}"/>
          </ac:spMkLst>
        </pc:spChg>
        <pc:spChg chg="add ord">
          <ac:chgData name="Jose Iran Ataide dos Santos" userId="9ae6e039-d332-4380-b016-2a94f59cdf32" providerId="ADAL" clId="{2B9492ED-3E54-4AF3-B01D-EDA52CB5AD5D}" dt="2020-12-29T18:35:41.760" v="128" actId="167"/>
          <ac:spMkLst>
            <pc:docMk/>
            <pc:sldMk cId="1956520438" sldId="258"/>
            <ac:spMk id="20" creationId="{8D8684DE-934C-44DE-9EF7-2AB23E7E9CA1}"/>
          </ac:spMkLst>
        </pc:spChg>
        <pc:grpChg chg="del">
          <ac:chgData name="Jose Iran Ataide dos Santos" userId="9ae6e039-d332-4380-b016-2a94f59cdf32" providerId="ADAL" clId="{2B9492ED-3E54-4AF3-B01D-EDA52CB5AD5D}" dt="2020-12-29T18:35:34.717" v="125" actId="478"/>
          <ac:grpSpMkLst>
            <pc:docMk/>
            <pc:sldMk cId="1956520438" sldId="258"/>
            <ac:grpSpMk id="14" creationId="{F73B9229-D4C9-4AB3-A39B-09F7F72A8C88}"/>
          </ac:grpSpMkLst>
        </pc:grpChg>
        <pc:grpChg chg="add ord">
          <ac:chgData name="Jose Iran Ataide dos Santos" userId="9ae6e039-d332-4380-b016-2a94f59cdf32" providerId="ADAL" clId="{2B9492ED-3E54-4AF3-B01D-EDA52CB5AD5D}" dt="2020-12-29T18:35:41.760" v="128" actId="167"/>
          <ac:grpSpMkLst>
            <pc:docMk/>
            <pc:sldMk cId="1956520438" sldId="258"/>
            <ac:grpSpMk id="15" creationId="{09B850DE-10C5-43CF-B68F-26E63E6F717D}"/>
          </ac:grpSpMkLst>
        </pc:grpChg>
      </pc:sldChg>
      <pc:sldChg chg="addSp delSp modSp">
        <pc:chgData name="Jose Iran Ataide dos Santos" userId="9ae6e039-d332-4380-b016-2a94f59cdf32" providerId="ADAL" clId="{2B9492ED-3E54-4AF3-B01D-EDA52CB5AD5D}" dt="2020-12-29T18:36:06.785" v="134" actId="167"/>
        <pc:sldMkLst>
          <pc:docMk/>
          <pc:sldMk cId="2996185386" sldId="259"/>
        </pc:sldMkLst>
        <pc:spChg chg="mod">
          <ac:chgData name="Jose Iran Ataide dos Santos" userId="9ae6e039-d332-4380-b016-2a94f59cdf32" providerId="ADAL" clId="{2B9492ED-3E54-4AF3-B01D-EDA52CB5AD5D}" dt="2020-12-29T18:30:04.049" v="71" actId="20577"/>
          <ac:spMkLst>
            <pc:docMk/>
            <pc:sldMk cId="2996185386" sldId="259"/>
            <ac:spMk id="2" creationId="{B1CBBC41-99CA-4AA3-9EA8-CF85EABEECCD}"/>
          </ac:spMkLst>
        </pc:spChg>
        <pc:spChg chg="del">
          <ac:chgData name="Jose Iran Ataide dos Santos" userId="9ae6e039-d332-4380-b016-2a94f59cdf32" providerId="ADAL" clId="{2B9492ED-3E54-4AF3-B01D-EDA52CB5AD5D}" dt="2020-12-29T18:35:58.451" v="130" actId="478"/>
          <ac:spMkLst>
            <pc:docMk/>
            <pc:sldMk cId="2996185386" sldId="259"/>
            <ac:spMk id="4" creationId="{E0187F6C-B06D-4141-8718-FE6426F89DE6}"/>
          </ac:spMkLst>
        </pc:spChg>
        <pc:spChg chg="del">
          <ac:chgData name="Jose Iran Ataide dos Santos" userId="9ae6e039-d332-4380-b016-2a94f59cdf32" providerId="ADAL" clId="{2B9492ED-3E54-4AF3-B01D-EDA52CB5AD5D}" dt="2020-12-29T18:36:01.399" v="132" actId="478"/>
          <ac:spMkLst>
            <pc:docMk/>
            <pc:sldMk cId="2996185386" sldId="259"/>
            <ac:spMk id="5" creationId="{6294122C-1205-4931-9364-E3EDD01F89D2}"/>
          </ac:spMkLst>
        </pc:spChg>
        <pc:spChg chg="mod">
          <ac:chgData name="Jose Iran Ataide dos Santos" userId="9ae6e039-d332-4380-b016-2a94f59cdf32" providerId="ADAL" clId="{2B9492ED-3E54-4AF3-B01D-EDA52CB5AD5D}" dt="2020-12-29T18:29:55.026" v="60" actId="14100"/>
          <ac:spMkLst>
            <pc:docMk/>
            <pc:sldMk cId="2996185386" sldId="259"/>
            <ac:spMk id="11" creationId="{82EEA568-6442-4B7A-A99B-D08A76077208}"/>
          </ac:spMkLst>
        </pc:spChg>
        <pc:spChg chg="add ord">
          <ac:chgData name="Jose Iran Ataide dos Santos" userId="9ae6e039-d332-4380-b016-2a94f59cdf32" providerId="ADAL" clId="{2B9492ED-3E54-4AF3-B01D-EDA52CB5AD5D}" dt="2020-12-29T18:36:06.785" v="134" actId="167"/>
          <ac:spMkLst>
            <pc:docMk/>
            <pc:sldMk cId="2996185386" sldId="259"/>
            <ac:spMk id="12" creationId="{67A9672C-18A7-4F82-8266-A89C74ACCB82}"/>
          </ac:spMkLst>
        </pc:spChg>
        <pc:spChg chg="add ord">
          <ac:chgData name="Jose Iran Ataide dos Santos" userId="9ae6e039-d332-4380-b016-2a94f59cdf32" providerId="ADAL" clId="{2B9492ED-3E54-4AF3-B01D-EDA52CB5AD5D}" dt="2020-12-29T18:36:06.785" v="134" actId="167"/>
          <ac:spMkLst>
            <pc:docMk/>
            <pc:sldMk cId="2996185386" sldId="259"/>
            <ac:spMk id="13" creationId="{733E7C46-F4F7-4F9C-8407-381D0D30B246}"/>
          </ac:spMkLst>
        </pc:spChg>
        <pc:spChg chg="add ord">
          <ac:chgData name="Jose Iran Ataide dos Santos" userId="9ae6e039-d332-4380-b016-2a94f59cdf32" providerId="ADAL" clId="{2B9492ED-3E54-4AF3-B01D-EDA52CB5AD5D}" dt="2020-12-29T18:36:06.785" v="134" actId="167"/>
          <ac:spMkLst>
            <pc:docMk/>
            <pc:sldMk cId="2996185386" sldId="259"/>
            <ac:spMk id="19" creationId="{C166B4B2-ED5D-4CE4-9B0F-2052BDAC252A}"/>
          </ac:spMkLst>
        </pc:spChg>
        <pc:spChg chg="add ord">
          <ac:chgData name="Jose Iran Ataide dos Santos" userId="9ae6e039-d332-4380-b016-2a94f59cdf32" providerId="ADAL" clId="{2B9492ED-3E54-4AF3-B01D-EDA52CB5AD5D}" dt="2020-12-29T18:36:06.785" v="134" actId="167"/>
          <ac:spMkLst>
            <pc:docMk/>
            <pc:sldMk cId="2996185386" sldId="259"/>
            <ac:spMk id="20" creationId="{3D421014-E7B6-43BB-B394-CD08347A8B74}"/>
          </ac:spMkLst>
        </pc:spChg>
        <pc:grpChg chg="del">
          <ac:chgData name="Jose Iran Ataide dos Santos" userId="9ae6e039-d332-4380-b016-2a94f59cdf32" providerId="ADAL" clId="{2B9492ED-3E54-4AF3-B01D-EDA52CB5AD5D}" dt="2020-12-29T18:35:59.980" v="131" actId="478"/>
          <ac:grpSpMkLst>
            <pc:docMk/>
            <pc:sldMk cId="2996185386" sldId="259"/>
            <ac:grpSpMk id="14" creationId="{F73B9229-D4C9-4AB3-A39B-09F7F72A8C88}"/>
          </ac:grpSpMkLst>
        </pc:grpChg>
        <pc:grpChg chg="add ord">
          <ac:chgData name="Jose Iran Ataide dos Santos" userId="9ae6e039-d332-4380-b016-2a94f59cdf32" providerId="ADAL" clId="{2B9492ED-3E54-4AF3-B01D-EDA52CB5AD5D}" dt="2020-12-29T18:36:06.785" v="134" actId="167"/>
          <ac:grpSpMkLst>
            <pc:docMk/>
            <pc:sldMk cId="2996185386" sldId="259"/>
            <ac:grpSpMk id="15" creationId="{FB0259B5-487E-4513-B44A-B30DF05AC770}"/>
          </ac:grpSpMkLst>
        </pc:grpChg>
      </pc:sldChg>
      <pc:sldChg chg="delSp add del">
        <pc:chgData name="Jose Iran Ataide dos Santos" userId="9ae6e039-d332-4380-b016-2a94f59cdf32" providerId="ADAL" clId="{2B9492ED-3E54-4AF3-B01D-EDA52CB5AD5D}" dt="2020-12-31T14:47:11.179" v="149" actId="2696"/>
        <pc:sldMkLst>
          <pc:docMk/>
          <pc:sldMk cId="1244172251" sldId="260"/>
        </pc:sldMkLst>
        <pc:spChg chg="del">
          <ac:chgData name="Jose Iran Ataide dos Santos" userId="9ae6e039-d332-4380-b016-2a94f59cdf32" providerId="ADAL" clId="{2B9492ED-3E54-4AF3-B01D-EDA52CB5AD5D}" dt="2020-12-31T14:42:51.614" v="136" actId="478"/>
          <ac:spMkLst>
            <pc:docMk/>
            <pc:sldMk cId="1244172251" sldId="260"/>
            <ac:spMk id="2" creationId="{B3ACF1B8-98BC-444D-A751-8FED1A0C1D11}"/>
          </ac:spMkLst>
        </pc:spChg>
        <pc:spChg chg="del">
          <ac:chgData name="Jose Iran Ataide dos Santos" userId="9ae6e039-d332-4380-b016-2a94f59cdf32" providerId="ADAL" clId="{2B9492ED-3E54-4AF3-B01D-EDA52CB5AD5D}" dt="2020-12-31T14:42:53.264" v="137" actId="478"/>
          <ac:spMkLst>
            <pc:docMk/>
            <pc:sldMk cId="1244172251" sldId="260"/>
            <ac:spMk id="3" creationId="{3E108440-F2DD-4C72-AC8A-737B71D52D30}"/>
          </ac:spMkLst>
        </pc:spChg>
      </pc:sldChg>
      <pc:sldChg chg="modSp add del setBg">
        <pc:chgData name="Jose Iran Ataide dos Santos" userId="9ae6e039-d332-4380-b016-2a94f59cdf32" providerId="ADAL" clId="{2B9492ED-3E54-4AF3-B01D-EDA52CB5AD5D}" dt="2020-12-31T14:46:48.611" v="146" actId="2696"/>
        <pc:sldMkLst>
          <pc:docMk/>
          <pc:sldMk cId="1086562952" sldId="261"/>
        </pc:sldMkLst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3" creationId="{6F0A27DB-D255-4552-87AA-E0FC64F74F07}"/>
          </ac:spMkLst>
        </pc:spChg>
        <pc:spChg chg="mod">
          <ac:chgData name="Jose Iran Ataide dos Santos" userId="9ae6e039-d332-4380-b016-2a94f59cdf32" providerId="ADAL" clId="{2B9492ED-3E54-4AF3-B01D-EDA52CB5AD5D}" dt="2020-12-31T14:45:25.075" v="142" actId="207"/>
          <ac:spMkLst>
            <pc:docMk/>
            <pc:sldMk cId="1086562952" sldId="261"/>
            <ac:spMk id="4" creationId="{53C7CDD3-5F89-4F09-ADC6-8C28E1EFEAC6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16" creationId="{F08D034B-D4CA-4990-9407-1B539D9069B2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17" creationId="{EBBE6F92-DE93-4CF0-B2F7-0F418D712E22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18" creationId="{E77DD760-C76B-4241-98DB-374ADB5A6776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19" creationId="{2F0BF402-D23B-43E0-8974-CBC67DBD5DBA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20" creationId="{2BDF2806-686D-49DE-9E11-46ECEA665E8F}"/>
          </ac:spMkLst>
        </pc:spChg>
        <pc:spChg chg="mod">
          <ac:chgData name="Jose Iran Ataide dos Santos" userId="9ae6e039-d332-4380-b016-2a94f59cdf32" providerId="ADAL" clId="{2B9492ED-3E54-4AF3-B01D-EDA52CB5AD5D}" dt="2020-12-31T14:45:25.075" v="142" actId="207"/>
          <ac:spMkLst>
            <pc:docMk/>
            <pc:sldMk cId="1086562952" sldId="261"/>
            <ac:spMk id="21" creationId="{0D968F45-385F-44F0-82E1-CE7D2DEBA96E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22" creationId="{952B6D2C-2EEC-42D0-977E-2DBEF2D7D9E4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23" creationId="{D2E2AB1F-279C-48C5-8196-E12AE58623A6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24" creationId="{91F178E0-D57A-4762-AD63-3DC3EF3A510A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25" creationId="{E5BC5DD4-E710-4A78-8A21-3366B6C7B2E3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26" creationId="{3AF324DA-5D57-4EF9-A0B7-2DE60AA7238A}"/>
          </ac:spMkLst>
        </pc:spChg>
        <pc:spChg chg="mod">
          <ac:chgData name="Jose Iran Ataide dos Santos" userId="9ae6e039-d332-4380-b016-2a94f59cdf32" providerId="ADAL" clId="{2B9492ED-3E54-4AF3-B01D-EDA52CB5AD5D}" dt="2020-12-31T14:45:25.075" v="142" actId="207"/>
          <ac:spMkLst>
            <pc:docMk/>
            <pc:sldMk cId="1086562952" sldId="261"/>
            <ac:spMk id="27" creationId="{12B6FD5E-7488-48D3-9508-C4DFEABD7C06}"/>
          </ac:spMkLst>
        </pc:spChg>
        <pc:spChg chg="mod">
          <ac:chgData name="Jose Iran Ataide dos Santos" userId="9ae6e039-d332-4380-b016-2a94f59cdf32" providerId="ADAL" clId="{2B9492ED-3E54-4AF3-B01D-EDA52CB5AD5D}" dt="2020-12-31T14:45:25.075" v="142" actId="207"/>
          <ac:spMkLst>
            <pc:docMk/>
            <pc:sldMk cId="1086562952" sldId="261"/>
            <ac:spMk id="28" creationId="{442B680C-23E0-4E3C-8930-840B305BAB40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30" creationId="{FB1F4E6E-9DC4-4316-9FAA-6E9B849F69EB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31" creationId="{A41F0051-2430-4DAF-963E-DE0A5A544304}"/>
          </ac:spMkLst>
        </pc:spChg>
        <pc:spChg chg="mod">
          <ac:chgData name="Jose Iran Ataide dos Santos" userId="9ae6e039-d332-4380-b016-2a94f59cdf32" providerId="ADAL" clId="{2B9492ED-3E54-4AF3-B01D-EDA52CB5AD5D}" dt="2020-12-31T14:45:25.075" v="142" actId="207"/>
          <ac:spMkLst>
            <pc:docMk/>
            <pc:sldMk cId="1086562952" sldId="261"/>
            <ac:spMk id="32" creationId="{8EFD4FBB-ED9A-4FF1-AAE5-5EA61FD45664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33" creationId="{B486DE1D-EAD7-4185-8668-C4B64718604D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36" creationId="{50B4C371-DBCD-4B8B-80A0-AC0D490E9D36}"/>
          </ac:spMkLst>
        </pc:spChg>
        <pc:spChg chg="mod">
          <ac:chgData name="Jose Iran Ataide dos Santos" userId="9ae6e039-d332-4380-b016-2a94f59cdf32" providerId="ADAL" clId="{2B9492ED-3E54-4AF3-B01D-EDA52CB5AD5D}" dt="2020-12-31T14:45:25.075" v="142" actId="207"/>
          <ac:spMkLst>
            <pc:docMk/>
            <pc:sldMk cId="1086562952" sldId="261"/>
            <ac:spMk id="40" creationId="{F5074F21-A57B-405D-AFAE-27D81BA4BA85}"/>
          </ac:spMkLst>
        </pc:spChg>
        <pc:spChg chg="mod">
          <ac:chgData name="Jose Iran Ataide dos Santos" userId="9ae6e039-d332-4380-b016-2a94f59cdf32" providerId="ADAL" clId="{2B9492ED-3E54-4AF3-B01D-EDA52CB5AD5D}" dt="2020-12-31T14:45:25.075" v="142" actId="207"/>
          <ac:spMkLst>
            <pc:docMk/>
            <pc:sldMk cId="1086562952" sldId="261"/>
            <ac:spMk id="41" creationId="{AD3D20A5-78D4-4C1C-A8F8-6D72ED69F59D}"/>
          </ac:spMkLst>
        </pc:spChg>
        <pc:spChg chg="mod">
          <ac:chgData name="Jose Iran Ataide dos Santos" userId="9ae6e039-d332-4380-b016-2a94f59cdf32" providerId="ADAL" clId="{2B9492ED-3E54-4AF3-B01D-EDA52CB5AD5D}" dt="2020-12-31T14:45:25.075" v="142" actId="207"/>
          <ac:spMkLst>
            <pc:docMk/>
            <pc:sldMk cId="1086562952" sldId="261"/>
            <ac:spMk id="42" creationId="{B7F8A7A6-5E3B-485B-B633-A652226B5EF0}"/>
          </ac:spMkLst>
        </pc:spChg>
        <pc:spChg chg="mod">
          <ac:chgData name="Jose Iran Ataide dos Santos" userId="9ae6e039-d332-4380-b016-2a94f59cdf32" providerId="ADAL" clId="{2B9492ED-3E54-4AF3-B01D-EDA52CB5AD5D}" dt="2020-12-31T14:45:25.075" v="142" actId="207"/>
          <ac:spMkLst>
            <pc:docMk/>
            <pc:sldMk cId="1086562952" sldId="261"/>
            <ac:spMk id="53" creationId="{E3E2B67A-2B13-4A39-9BE1-A65E0F3EDCC6}"/>
          </ac:spMkLst>
        </pc:spChg>
        <pc:spChg chg="mod">
          <ac:chgData name="Jose Iran Ataide dos Santos" userId="9ae6e039-d332-4380-b016-2a94f59cdf32" providerId="ADAL" clId="{2B9492ED-3E54-4AF3-B01D-EDA52CB5AD5D}" dt="2020-12-31T14:46:00.291" v="143" actId="207"/>
          <ac:spMkLst>
            <pc:docMk/>
            <pc:sldMk cId="1086562952" sldId="261"/>
            <ac:spMk id="54" creationId="{381259CD-B6C0-4447-B36D-83C01DCDBEC8}"/>
          </ac:spMkLst>
        </pc:spChg>
      </pc:sldChg>
      <pc:sldChg chg="add ord">
        <pc:chgData name="Jose Iran Ataide dos Santos" userId="9ae6e039-d332-4380-b016-2a94f59cdf32" providerId="ADAL" clId="{2B9492ED-3E54-4AF3-B01D-EDA52CB5AD5D}" dt="2020-12-31T14:46:54.846" v="147"/>
        <pc:sldMkLst>
          <pc:docMk/>
          <pc:sldMk cId="1803082592" sldId="262"/>
        </pc:sldMkLst>
      </pc:sldChg>
      <pc:sldChg chg="addSp delSp modSp add">
        <pc:chgData name="Jose Iran Ataide dos Santos" userId="9ae6e039-d332-4380-b016-2a94f59cdf32" providerId="ADAL" clId="{2B9492ED-3E54-4AF3-B01D-EDA52CB5AD5D}" dt="2020-12-31T15:49:06.570" v="543" actId="1037"/>
        <pc:sldMkLst>
          <pc:docMk/>
          <pc:sldMk cId="2794609410" sldId="263"/>
        </pc:sldMkLst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2" creationId="{0B36FB51-E5BD-4D4A-9902-0A28B6BBD3D4}"/>
          </ac:spMkLst>
        </pc:spChg>
        <pc:spChg chg="del mod">
          <ac:chgData name="Jose Iran Ataide dos Santos" userId="9ae6e039-d332-4380-b016-2a94f59cdf32" providerId="ADAL" clId="{2B9492ED-3E54-4AF3-B01D-EDA52CB5AD5D}" dt="2020-12-31T15:30:03.677" v="402" actId="478"/>
          <ac:spMkLst>
            <pc:docMk/>
            <pc:sldMk cId="2794609410" sldId="263"/>
            <ac:spMk id="3" creationId="{6F0A27DB-D255-4552-87AA-E0FC64F74F07}"/>
          </ac:spMkLst>
        </pc:spChg>
        <pc:spChg chg="mod">
          <ac:chgData name="Jose Iran Ataide dos Santos" userId="9ae6e039-d332-4380-b016-2a94f59cdf32" providerId="ADAL" clId="{2B9492ED-3E54-4AF3-B01D-EDA52CB5AD5D}" dt="2020-12-31T15:48:47.112" v="523" actId="14100"/>
          <ac:spMkLst>
            <pc:docMk/>
            <pc:sldMk cId="2794609410" sldId="263"/>
            <ac:spMk id="4" creationId="{53C7CDD3-5F89-4F09-ADC6-8C28E1EFEAC6}"/>
          </ac:spMkLst>
        </pc:spChg>
        <pc:spChg chg="del mod">
          <ac:chgData name="Jose Iran Ataide dos Santos" userId="9ae6e039-d332-4380-b016-2a94f59cdf32" providerId="ADAL" clId="{2B9492ED-3E54-4AF3-B01D-EDA52CB5AD5D}" dt="2020-12-31T15:30:05.628" v="403" actId="478"/>
          <ac:spMkLst>
            <pc:docMk/>
            <pc:sldMk cId="2794609410" sldId="263"/>
            <ac:spMk id="16" creationId="{F08D034B-D4CA-4990-9407-1B539D9069B2}"/>
          </ac:spMkLst>
        </pc:spChg>
        <pc:spChg chg="del">
          <ac:chgData name="Jose Iran Ataide dos Santos" userId="9ae6e039-d332-4380-b016-2a94f59cdf32" providerId="ADAL" clId="{2B9492ED-3E54-4AF3-B01D-EDA52CB5AD5D}" dt="2020-12-31T14:47:44.424" v="161" actId="478"/>
          <ac:spMkLst>
            <pc:docMk/>
            <pc:sldMk cId="2794609410" sldId="263"/>
            <ac:spMk id="17" creationId="{EBBE6F92-DE93-4CF0-B2F7-0F418D712E22}"/>
          </ac:spMkLst>
        </pc:spChg>
        <pc:spChg chg="del mod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18" creationId="{E77DD760-C76B-4241-98DB-374ADB5A6776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19" creationId="{2F0BF402-D23B-43E0-8974-CBC67DBD5DBA}"/>
          </ac:spMkLst>
        </pc:spChg>
        <pc:spChg chg="del">
          <ac:chgData name="Jose Iran Ataide dos Santos" userId="9ae6e039-d332-4380-b016-2a94f59cdf32" providerId="ADAL" clId="{2B9492ED-3E54-4AF3-B01D-EDA52CB5AD5D}" dt="2020-12-31T14:47:44.424" v="161" actId="478"/>
          <ac:spMkLst>
            <pc:docMk/>
            <pc:sldMk cId="2794609410" sldId="263"/>
            <ac:spMk id="20" creationId="{2BDF2806-686D-49DE-9E11-46ECEA665E8F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21" creationId="{0D968F45-385F-44F0-82E1-CE7D2DEBA96E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22" creationId="{952B6D2C-2EEC-42D0-977E-2DBEF2D7D9E4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23" creationId="{D2E2AB1F-279C-48C5-8196-E12AE58623A6}"/>
          </ac:spMkLst>
        </pc:spChg>
        <pc:spChg chg="del">
          <ac:chgData name="Jose Iran Ataide dos Santos" userId="9ae6e039-d332-4380-b016-2a94f59cdf32" providerId="ADAL" clId="{2B9492ED-3E54-4AF3-B01D-EDA52CB5AD5D}" dt="2020-12-31T14:47:44.424" v="161" actId="478"/>
          <ac:spMkLst>
            <pc:docMk/>
            <pc:sldMk cId="2794609410" sldId="263"/>
            <ac:spMk id="24" creationId="{91F178E0-D57A-4762-AD63-3DC3EF3A510A}"/>
          </ac:spMkLst>
        </pc:spChg>
        <pc:spChg chg="del">
          <ac:chgData name="Jose Iran Ataide dos Santos" userId="9ae6e039-d332-4380-b016-2a94f59cdf32" providerId="ADAL" clId="{2B9492ED-3E54-4AF3-B01D-EDA52CB5AD5D}" dt="2020-12-31T14:47:44.424" v="161" actId="478"/>
          <ac:spMkLst>
            <pc:docMk/>
            <pc:sldMk cId="2794609410" sldId="263"/>
            <ac:spMk id="25" creationId="{E5BC5DD4-E710-4A78-8A21-3366B6C7B2E3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26" creationId="{3AF324DA-5D57-4EF9-A0B7-2DE60AA7238A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27" creationId="{12B6FD5E-7488-48D3-9508-C4DFEABD7C06}"/>
          </ac:spMkLst>
        </pc:spChg>
        <pc:spChg chg="del">
          <ac:chgData name="Jose Iran Ataide dos Santos" userId="9ae6e039-d332-4380-b016-2a94f59cdf32" providerId="ADAL" clId="{2B9492ED-3E54-4AF3-B01D-EDA52CB5AD5D}" dt="2020-12-31T14:47:34.663" v="157" actId="478"/>
          <ac:spMkLst>
            <pc:docMk/>
            <pc:sldMk cId="2794609410" sldId="263"/>
            <ac:spMk id="28" creationId="{442B680C-23E0-4E3C-8930-840B305BAB40}"/>
          </ac:spMkLst>
        </pc:spChg>
        <pc:spChg chg="del">
          <ac:chgData name="Jose Iran Ataide dos Santos" userId="9ae6e039-d332-4380-b016-2a94f59cdf32" providerId="ADAL" clId="{2B9492ED-3E54-4AF3-B01D-EDA52CB5AD5D}" dt="2020-12-31T14:47:44.424" v="161" actId="478"/>
          <ac:spMkLst>
            <pc:docMk/>
            <pc:sldMk cId="2794609410" sldId="263"/>
            <ac:spMk id="30" creationId="{FB1F4E6E-9DC4-4316-9FAA-6E9B849F69EB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31" creationId="{A41F0051-2430-4DAF-963E-DE0A5A544304}"/>
          </ac:spMkLst>
        </pc:spChg>
        <pc:spChg chg="del">
          <ac:chgData name="Jose Iran Ataide dos Santos" userId="9ae6e039-d332-4380-b016-2a94f59cdf32" providerId="ADAL" clId="{2B9492ED-3E54-4AF3-B01D-EDA52CB5AD5D}" dt="2020-12-31T14:47:44.424" v="161" actId="478"/>
          <ac:spMkLst>
            <pc:docMk/>
            <pc:sldMk cId="2794609410" sldId="263"/>
            <ac:spMk id="32" creationId="{8EFD4FBB-ED9A-4FF1-AAE5-5EA61FD45664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33" creationId="{B486DE1D-EAD7-4185-8668-C4B64718604D}"/>
          </ac:spMkLst>
        </pc:spChg>
        <pc:spChg chg="del">
          <ac:chgData name="Jose Iran Ataide dos Santos" userId="9ae6e039-d332-4380-b016-2a94f59cdf32" providerId="ADAL" clId="{2B9492ED-3E54-4AF3-B01D-EDA52CB5AD5D}" dt="2020-12-31T14:47:36.904" v="159" actId="478"/>
          <ac:spMkLst>
            <pc:docMk/>
            <pc:sldMk cId="2794609410" sldId="263"/>
            <ac:spMk id="35" creationId="{0FF577F9-8135-40BE-BB3C-501522C70C3E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36" creationId="{50B4C371-DBCD-4B8B-80A0-AC0D490E9D36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37" creationId="{C74DA5A2-D41A-4310-832B-4F6BE273C64F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38" creationId="{335D585D-A233-4DCF-9F9E-276035406A75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39" creationId="{AFD57A13-BF75-42D8-8BC0-934FBC8501D9}"/>
          </ac:spMkLst>
        </pc:spChg>
        <pc:spChg chg="del">
          <ac:chgData name="Jose Iran Ataide dos Santos" userId="9ae6e039-d332-4380-b016-2a94f59cdf32" providerId="ADAL" clId="{2B9492ED-3E54-4AF3-B01D-EDA52CB5AD5D}" dt="2020-12-31T14:47:44.424" v="161" actId="478"/>
          <ac:spMkLst>
            <pc:docMk/>
            <pc:sldMk cId="2794609410" sldId="263"/>
            <ac:spMk id="40" creationId="{F5074F21-A57B-405D-AFAE-27D81BA4BA85}"/>
          </ac:spMkLst>
        </pc:spChg>
        <pc:spChg chg="del">
          <ac:chgData name="Jose Iran Ataide dos Santos" userId="9ae6e039-d332-4380-b016-2a94f59cdf32" providerId="ADAL" clId="{2B9492ED-3E54-4AF3-B01D-EDA52CB5AD5D}" dt="2020-12-31T14:47:40.630" v="160" actId="478"/>
          <ac:spMkLst>
            <pc:docMk/>
            <pc:sldMk cId="2794609410" sldId="263"/>
            <ac:spMk id="41" creationId="{AD3D20A5-78D4-4C1C-A8F8-6D72ED69F59D}"/>
          </ac:spMkLst>
        </pc:spChg>
        <pc:spChg chg="del">
          <ac:chgData name="Jose Iran Ataide dos Santos" userId="9ae6e039-d332-4380-b016-2a94f59cdf32" providerId="ADAL" clId="{2B9492ED-3E54-4AF3-B01D-EDA52CB5AD5D}" dt="2020-12-31T14:47:46.719" v="162" actId="478"/>
          <ac:spMkLst>
            <pc:docMk/>
            <pc:sldMk cId="2794609410" sldId="263"/>
            <ac:spMk id="42" creationId="{B7F8A7A6-5E3B-485B-B633-A652226B5EF0}"/>
          </ac:spMkLst>
        </pc:spChg>
        <pc:spChg chg="add mod">
          <ac:chgData name="Jose Iran Ataide dos Santos" userId="9ae6e039-d332-4380-b016-2a94f59cdf32" providerId="ADAL" clId="{2B9492ED-3E54-4AF3-B01D-EDA52CB5AD5D}" dt="2020-12-31T15:46:05.296" v="488" actId="14100"/>
          <ac:spMkLst>
            <pc:docMk/>
            <pc:sldMk cId="2794609410" sldId="263"/>
            <ac:spMk id="43" creationId="{76729A39-C047-4141-B7FD-323B0ECE4E58}"/>
          </ac:spMkLst>
        </pc:spChg>
        <pc:spChg chg="add mod ord">
          <ac:chgData name="Jose Iran Ataide dos Santos" userId="9ae6e039-d332-4380-b016-2a94f59cdf32" providerId="ADAL" clId="{2B9492ED-3E54-4AF3-B01D-EDA52CB5AD5D}" dt="2020-12-31T15:45:16.601" v="479" actId="14100"/>
          <ac:spMkLst>
            <pc:docMk/>
            <pc:sldMk cId="2794609410" sldId="263"/>
            <ac:spMk id="44" creationId="{AEF5DA8E-F57B-45D9-8198-170210506610}"/>
          </ac:spMkLst>
        </pc:spChg>
        <pc:spChg chg="add mod ord">
          <ac:chgData name="Jose Iran Ataide dos Santos" userId="9ae6e039-d332-4380-b016-2a94f59cdf32" providerId="ADAL" clId="{2B9492ED-3E54-4AF3-B01D-EDA52CB5AD5D}" dt="2020-12-31T15:34:43.402" v="465" actId="14100"/>
          <ac:spMkLst>
            <pc:docMk/>
            <pc:sldMk cId="2794609410" sldId="263"/>
            <ac:spMk id="46" creationId="{46A6AF82-1617-4560-BFA8-EED5D09E6A15}"/>
          </ac:spMkLst>
        </pc:spChg>
        <pc:spChg chg="add mod">
          <ac:chgData name="Jose Iran Ataide dos Santos" userId="9ae6e039-d332-4380-b016-2a94f59cdf32" providerId="ADAL" clId="{2B9492ED-3E54-4AF3-B01D-EDA52CB5AD5D}" dt="2020-12-31T15:33:01.147" v="431" actId="1076"/>
          <ac:spMkLst>
            <pc:docMk/>
            <pc:sldMk cId="2794609410" sldId="263"/>
            <ac:spMk id="47" creationId="{22FE385D-1B40-41FC-A9F3-8C94ED666314}"/>
          </ac:spMkLst>
        </pc:spChg>
        <pc:spChg chg="add mod">
          <ac:chgData name="Jose Iran Ataide dos Santos" userId="9ae6e039-d332-4380-b016-2a94f59cdf32" providerId="ADAL" clId="{2B9492ED-3E54-4AF3-B01D-EDA52CB5AD5D}" dt="2020-12-31T15:34:49.234" v="466" actId="1076"/>
          <ac:spMkLst>
            <pc:docMk/>
            <pc:sldMk cId="2794609410" sldId="263"/>
            <ac:spMk id="48" creationId="{AAE3375B-3B7F-4964-872D-64E48C7FC6E4}"/>
          </ac:spMkLst>
        </pc:spChg>
        <pc:spChg chg="add mod">
          <ac:chgData name="Jose Iran Ataide dos Santos" userId="9ae6e039-d332-4380-b016-2a94f59cdf32" providerId="ADAL" clId="{2B9492ED-3E54-4AF3-B01D-EDA52CB5AD5D}" dt="2020-12-31T15:33:09.050" v="432" actId="1076"/>
          <ac:spMkLst>
            <pc:docMk/>
            <pc:sldMk cId="2794609410" sldId="263"/>
            <ac:spMk id="49" creationId="{0850941F-5282-46EC-9BB5-51536CDA8B6A}"/>
          </ac:spMkLst>
        </pc:spChg>
        <pc:spChg chg="add mod">
          <ac:chgData name="Jose Iran Ataide dos Santos" userId="9ae6e039-d332-4380-b016-2a94f59cdf32" providerId="ADAL" clId="{2B9492ED-3E54-4AF3-B01D-EDA52CB5AD5D}" dt="2020-12-31T15:45:54.624" v="486" actId="14100"/>
          <ac:spMkLst>
            <pc:docMk/>
            <pc:sldMk cId="2794609410" sldId="263"/>
            <ac:spMk id="50" creationId="{6F03B2DA-720E-4C44-8E52-FC143325C967}"/>
          </ac:spMkLst>
        </pc:spChg>
        <pc:spChg chg="add mod">
          <ac:chgData name="Jose Iran Ataide dos Santos" userId="9ae6e039-d332-4380-b016-2a94f59cdf32" providerId="ADAL" clId="{2B9492ED-3E54-4AF3-B01D-EDA52CB5AD5D}" dt="2020-12-31T15:46:55.127" v="498" actId="14100"/>
          <ac:spMkLst>
            <pc:docMk/>
            <pc:sldMk cId="2794609410" sldId="263"/>
            <ac:spMk id="51" creationId="{B132D6D1-0130-4CCF-9124-648B99BFAD79}"/>
          </ac:spMkLst>
        </pc:spChg>
        <pc:spChg chg="add mod">
          <ac:chgData name="Jose Iran Ataide dos Santos" userId="9ae6e039-d332-4380-b016-2a94f59cdf32" providerId="ADAL" clId="{2B9492ED-3E54-4AF3-B01D-EDA52CB5AD5D}" dt="2020-12-31T15:47:10.520" v="501" actId="14100"/>
          <ac:spMkLst>
            <pc:docMk/>
            <pc:sldMk cId="2794609410" sldId="263"/>
            <ac:spMk id="52" creationId="{B2FD65AC-6412-4D57-BD81-41F45B0F40F7}"/>
          </ac:spMkLst>
        </pc:spChg>
        <pc:spChg chg="del">
          <ac:chgData name="Jose Iran Ataide dos Santos" userId="9ae6e039-d332-4380-b016-2a94f59cdf32" providerId="ADAL" clId="{2B9492ED-3E54-4AF3-B01D-EDA52CB5AD5D}" dt="2020-12-31T14:47:44.424" v="161" actId="478"/>
          <ac:spMkLst>
            <pc:docMk/>
            <pc:sldMk cId="2794609410" sldId="263"/>
            <ac:spMk id="53" creationId="{E3E2B67A-2B13-4A39-9BE1-A65E0F3EDCC6}"/>
          </ac:spMkLst>
        </pc:spChg>
        <pc:spChg chg="mod">
          <ac:chgData name="Jose Iran Ataide dos Santos" userId="9ae6e039-d332-4380-b016-2a94f59cdf32" providerId="ADAL" clId="{2B9492ED-3E54-4AF3-B01D-EDA52CB5AD5D}" dt="2020-12-31T14:47:26.094" v="156" actId="14100"/>
          <ac:spMkLst>
            <pc:docMk/>
            <pc:sldMk cId="2794609410" sldId="263"/>
            <ac:spMk id="54" creationId="{381259CD-B6C0-4447-B36D-83C01DCDBEC8}"/>
          </ac:spMkLst>
        </pc:spChg>
        <pc:spChg chg="add mod">
          <ac:chgData name="Jose Iran Ataide dos Santos" userId="9ae6e039-d332-4380-b016-2a94f59cdf32" providerId="ADAL" clId="{2B9492ED-3E54-4AF3-B01D-EDA52CB5AD5D}" dt="2020-12-31T15:48:54.081" v="533" actId="1037"/>
          <ac:spMkLst>
            <pc:docMk/>
            <pc:sldMk cId="2794609410" sldId="263"/>
            <ac:spMk id="55" creationId="{580A12A4-4BFD-4F4B-81E7-B32E8626AE02}"/>
          </ac:spMkLst>
        </pc:spChg>
        <pc:spChg chg="add mod">
          <ac:chgData name="Jose Iran Ataide dos Santos" userId="9ae6e039-d332-4380-b016-2a94f59cdf32" providerId="ADAL" clId="{2B9492ED-3E54-4AF3-B01D-EDA52CB5AD5D}" dt="2020-12-31T15:49:06.570" v="543" actId="1037"/>
          <ac:spMkLst>
            <pc:docMk/>
            <pc:sldMk cId="2794609410" sldId="263"/>
            <ac:spMk id="56" creationId="{84DAA18D-EB5E-43C1-86C1-ADFA9FF3F8D2}"/>
          </ac:spMkLst>
        </pc:spChg>
        <pc:spChg chg="add del mod ord">
          <ac:chgData name="Jose Iran Ataide dos Santos" userId="9ae6e039-d332-4380-b016-2a94f59cdf32" providerId="ADAL" clId="{2B9492ED-3E54-4AF3-B01D-EDA52CB5AD5D}" dt="2020-12-31T15:34:24.220" v="458" actId="478"/>
          <ac:spMkLst>
            <pc:docMk/>
            <pc:sldMk cId="2794609410" sldId="263"/>
            <ac:spMk id="57" creationId="{A35E241F-CE2A-43B3-A2F2-DE38CD54D354}"/>
          </ac:spMkLst>
        </pc:spChg>
        <pc:spChg chg="add del mod ord">
          <ac:chgData name="Jose Iran Ataide dos Santos" userId="9ae6e039-d332-4380-b016-2a94f59cdf32" providerId="ADAL" clId="{2B9492ED-3E54-4AF3-B01D-EDA52CB5AD5D}" dt="2020-12-31T15:33:49.278" v="447" actId="478"/>
          <ac:spMkLst>
            <pc:docMk/>
            <pc:sldMk cId="2794609410" sldId="263"/>
            <ac:spMk id="58" creationId="{E6090357-6AB9-4DB3-A315-C525921FFB25}"/>
          </ac:spMkLst>
        </pc:spChg>
        <pc:spChg chg="add del mod ord">
          <ac:chgData name="Jose Iran Ataide dos Santos" userId="9ae6e039-d332-4380-b016-2a94f59cdf32" providerId="ADAL" clId="{2B9492ED-3E54-4AF3-B01D-EDA52CB5AD5D}" dt="2020-12-31T15:33:47.876" v="446" actId="478"/>
          <ac:spMkLst>
            <pc:docMk/>
            <pc:sldMk cId="2794609410" sldId="263"/>
            <ac:spMk id="59" creationId="{05B51C27-2E27-4C0D-9CBE-3EF2219F2977}"/>
          </ac:spMkLst>
        </pc:spChg>
        <pc:spChg chg="add mod">
          <ac:chgData name="Jose Iran Ataide dos Santos" userId="9ae6e039-d332-4380-b016-2a94f59cdf32" providerId="ADAL" clId="{2B9492ED-3E54-4AF3-B01D-EDA52CB5AD5D}" dt="2020-12-31T15:33:33.377" v="439" actId="1076"/>
          <ac:spMkLst>
            <pc:docMk/>
            <pc:sldMk cId="2794609410" sldId="263"/>
            <ac:spMk id="60" creationId="{1C3C1FEA-BC1B-469D-A4D8-162CCB9F2B3E}"/>
          </ac:spMkLst>
        </pc:spChg>
        <pc:spChg chg="add mod ord">
          <ac:chgData name="Jose Iran Ataide dos Santos" userId="9ae6e039-d332-4380-b016-2a94f59cdf32" providerId="ADAL" clId="{2B9492ED-3E54-4AF3-B01D-EDA52CB5AD5D}" dt="2020-12-31T15:33:19.668" v="435" actId="167"/>
          <ac:spMkLst>
            <pc:docMk/>
            <pc:sldMk cId="2794609410" sldId="263"/>
            <ac:spMk id="62" creationId="{570E069E-B5FD-4432-B064-678D39D7E8DF}"/>
          </ac:spMkLst>
        </pc:spChg>
        <pc:spChg chg="add del mod ord">
          <ac:chgData name="Jose Iran Ataide dos Santos" userId="9ae6e039-d332-4380-b016-2a94f59cdf32" providerId="ADAL" clId="{2B9492ED-3E54-4AF3-B01D-EDA52CB5AD5D}" dt="2020-12-31T15:48:22.748" v="515" actId="478"/>
          <ac:spMkLst>
            <pc:docMk/>
            <pc:sldMk cId="2794609410" sldId="263"/>
            <ac:spMk id="63" creationId="{F5036247-6AC4-44AD-941D-472CF8236643}"/>
          </ac:spMkLst>
        </pc:spChg>
        <pc:spChg chg="add del mod ord">
          <ac:chgData name="Jose Iran Ataide dos Santos" userId="9ae6e039-d332-4380-b016-2a94f59cdf32" providerId="ADAL" clId="{2B9492ED-3E54-4AF3-B01D-EDA52CB5AD5D}" dt="2020-12-31T15:48:24.165" v="516" actId="478"/>
          <ac:spMkLst>
            <pc:docMk/>
            <pc:sldMk cId="2794609410" sldId="263"/>
            <ac:spMk id="64" creationId="{EC138D97-0E08-4EF2-A245-48A6D56E9876}"/>
          </ac:spMkLst>
        </pc:spChg>
        <pc:spChg chg="add mod ord">
          <ac:chgData name="Jose Iran Ataide dos Santos" userId="9ae6e039-d332-4380-b016-2a94f59cdf32" providerId="ADAL" clId="{2B9492ED-3E54-4AF3-B01D-EDA52CB5AD5D}" dt="2020-12-31T15:34:39.747" v="464" actId="167"/>
          <ac:spMkLst>
            <pc:docMk/>
            <pc:sldMk cId="2794609410" sldId="263"/>
            <ac:spMk id="66" creationId="{BB9B72A6-B10D-4443-94F0-7419C2CEAF02}"/>
          </ac:spMkLst>
        </pc:spChg>
        <pc:spChg chg="add mod">
          <ac:chgData name="Jose Iran Ataide dos Santos" userId="9ae6e039-d332-4380-b016-2a94f59cdf32" providerId="ADAL" clId="{2B9492ED-3E54-4AF3-B01D-EDA52CB5AD5D}" dt="2020-12-31T15:47:43.152" v="510" actId="14100"/>
          <ac:spMkLst>
            <pc:docMk/>
            <pc:sldMk cId="2794609410" sldId="263"/>
            <ac:spMk id="70" creationId="{1E77F7AE-0559-44E8-97D2-39F51E736BAB}"/>
          </ac:spMkLst>
        </pc:spChg>
        <pc:spChg chg="add mod ord">
          <ac:chgData name="Jose Iran Ataide dos Santos" userId="9ae6e039-d332-4380-b016-2a94f59cdf32" providerId="ADAL" clId="{2B9492ED-3E54-4AF3-B01D-EDA52CB5AD5D}" dt="2020-12-31T15:45:44.032" v="483" actId="14100"/>
          <ac:spMkLst>
            <pc:docMk/>
            <pc:sldMk cId="2794609410" sldId="263"/>
            <ac:spMk id="73" creationId="{066A8B62-896A-4C3E-9251-1D5031366CC3}"/>
          </ac:spMkLst>
        </pc:spChg>
        <pc:spChg chg="add mod ord">
          <ac:chgData name="Jose Iran Ataide dos Santos" userId="9ae6e039-d332-4380-b016-2a94f59cdf32" providerId="ADAL" clId="{2B9492ED-3E54-4AF3-B01D-EDA52CB5AD5D}" dt="2020-12-31T15:46:46.513" v="496" actId="167"/>
          <ac:spMkLst>
            <pc:docMk/>
            <pc:sldMk cId="2794609410" sldId="263"/>
            <ac:spMk id="74" creationId="{29833F5D-6A61-4F51-81AE-5231185DB2A0}"/>
          </ac:spMkLst>
        </pc:spChg>
        <pc:spChg chg="add mod ord">
          <ac:chgData name="Jose Iran Ataide dos Santos" userId="9ae6e039-d332-4380-b016-2a94f59cdf32" providerId="ADAL" clId="{2B9492ED-3E54-4AF3-B01D-EDA52CB5AD5D}" dt="2020-12-31T15:47:14.144" v="502" actId="14100"/>
          <ac:spMkLst>
            <pc:docMk/>
            <pc:sldMk cId="2794609410" sldId="263"/>
            <ac:spMk id="76" creationId="{393A65E3-AF53-49F7-99F4-22F233F84C67}"/>
          </ac:spMkLst>
        </pc:spChg>
        <pc:spChg chg="add mod ord">
          <ac:chgData name="Jose Iran Ataide dos Santos" userId="9ae6e039-d332-4380-b016-2a94f59cdf32" providerId="ADAL" clId="{2B9492ED-3E54-4AF3-B01D-EDA52CB5AD5D}" dt="2020-12-31T15:47:34.481" v="507" actId="167"/>
          <ac:spMkLst>
            <pc:docMk/>
            <pc:sldMk cId="2794609410" sldId="263"/>
            <ac:spMk id="78" creationId="{965F9A23-75ED-4FC7-9CD5-7E8580F7A30A}"/>
          </ac:spMkLst>
        </pc:spChg>
        <pc:cxnChg chg="add mod">
          <ac:chgData name="Jose Iran Ataide dos Santos" userId="9ae6e039-d332-4380-b016-2a94f59cdf32" providerId="ADAL" clId="{2B9492ED-3E54-4AF3-B01D-EDA52CB5AD5D}" dt="2020-12-31T15:31:35.779" v="416" actId="14100"/>
          <ac:cxnSpMkLst>
            <pc:docMk/>
            <pc:sldMk cId="2794609410" sldId="263"/>
            <ac:cxnSpMk id="45" creationId="{D510E38D-92D4-4226-BB2E-AB26717B9F75}"/>
          </ac:cxnSpMkLst>
        </pc:cxnChg>
        <pc:cxnChg chg="add mod">
          <ac:chgData name="Jose Iran Ataide dos Santos" userId="9ae6e039-d332-4380-b016-2a94f59cdf32" providerId="ADAL" clId="{2B9492ED-3E54-4AF3-B01D-EDA52CB5AD5D}" dt="2020-12-31T15:48:57.248" v="534" actId="14100"/>
          <ac:cxnSpMkLst>
            <pc:docMk/>
            <pc:sldMk cId="2794609410" sldId="263"/>
            <ac:cxnSpMk id="61" creationId="{E108A25B-A70E-4613-B05A-1890794D1E93}"/>
          </ac:cxnSpMkLst>
        </pc:cxnChg>
        <pc:cxnChg chg="del">
          <ac:chgData name="Jose Iran Ataide dos Santos" userId="9ae6e039-d332-4380-b016-2a94f59cdf32" providerId="ADAL" clId="{2B9492ED-3E54-4AF3-B01D-EDA52CB5AD5D}" dt="2020-12-31T14:47:40.630" v="160" actId="478"/>
          <ac:cxnSpMkLst>
            <pc:docMk/>
            <pc:sldMk cId="2794609410" sldId="263"/>
            <ac:cxnSpMk id="65" creationId="{CA5877E1-73F0-49F6-840E-BA254356DC43}"/>
          </ac:cxnSpMkLst>
        </pc:cxnChg>
        <pc:cxnChg chg="del">
          <ac:chgData name="Jose Iran Ataide dos Santos" userId="9ae6e039-d332-4380-b016-2a94f59cdf32" providerId="ADAL" clId="{2B9492ED-3E54-4AF3-B01D-EDA52CB5AD5D}" dt="2020-12-31T14:47:40.630" v="160" actId="478"/>
          <ac:cxnSpMkLst>
            <pc:docMk/>
            <pc:sldMk cId="2794609410" sldId="263"/>
            <ac:cxnSpMk id="67" creationId="{8F6F013C-C8E0-46C3-8C62-B63F7B42B324}"/>
          </ac:cxnSpMkLst>
        </pc:cxnChg>
        <pc:cxnChg chg="del">
          <ac:chgData name="Jose Iran Ataide dos Santos" userId="9ae6e039-d332-4380-b016-2a94f59cdf32" providerId="ADAL" clId="{2B9492ED-3E54-4AF3-B01D-EDA52CB5AD5D}" dt="2020-12-31T14:47:40.630" v="160" actId="478"/>
          <ac:cxnSpMkLst>
            <pc:docMk/>
            <pc:sldMk cId="2794609410" sldId="263"/>
            <ac:cxnSpMk id="68" creationId="{4A8F9267-056A-46C1-97EE-500E9F02571B}"/>
          </ac:cxnSpMkLst>
        </pc:cxnChg>
        <pc:cxnChg chg="del">
          <ac:chgData name="Jose Iran Ataide dos Santos" userId="9ae6e039-d332-4380-b016-2a94f59cdf32" providerId="ADAL" clId="{2B9492ED-3E54-4AF3-B01D-EDA52CB5AD5D}" dt="2020-12-31T14:47:40.630" v="160" actId="478"/>
          <ac:cxnSpMkLst>
            <pc:docMk/>
            <pc:sldMk cId="2794609410" sldId="263"/>
            <ac:cxnSpMk id="69" creationId="{D91CB522-4E68-465B-8D75-BED8D85F5A65}"/>
          </ac:cxnSpMkLst>
        </pc:cxnChg>
        <pc:cxnChg chg="del">
          <ac:chgData name="Jose Iran Ataide dos Santos" userId="9ae6e039-d332-4380-b016-2a94f59cdf32" providerId="ADAL" clId="{2B9492ED-3E54-4AF3-B01D-EDA52CB5AD5D}" dt="2020-12-31T14:47:40.630" v="160" actId="478"/>
          <ac:cxnSpMkLst>
            <pc:docMk/>
            <pc:sldMk cId="2794609410" sldId="263"/>
            <ac:cxnSpMk id="71" creationId="{39C36AB6-B9EC-4D18-B18E-5C09702C3E68}"/>
          </ac:cxnSpMkLst>
        </pc:cxnChg>
        <pc:cxnChg chg="del">
          <ac:chgData name="Jose Iran Ataide dos Santos" userId="9ae6e039-d332-4380-b016-2a94f59cdf32" providerId="ADAL" clId="{2B9492ED-3E54-4AF3-B01D-EDA52CB5AD5D}" dt="2020-12-31T14:47:44.424" v="161" actId="478"/>
          <ac:cxnSpMkLst>
            <pc:docMk/>
            <pc:sldMk cId="2794609410" sldId="263"/>
            <ac:cxnSpMk id="72" creationId="{31C15364-E273-4794-98C9-A57406DE564D}"/>
          </ac:cxnSpMkLst>
        </pc:cxnChg>
        <pc:cxnChg chg="del mod">
          <ac:chgData name="Jose Iran Ataide dos Santos" userId="9ae6e039-d332-4380-b016-2a94f59cdf32" providerId="ADAL" clId="{2B9492ED-3E54-4AF3-B01D-EDA52CB5AD5D}" dt="2020-12-31T14:49:01.047" v="202" actId="478"/>
          <ac:cxnSpMkLst>
            <pc:docMk/>
            <pc:sldMk cId="2794609410" sldId="263"/>
            <ac:cxnSpMk id="75" creationId="{4FE5328C-AA92-4BD2-841A-4594661CACAE}"/>
          </ac:cxnSpMkLst>
        </pc:cxnChg>
        <pc:cxnChg chg="del mod">
          <ac:chgData name="Jose Iran Ataide dos Santos" userId="9ae6e039-d332-4380-b016-2a94f59cdf32" providerId="ADAL" clId="{2B9492ED-3E54-4AF3-B01D-EDA52CB5AD5D}" dt="2020-12-31T14:49:02.278" v="203" actId="478"/>
          <ac:cxnSpMkLst>
            <pc:docMk/>
            <pc:sldMk cId="2794609410" sldId="263"/>
            <ac:cxnSpMk id="77" creationId="{36E3C66B-6E9F-426B-988C-88AE43941D4E}"/>
          </ac:cxnSpMkLst>
        </pc:cxnChg>
        <pc:cxnChg chg="mod">
          <ac:chgData name="Jose Iran Ataide dos Santos" userId="9ae6e039-d332-4380-b016-2a94f59cdf32" providerId="ADAL" clId="{2B9492ED-3E54-4AF3-B01D-EDA52CB5AD5D}" dt="2020-12-31T15:31:11.395" v="412" actId="14100"/>
          <ac:cxnSpMkLst>
            <pc:docMk/>
            <pc:sldMk cId="2794609410" sldId="263"/>
            <ac:cxnSpMk id="81" creationId="{51E0DE9E-06F5-4F2C-A0C7-80C8651E017A}"/>
          </ac:cxnSpMkLst>
        </pc:cxnChg>
      </pc:sldChg>
      <pc:sldChg chg="modSp">
        <pc:chgData name="Jose Iran Ataide dos Santos" userId="9ae6e039-d332-4380-b016-2a94f59cdf32" providerId="ADAL" clId="{2B9492ED-3E54-4AF3-B01D-EDA52CB5AD5D}" dt="2021-01-11T13:30:40.385" v="544" actId="207"/>
        <pc:sldMkLst>
          <pc:docMk/>
          <pc:sldMk cId="263383755" sldId="264"/>
        </pc:sldMkLst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3" creationId="{6F0A27DB-D255-4552-87AA-E0FC64F74F07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16" creationId="{F08D034B-D4CA-4990-9407-1B539D9069B2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17" creationId="{EBBE6F92-DE93-4CF0-B2F7-0F418D712E22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18" creationId="{E77DD760-C76B-4241-98DB-374ADB5A6776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19" creationId="{2F0BF402-D23B-43E0-8974-CBC67DBD5DBA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20" creationId="{2BDF2806-686D-49DE-9E11-46ECEA665E8F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22" creationId="{952B6D2C-2EEC-42D0-977E-2DBEF2D7D9E4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23" creationId="{D2E2AB1F-279C-48C5-8196-E12AE58623A6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24" creationId="{91F178E0-D57A-4762-AD63-3DC3EF3A510A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25" creationId="{E5BC5DD4-E710-4A78-8A21-3366B6C7B2E3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26" creationId="{3AF324DA-5D57-4EF9-A0B7-2DE60AA7238A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30" creationId="{FB1F4E6E-9DC4-4316-9FAA-6E9B849F69EB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31" creationId="{A41F0051-2430-4DAF-963E-DE0A5A544304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33" creationId="{B486DE1D-EAD7-4185-8668-C4B64718604D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36" creationId="{50B4C371-DBCD-4B8B-80A0-AC0D490E9D36}"/>
          </ac:spMkLst>
        </pc:spChg>
        <pc:spChg chg="mod">
          <ac:chgData name="Jose Iran Ataide dos Santos" userId="9ae6e039-d332-4380-b016-2a94f59cdf32" providerId="ADAL" clId="{2B9492ED-3E54-4AF3-B01D-EDA52CB5AD5D}" dt="2021-01-11T13:30:40.385" v="544" actId="207"/>
          <ac:spMkLst>
            <pc:docMk/>
            <pc:sldMk cId="263383755" sldId="264"/>
            <ac:spMk id="54" creationId="{381259CD-B6C0-4447-B36D-83C01DCDBEC8}"/>
          </ac:spMkLst>
        </pc:spChg>
      </pc:sldChg>
      <pc:sldMasterChg chg="add addSldLayout">
        <pc:chgData name="Jose Iran Ataide dos Santos" userId="9ae6e039-d332-4380-b016-2a94f59cdf32" providerId="ADAL" clId="{2B9492ED-3E54-4AF3-B01D-EDA52CB5AD5D}" dt="2020-12-31T14:46:42.802" v="144" actId="27028"/>
        <pc:sldMasterMkLst>
          <pc:docMk/>
          <pc:sldMasterMk cId="2499042900" sldId="2147483684"/>
        </pc:sldMasterMkLst>
        <pc:sldLayoutChg chg="add">
          <pc:chgData name="Jose Iran Ataide dos Santos" userId="9ae6e039-d332-4380-b016-2a94f59cdf32" providerId="ADAL" clId="{2B9492ED-3E54-4AF3-B01D-EDA52CB5AD5D}" dt="2020-12-31T14:46:42.802" v="144" actId="27028"/>
          <pc:sldLayoutMkLst>
            <pc:docMk/>
            <pc:sldMasterMk cId="2499042900" sldId="2147483684"/>
            <pc:sldLayoutMk cId="2103732739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9198-121C-4665-BD8E-CEDE27BB3E18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A3B26-AD48-4775-BE61-CF35B78B0A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A3B26-AD48-4775-BE61-CF35B78B0AB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04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9D8A3-F771-4214-84AE-0CAAFA29D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3F7DFF-FD00-4CD4-B4EE-89C41DA60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C187B-12E7-48E5-B64C-3F27A82A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77863-CBBA-4AE9-9DAD-D9960155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409B9-7B58-449A-9AF6-B8E2B85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8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946C5-10B0-4AF2-BBA4-2898FAC8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00C05B-BFF9-4B35-B317-018555CF6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BD1C9-9F7D-4F8F-A04B-5188B51B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EE564-323A-45B8-998D-63A05105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ACA6D-A758-4B81-A779-B5D28D59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6FFACD-1F33-442F-AB02-66F6F3636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E1F01E-F57E-4369-BA6D-77624DA9E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FB157-C024-4CF8-B712-4B60D2D3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5D02F9-F93B-4A49-B549-BB156029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44CBD-9476-4B9E-971A-DC6CFC89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8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5AAF-B09D-4774-85CC-4B85873EF9A5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3EA2-AAA6-451F-BB83-44CB06B18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7CEA2-D8BE-451C-9762-BFD114B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61102-17D0-476C-8554-FC0B0037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3D27F-FD78-41A2-9199-FADD5BC1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66D94-2329-48F2-8D4F-262D4F55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2AD99-E928-419A-BA83-4ADD5DD1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4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09E-A7FA-4DB3-959A-B3B21768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442A3A-19BA-4AF1-B07A-38706266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A5BBD-185D-4AB8-B86D-1137B50E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9521A-54E7-4427-B358-1F402C3B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266F6-E189-4E6D-8F1B-AF8B6B1C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88F4D-C0F0-4003-834F-7F3433D5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662E3-5F5A-44C8-8BD8-5E78D4328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1F8821-393A-4D00-80CE-F56D3D70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232894-DC76-46FE-838F-C99C9F41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C28915-7B57-4B94-83DD-8BDDA76D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ADE53A-3405-498F-8B4A-ABB5C003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70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07FD1-CDA6-47CE-A6B3-BCB2FD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A441B3-8773-4160-9DA3-5984B35B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FD1898-D777-4BDB-9EFD-1510EF16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EB29E1-332D-4A65-83CB-DA27C7E23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663DE0-F429-44F6-8770-052BB7862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F8A726-C07E-4675-ABC1-B1CFB2AB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AC71F3-4644-44F6-A533-A68BFC46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C1FEA3-5F0E-408A-B1D3-2399CA58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0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28865-96F4-4636-9145-30FFEA9E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5575D3-0A85-4483-9D96-A0F23E6B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2829AC-0492-46BA-8A4F-25E4D88A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539EE8-B1EC-4D5D-844E-F5AF3A0C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43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5B175B-14DA-42E2-A8A0-80B25C3B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D87D80-655F-4331-881F-72E7B56C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C164E-2576-4E3C-A1DD-24F0BDD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35935-6DAE-40E5-8ABF-8EEA6399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889CF-DAAC-439A-86FD-21182A29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4B46-DEAB-4D41-A435-C8F7830DA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C6A0A6-6DE5-4E4E-9553-A17FDD60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46E52-97C4-4EC3-A90E-76031EBD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C4D10-9D30-496F-9CC4-C0C0F838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9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EE6E7-5879-4C82-8CD2-102953DA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D488CD-3BF7-4BBF-B6F2-93D40FF5C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5A43E-7E73-40E3-BF53-38BA991F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ECE9-EC5F-4244-A6A0-95C0A01D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7DB399-FC79-475D-9624-5FB2B817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07EEEE-9692-413D-8FD9-73B61765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8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C9925F-5230-4ACB-A8DD-8FC7023F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D3D91-C764-41A8-9D7F-EA31622D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A88F7-103C-431F-B641-096CDF190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5965-7C80-4E66-AE02-ED76126CA251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C2EA3-7B1C-4A45-B12D-6AE44CEE5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EB248E-F9D5-452A-A94F-F957AF12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C286-1E66-40BC-92CF-D09D9FC3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4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5AAF-B09D-4774-85CC-4B85873EF9A5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3EA2-AAA6-451F-BB83-44CB06B18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42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0187F6C-B06D-4141-8718-FE6426F89DE6}"/>
              </a:ext>
            </a:extLst>
          </p:cNvPr>
          <p:cNvSpPr/>
          <p:nvPr/>
        </p:nvSpPr>
        <p:spPr>
          <a:xfrm>
            <a:off x="2" y="0"/>
            <a:ext cx="371474" cy="463296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E20568E-83BF-4579-9F5B-812E2D6631D9}"/>
              </a:ext>
            </a:extLst>
          </p:cNvPr>
          <p:cNvSpPr/>
          <p:nvPr/>
        </p:nvSpPr>
        <p:spPr>
          <a:xfrm>
            <a:off x="9523" y="0"/>
            <a:ext cx="2402749" cy="47625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294122C-1205-4931-9364-E3EDD01F89D2}"/>
              </a:ext>
            </a:extLst>
          </p:cNvPr>
          <p:cNvSpPr/>
          <p:nvPr/>
        </p:nvSpPr>
        <p:spPr>
          <a:xfrm>
            <a:off x="9789251" y="0"/>
            <a:ext cx="2412273" cy="23812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73B9229-D4C9-4AB3-A39B-09F7F72A8C88}"/>
              </a:ext>
            </a:extLst>
          </p:cNvPr>
          <p:cNvGrpSpPr/>
          <p:nvPr/>
        </p:nvGrpSpPr>
        <p:grpSpPr>
          <a:xfrm>
            <a:off x="2421793" y="0"/>
            <a:ext cx="7357934" cy="476250"/>
            <a:chOff x="1" y="0"/>
            <a:chExt cx="9779726" cy="476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6937D20-00A7-4891-B991-9AB738AB82F1}"/>
                </a:ext>
              </a:extLst>
            </p:cNvPr>
            <p:cNvSpPr/>
            <p:nvPr/>
          </p:nvSpPr>
          <p:spPr>
            <a:xfrm>
              <a:off x="1" y="0"/>
              <a:ext cx="9779726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Listra Diagonal 8">
              <a:extLst>
                <a:ext uri="{FF2B5EF4-FFF2-40B4-BE49-F238E27FC236}">
                  <a16:creationId xmlns:a16="http://schemas.microsoft.com/office/drawing/2014/main" id="{DEB35640-51EF-41B2-890D-21C5B3EBF965}"/>
                </a:ext>
              </a:extLst>
            </p:cNvPr>
            <p:cNvSpPr/>
            <p:nvPr/>
          </p:nvSpPr>
          <p:spPr>
            <a:xfrm>
              <a:off x="8982075" y="238125"/>
              <a:ext cx="797651" cy="238125"/>
            </a:xfrm>
            <a:prstGeom prst="diagStripe">
              <a:avLst>
                <a:gd name="adj" fmla="val 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8DC85D3-6DEC-4A31-B18F-8753CB0D2C90}"/>
                </a:ext>
              </a:extLst>
            </p:cNvPr>
            <p:cNvSpPr/>
            <p:nvPr/>
          </p:nvSpPr>
          <p:spPr>
            <a:xfrm>
              <a:off x="1" y="238125"/>
              <a:ext cx="8982073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CBBC41-99CA-4AA3-9EA8-CF85EABEECCD}"/>
              </a:ext>
            </a:extLst>
          </p:cNvPr>
          <p:cNvSpPr txBox="1"/>
          <p:nvPr/>
        </p:nvSpPr>
        <p:spPr>
          <a:xfrm>
            <a:off x="362131" y="38070"/>
            <a:ext cx="20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Visão Geral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4DBF46F-D3E2-467F-B2C2-10973A5DB61D}"/>
              </a:ext>
            </a:extLst>
          </p:cNvPr>
          <p:cNvSpPr/>
          <p:nvPr/>
        </p:nvSpPr>
        <p:spPr>
          <a:xfrm>
            <a:off x="0" y="4641671"/>
            <a:ext cx="371474" cy="221632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EEA568-6442-4B7A-A99B-D08A76077208}"/>
              </a:ext>
            </a:extLst>
          </p:cNvPr>
          <p:cNvSpPr txBox="1"/>
          <p:nvPr/>
        </p:nvSpPr>
        <p:spPr>
          <a:xfrm rot="16200000">
            <a:off x="-891947" y="5558190"/>
            <a:ext cx="215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Monitor </a:t>
            </a:r>
            <a:r>
              <a:rPr lang="pt-BR" sz="2400" b="1" dirty="0" err="1">
                <a:solidFill>
                  <a:schemeClr val="bg1"/>
                </a:solidFill>
              </a:rPr>
              <a:t>Siconv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6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4AFA09B0-1A4B-4202-A243-2C96231B6978}"/>
              </a:ext>
            </a:extLst>
          </p:cNvPr>
          <p:cNvSpPr/>
          <p:nvPr/>
        </p:nvSpPr>
        <p:spPr>
          <a:xfrm>
            <a:off x="2" y="0"/>
            <a:ext cx="371474" cy="463296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5705D9-51CC-4C91-83CC-72D37551B6DC}"/>
              </a:ext>
            </a:extLst>
          </p:cNvPr>
          <p:cNvSpPr/>
          <p:nvPr/>
        </p:nvSpPr>
        <p:spPr>
          <a:xfrm>
            <a:off x="9523" y="0"/>
            <a:ext cx="2402749" cy="47625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4E2BE7F-97E7-4B5D-AA8B-633E5C0CE737}"/>
              </a:ext>
            </a:extLst>
          </p:cNvPr>
          <p:cNvSpPr/>
          <p:nvPr/>
        </p:nvSpPr>
        <p:spPr>
          <a:xfrm>
            <a:off x="9789251" y="0"/>
            <a:ext cx="2412273" cy="23812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C0939A8-9D24-4F3A-9DAA-71DC464C8D81}"/>
              </a:ext>
            </a:extLst>
          </p:cNvPr>
          <p:cNvGrpSpPr/>
          <p:nvPr/>
        </p:nvGrpSpPr>
        <p:grpSpPr>
          <a:xfrm>
            <a:off x="2421797" y="0"/>
            <a:ext cx="7357930" cy="476250"/>
            <a:chOff x="1" y="0"/>
            <a:chExt cx="9779726" cy="476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674A488-5872-4BD5-96A9-A4D78E63B995}"/>
                </a:ext>
              </a:extLst>
            </p:cNvPr>
            <p:cNvSpPr/>
            <p:nvPr/>
          </p:nvSpPr>
          <p:spPr>
            <a:xfrm>
              <a:off x="1" y="0"/>
              <a:ext cx="9779726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Listra Diagonal 16">
              <a:extLst>
                <a:ext uri="{FF2B5EF4-FFF2-40B4-BE49-F238E27FC236}">
                  <a16:creationId xmlns:a16="http://schemas.microsoft.com/office/drawing/2014/main" id="{C69B8540-8BF5-4A9C-AE33-0331BE2BA025}"/>
                </a:ext>
              </a:extLst>
            </p:cNvPr>
            <p:cNvSpPr/>
            <p:nvPr/>
          </p:nvSpPr>
          <p:spPr>
            <a:xfrm>
              <a:off x="8982075" y="238125"/>
              <a:ext cx="797651" cy="238125"/>
            </a:xfrm>
            <a:prstGeom prst="diagStripe">
              <a:avLst>
                <a:gd name="adj" fmla="val 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851C5C1-CA15-408B-9216-129563A7D6CE}"/>
                </a:ext>
              </a:extLst>
            </p:cNvPr>
            <p:cNvSpPr/>
            <p:nvPr/>
          </p:nvSpPr>
          <p:spPr>
            <a:xfrm>
              <a:off x="1" y="238125"/>
              <a:ext cx="8982073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91962F-01EF-43E3-AED5-7BD50B4A23B8}"/>
              </a:ext>
            </a:extLst>
          </p:cNvPr>
          <p:cNvSpPr/>
          <p:nvPr/>
        </p:nvSpPr>
        <p:spPr>
          <a:xfrm>
            <a:off x="0" y="4641671"/>
            <a:ext cx="371474" cy="221632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CBBC41-99CA-4AA3-9EA8-CF85EABEECCD}"/>
              </a:ext>
            </a:extLst>
          </p:cNvPr>
          <p:cNvSpPr txBox="1"/>
          <p:nvPr/>
        </p:nvSpPr>
        <p:spPr>
          <a:xfrm>
            <a:off x="381000" y="19869"/>
            <a:ext cx="20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Convênios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EEA568-6442-4B7A-A99B-D08A76077208}"/>
              </a:ext>
            </a:extLst>
          </p:cNvPr>
          <p:cNvSpPr txBox="1"/>
          <p:nvPr/>
        </p:nvSpPr>
        <p:spPr>
          <a:xfrm rot="16200000">
            <a:off x="-887591" y="5553834"/>
            <a:ext cx="214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Monitor </a:t>
            </a:r>
            <a:r>
              <a:rPr lang="pt-BR" sz="2400" b="1" dirty="0" err="1">
                <a:solidFill>
                  <a:schemeClr val="bg1"/>
                </a:solidFill>
              </a:rPr>
              <a:t>Siconv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1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BEE7D9A-02AF-4400-AE7F-B2594544838E}"/>
              </a:ext>
            </a:extLst>
          </p:cNvPr>
          <p:cNvSpPr/>
          <p:nvPr/>
        </p:nvSpPr>
        <p:spPr>
          <a:xfrm>
            <a:off x="2" y="0"/>
            <a:ext cx="371474" cy="463296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BA70A5-84C6-4573-A9E0-3628491AD201}"/>
              </a:ext>
            </a:extLst>
          </p:cNvPr>
          <p:cNvSpPr/>
          <p:nvPr/>
        </p:nvSpPr>
        <p:spPr>
          <a:xfrm>
            <a:off x="9789251" y="0"/>
            <a:ext cx="2412273" cy="23812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9B850DE-10C5-43CF-B68F-26E63E6F717D}"/>
              </a:ext>
            </a:extLst>
          </p:cNvPr>
          <p:cNvGrpSpPr/>
          <p:nvPr/>
        </p:nvGrpSpPr>
        <p:grpSpPr>
          <a:xfrm>
            <a:off x="2421797" y="0"/>
            <a:ext cx="7357930" cy="476250"/>
            <a:chOff x="1" y="0"/>
            <a:chExt cx="9779726" cy="476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46D421C-3288-4F9F-AE4F-317587ED99FD}"/>
                </a:ext>
              </a:extLst>
            </p:cNvPr>
            <p:cNvSpPr/>
            <p:nvPr/>
          </p:nvSpPr>
          <p:spPr>
            <a:xfrm>
              <a:off x="1" y="0"/>
              <a:ext cx="9779726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Listra Diagonal 16">
              <a:extLst>
                <a:ext uri="{FF2B5EF4-FFF2-40B4-BE49-F238E27FC236}">
                  <a16:creationId xmlns:a16="http://schemas.microsoft.com/office/drawing/2014/main" id="{1E9EC89E-55ED-4646-892F-FB0D3412A737}"/>
                </a:ext>
              </a:extLst>
            </p:cNvPr>
            <p:cNvSpPr/>
            <p:nvPr/>
          </p:nvSpPr>
          <p:spPr>
            <a:xfrm>
              <a:off x="8982075" y="238125"/>
              <a:ext cx="797651" cy="238125"/>
            </a:xfrm>
            <a:prstGeom prst="diagStripe">
              <a:avLst>
                <a:gd name="adj" fmla="val 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5BEF394-6B4A-4AC3-9C28-7293752BE07B}"/>
                </a:ext>
              </a:extLst>
            </p:cNvPr>
            <p:cNvSpPr/>
            <p:nvPr/>
          </p:nvSpPr>
          <p:spPr>
            <a:xfrm>
              <a:off x="1" y="238125"/>
              <a:ext cx="8982073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E51F6810-1468-46D3-B4A6-FDAAF9AB3C49}"/>
              </a:ext>
            </a:extLst>
          </p:cNvPr>
          <p:cNvSpPr/>
          <p:nvPr/>
        </p:nvSpPr>
        <p:spPr>
          <a:xfrm>
            <a:off x="9523" y="0"/>
            <a:ext cx="2402749" cy="47625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D8684DE-934C-44DE-9EF7-2AB23E7E9CA1}"/>
              </a:ext>
            </a:extLst>
          </p:cNvPr>
          <p:cNvSpPr/>
          <p:nvPr/>
        </p:nvSpPr>
        <p:spPr>
          <a:xfrm>
            <a:off x="0" y="4641671"/>
            <a:ext cx="371474" cy="221632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CBBC41-99CA-4AA3-9EA8-CF85EABEECCD}"/>
              </a:ext>
            </a:extLst>
          </p:cNvPr>
          <p:cNvSpPr txBox="1"/>
          <p:nvPr/>
        </p:nvSpPr>
        <p:spPr>
          <a:xfrm>
            <a:off x="381000" y="19869"/>
            <a:ext cx="20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Fornecedores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EEA568-6442-4B7A-A99B-D08A76077208}"/>
              </a:ext>
            </a:extLst>
          </p:cNvPr>
          <p:cNvSpPr txBox="1"/>
          <p:nvPr/>
        </p:nvSpPr>
        <p:spPr>
          <a:xfrm rot="16200000">
            <a:off x="-878882" y="5562544"/>
            <a:ext cx="21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Monitor </a:t>
            </a:r>
            <a:r>
              <a:rPr lang="pt-BR" sz="2400" b="1" dirty="0" err="1">
                <a:solidFill>
                  <a:schemeClr val="bg1"/>
                </a:solidFill>
              </a:rPr>
              <a:t>Siconv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2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7A9672C-18A7-4F82-8266-A89C74ACCB82}"/>
              </a:ext>
            </a:extLst>
          </p:cNvPr>
          <p:cNvSpPr/>
          <p:nvPr/>
        </p:nvSpPr>
        <p:spPr>
          <a:xfrm>
            <a:off x="2" y="0"/>
            <a:ext cx="371474" cy="463296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33E7C46-F4F7-4F9C-8407-381D0D30B246}"/>
              </a:ext>
            </a:extLst>
          </p:cNvPr>
          <p:cNvSpPr/>
          <p:nvPr/>
        </p:nvSpPr>
        <p:spPr>
          <a:xfrm>
            <a:off x="9789251" y="0"/>
            <a:ext cx="2412273" cy="23812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B0259B5-487E-4513-B44A-B30DF05AC770}"/>
              </a:ext>
            </a:extLst>
          </p:cNvPr>
          <p:cNvGrpSpPr/>
          <p:nvPr/>
        </p:nvGrpSpPr>
        <p:grpSpPr>
          <a:xfrm>
            <a:off x="2421797" y="0"/>
            <a:ext cx="7357930" cy="476250"/>
            <a:chOff x="1" y="0"/>
            <a:chExt cx="9779726" cy="476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F16D4A2-0DBF-4AA8-A30E-85A0815FD97B}"/>
                </a:ext>
              </a:extLst>
            </p:cNvPr>
            <p:cNvSpPr/>
            <p:nvPr/>
          </p:nvSpPr>
          <p:spPr>
            <a:xfrm>
              <a:off x="1" y="0"/>
              <a:ext cx="9779726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Listra Diagonal 16">
              <a:extLst>
                <a:ext uri="{FF2B5EF4-FFF2-40B4-BE49-F238E27FC236}">
                  <a16:creationId xmlns:a16="http://schemas.microsoft.com/office/drawing/2014/main" id="{6449036E-9A0F-41F2-8CEA-75AFFA59D90A}"/>
                </a:ext>
              </a:extLst>
            </p:cNvPr>
            <p:cNvSpPr/>
            <p:nvPr/>
          </p:nvSpPr>
          <p:spPr>
            <a:xfrm>
              <a:off x="8982075" y="238125"/>
              <a:ext cx="797651" cy="238125"/>
            </a:xfrm>
            <a:prstGeom prst="diagStripe">
              <a:avLst>
                <a:gd name="adj" fmla="val 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F9A59F0-3CAB-4191-8C44-FB1309C719C5}"/>
                </a:ext>
              </a:extLst>
            </p:cNvPr>
            <p:cNvSpPr/>
            <p:nvPr/>
          </p:nvSpPr>
          <p:spPr>
            <a:xfrm>
              <a:off x="1" y="238125"/>
              <a:ext cx="8982073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66B4B2-ED5D-4CE4-9B0F-2052BDAC252A}"/>
              </a:ext>
            </a:extLst>
          </p:cNvPr>
          <p:cNvSpPr/>
          <p:nvPr/>
        </p:nvSpPr>
        <p:spPr>
          <a:xfrm>
            <a:off x="9523" y="0"/>
            <a:ext cx="2402749" cy="47625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D421014-E7B6-43BB-B394-CD08347A8B74}"/>
              </a:ext>
            </a:extLst>
          </p:cNvPr>
          <p:cNvSpPr/>
          <p:nvPr/>
        </p:nvSpPr>
        <p:spPr>
          <a:xfrm>
            <a:off x="0" y="4641671"/>
            <a:ext cx="371474" cy="221632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CBBC41-99CA-4AA3-9EA8-CF85EABEECCD}"/>
              </a:ext>
            </a:extLst>
          </p:cNvPr>
          <p:cNvSpPr txBox="1"/>
          <p:nvPr/>
        </p:nvSpPr>
        <p:spPr>
          <a:xfrm>
            <a:off x="381000" y="19869"/>
            <a:ext cx="20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Proponentes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EEA568-6442-4B7A-A99B-D08A76077208}"/>
              </a:ext>
            </a:extLst>
          </p:cNvPr>
          <p:cNvSpPr txBox="1"/>
          <p:nvPr/>
        </p:nvSpPr>
        <p:spPr>
          <a:xfrm rot="16200000">
            <a:off x="-1070473" y="5370955"/>
            <a:ext cx="251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Monitor </a:t>
            </a:r>
            <a:r>
              <a:rPr lang="pt-BR" sz="2400" b="1" dirty="0" err="1">
                <a:solidFill>
                  <a:schemeClr val="bg1"/>
                </a:solidFill>
              </a:rPr>
              <a:t>Siconv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1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7A9672C-18A7-4F82-8266-A89C74ACCB82}"/>
              </a:ext>
            </a:extLst>
          </p:cNvPr>
          <p:cNvSpPr/>
          <p:nvPr/>
        </p:nvSpPr>
        <p:spPr>
          <a:xfrm>
            <a:off x="2" y="0"/>
            <a:ext cx="371474" cy="463296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33E7C46-F4F7-4F9C-8407-381D0D30B246}"/>
              </a:ext>
            </a:extLst>
          </p:cNvPr>
          <p:cNvSpPr/>
          <p:nvPr/>
        </p:nvSpPr>
        <p:spPr>
          <a:xfrm>
            <a:off x="9789251" y="0"/>
            <a:ext cx="2412273" cy="23812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B0259B5-487E-4513-B44A-B30DF05AC770}"/>
              </a:ext>
            </a:extLst>
          </p:cNvPr>
          <p:cNvGrpSpPr/>
          <p:nvPr/>
        </p:nvGrpSpPr>
        <p:grpSpPr>
          <a:xfrm>
            <a:off x="2421797" y="0"/>
            <a:ext cx="7357930" cy="476250"/>
            <a:chOff x="1" y="0"/>
            <a:chExt cx="9779726" cy="476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F16D4A2-0DBF-4AA8-A30E-85A0815FD97B}"/>
                </a:ext>
              </a:extLst>
            </p:cNvPr>
            <p:cNvSpPr/>
            <p:nvPr/>
          </p:nvSpPr>
          <p:spPr>
            <a:xfrm>
              <a:off x="1" y="0"/>
              <a:ext cx="9779726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Listra Diagonal 16">
              <a:extLst>
                <a:ext uri="{FF2B5EF4-FFF2-40B4-BE49-F238E27FC236}">
                  <a16:creationId xmlns:a16="http://schemas.microsoft.com/office/drawing/2014/main" id="{6449036E-9A0F-41F2-8CEA-75AFFA59D90A}"/>
                </a:ext>
              </a:extLst>
            </p:cNvPr>
            <p:cNvSpPr/>
            <p:nvPr/>
          </p:nvSpPr>
          <p:spPr>
            <a:xfrm>
              <a:off x="8982075" y="238125"/>
              <a:ext cx="797651" cy="238125"/>
            </a:xfrm>
            <a:prstGeom prst="diagStripe">
              <a:avLst>
                <a:gd name="adj" fmla="val 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F9A59F0-3CAB-4191-8C44-FB1309C719C5}"/>
                </a:ext>
              </a:extLst>
            </p:cNvPr>
            <p:cNvSpPr/>
            <p:nvPr/>
          </p:nvSpPr>
          <p:spPr>
            <a:xfrm>
              <a:off x="1" y="238125"/>
              <a:ext cx="8982073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66B4B2-ED5D-4CE4-9B0F-2052BDAC252A}"/>
              </a:ext>
            </a:extLst>
          </p:cNvPr>
          <p:cNvSpPr/>
          <p:nvPr/>
        </p:nvSpPr>
        <p:spPr>
          <a:xfrm>
            <a:off x="9523" y="0"/>
            <a:ext cx="2402749" cy="47625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D421014-E7B6-43BB-B394-CD08347A8B74}"/>
              </a:ext>
            </a:extLst>
          </p:cNvPr>
          <p:cNvSpPr/>
          <p:nvPr/>
        </p:nvSpPr>
        <p:spPr>
          <a:xfrm>
            <a:off x="0" y="4641671"/>
            <a:ext cx="371474" cy="221632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CBBC41-99CA-4AA3-9EA8-CF85EABEECCD}"/>
              </a:ext>
            </a:extLst>
          </p:cNvPr>
          <p:cNvSpPr txBox="1"/>
          <p:nvPr/>
        </p:nvSpPr>
        <p:spPr>
          <a:xfrm>
            <a:off x="381000" y="19869"/>
            <a:ext cx="20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Filtros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EEA568-6442-4B7A-A99B-D08A76077208}"/>
              </a:ext>
            </a:extLst>
          </p:cNvPr>
          <p:cNvSpPr txBox="1"/>
          <p:nvPr/>
        </p:nvSpPr>
        <p:spPr>
          <a:xfrm rot="16200000">
            <a:off x="-1070473" y="5370955"/>
            <a:ext cx="251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Monitor </a:t>
            </a:r>
            <a:r>
              <a:rPr lang="pt-BR" sz="2400" b="1" dirty="0" err="1">
                <a:solidFill>
                  <a:schemeClr val="bg1"/>
                </a:solidFill>
              </a:rPr>
              <a:t>Siconv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7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7A9672C-18A7-4F82-8266-A89C74ACCB82}"/>
              </a:ext>
            </a:extLst>
          </p:cNvPr>
          <p:cNvSpPr/>
          <p:nvPr/>
        </p:nvSpPr>
        <p:spPr>
          <a:xfrm>
            <a:off x="2" y="0"/>
            <a:ext cx="371474" cy="463296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33E7C46-F4F7-4F9C-8407-381D0D30B246}"/>
              </a:ext>
            </a:extLst>
          </p:cNvPr>
          <p:cNvSpPr/>
          <p:nvPr/>
        </p:nvSpPr>
        <p:spPr>
          <a:xfrm>
            <a:off x="9789251" y="0"/>
            <a:ext cx="2412273" cy="23812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B0259B5-487E-4513-B44A-B30DF05AC770}"/>
              </a:ext>
            </a:extLst>
          </p:cNvPr>
          <p:cNvGrpSpPr/>
          <p:nvPr/>
        </p:nvGrpSpPr>
        <p:grpSpPr>
          <a:xfrm>
            <a:off x="2421797" y="0"/>
            <a:ext cx="7357930" cy="476250"/>
            <a:chOff x="1" y="0"/>
            <a:chExt cx="9779726" cy="476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F16D4A2-0DBF-4AA8-A30E-85A0815FD97B}"/>
                </a:ext>
              </a:extLst>
            </p:cNvPr>
            <p:cNvSpPr/>
            <p:nvPr/>
          </p:nvSpPr>
          <p:spPr>
            <a:xfrm>
              <a:off x="1" y="0"/>
              <a:ext cx="9779726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Listra Diagonal 16">
              <a:extLst>
                <a:ext uri="{FF2B5EF4-FFF2-40B4-BE49-F238E27FC236}">
                  <a16:creationId xmlns:a16="http://schemas.microsoft.com/office/drawing/2014/main" id="{6449036E-9A0F-41F2-8CEA-75AFFA59D90A}"/>
                </a:ext>
              </a:extLst>
            </p:cNvPr>
            <p:cNvSpPr/>
            <p:nvPr/>
          </p:nvSpPr>
          <p:spPr>
            <a:xfrm>
              <a:off x="8982075" y="238125"/>
              <a:ext cx="797651" cy="238125"/>
            </a:xfrm>
            <a:prstGeom prst="diagStripe">
              <a:avLst>
                <a:gd name="adj" fmla="val 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F9A59F0-3CAB-4191-8C44-FB1309C719C5}"/>
                </a:ext>
              </a:extLst>
            </p:cNvPr>
            <p:cNvSpPr/>
            <p:nvPr/>
          </p:nvSpPr>
          <p:spPr>
            <a:xfrm>
              <a:off x="1" y="238125"/>
              <a:ext cx="8982073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66B4B2-ED5D-4CE4-9B0F-2052BDAC252A}"/>
              </a:ext>
            </a:extLst>
          </p:cNvPr>
          <p:cNvSpPr/>
          <p:nvPr/>
        </p:nvSpPr>
        <p:spPr>
          <a:xfrm>
            <a:off x="9523" y="0"/>
            <a:ext cx="2402749" cy="47625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D421014-E7B6-43BB-B394-CD08347A8B74}"/>
              </a:ext>
            </a:extLst>
          </p:cNvPr>
          <p:cNvSpPr/>
          <p:nvPr/>
        </p:nvSpPr>
        <p:spPr>
          <a:xfrm>
            <a:off x="0" y="4641671"/>
            <a:ext cx="371474" cy="221632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CBBC41-99CA-4AA3-9EA8-CF85EABEECCD}"/>
              </a:ext>
            </a:extLst>
          </p:cNvPr>
          <p:cNvSpPr txBox="1"/>
          <p:nvPr/>
        </p:nvSpPr>
        <p:spPr>
          <a:xfrm>
            <a:off x="381000" y="19869"/>
            <a:ext cx="227779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50" b="1" dirty="0">
                <a:solidFill>
                  <a:schemeClr val="bg1"/>
                </a:solidFill>
              </a:rPr>
              <a:t>Órgãos Superiores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EEA568-6442-4B7A-A99B-D08A76077208}"/>
              </a:ext>
            </a:extLst>
          </p:cNvPr>
          <p:cNvSpPr txBox="1"/>
          <p:nvPr/>
        </p:nvSpPr>
        <p:spPr>
          <a:xfrm rot="16200000">
            <a:off x="-1070473" y="5370955"/>
            <a:ext cx="251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Monitor </a:t>
            </a:r>
            <a:r>
              <a:rPr lang="pt-BR" sz="2400" b="1" dirty="0" err="1">
                <a:solidFill>
                  <a:schemeClr val="bg1"/>
                </a:solidFill>
              </a:rPr>
              <a:t>Siconv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7A9672C-18A7-4F82-8266-A89C74ACCB82}"/>
              </a:ext>
            </a:extLst>
          </p:cNvPr>
          <p:cNvSpPr/>
          <p:nvPr/>
        </p:nvSpPr>
        <p:spPr>
          <a:xfrm>
            <a:off x="2" y="0"/>
            <a:ext cx="371474" cy="463296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33E7C46-F4F7-4F9C-8407-381D0D30B246}"/>
              </a:ext>
            </a:extLst>
          </p:cNvPr>
          <p:cNvSpPr/>
          <p:nvPr/>
        </p:nvSpPr>
        <p:spPr>
          <a:xfrm>
            <a:off x="9789251" y="0"/>
            <a:ext cx="2412273" cy="23812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B0259B5-487E-4513-B44A-B30DF05AC770}"/>
              </a:ext>
            </a:extLst>
          </p:cNvPr>
          <p:cNvGrpSpPr/>
          <p:nvPr/>
        </p:nvGrpSpPr>
        <p:grpSpPr>
          <a:xfrm>
            <a:off x="2421797" y="0"/>
            <a:ext cx="7357930" cy="476250"/>
            <a:chOff x="1" y="0"/>
            <a:chExt cx="9779726" cy="476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F16D4A2-0DBF-4AA8-A30E-85A0815FD97B}"/>
                </a:ext>
              </a:extLst>
            </p:cNvPr>
            <p:cNvSpPr/>
            <p:nvPr/>
          </p:nvSpPr>
          <p:spPr>
            <a:xfrm>
              <a:off x="1" y="0"/>
              <a:ext cx="9779726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Listra Diagonal 16">
              <a:extLst>
                <a:ext uri="{FF2B5EF4-FFF2-40B4-BE49-F238E27FC236}">
                  <a16:creationId xmlns:a16="http://schemas.microsoft.com/office/drawing/2014/main" id="{6449036E-9A0F-41F2-8CEA-75AFFA59D90A}"/>
                </a:ext>
              </a:extLst>
            </p:cNvPr>
            <p:cNvSpPr/>
            <p:nvPr/>
          </p:nvSpPr>
          <p:spPr>
            <a:xfrm>
              <a:off x="8982075" y="238125"/>
              <a:ext cx="797651" cy="238125"/>
            </a:xfrm>
            <a:prstGeom prst="diagStripe">
              <a:avLst>
                <a:gd name="adj" fmla="val 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F9A59F0-3CAB-4191-8C44-FB1309C719C5}"/>
                </a:ext>
              </a:extLst>
            </p:cNvPr>
            <p:cNvSpPr/>
            <p:nvPr/>
          </p:nvSpPr>
          <p:spPr>
            <a:xfrm>
              <a:off x="1" y="238125"/>
              <a:ext cx="8982073" cy="23812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66B4B2-ED5D-4CE4-9B0F-2052BDAC252A}"/>
              </a:ext>
            </a:extLst>
          </p:cNvPr>
          <p:cNvSpPr/>
          <p:nvPr/>
        </p:nvSpPr>
        <p:spPr>
          <a:xfrm>
            <a:off x="9523" y="0"/>
            <a:ext cx="2402749" cy="47625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D421014-E7B6-43BB-B394-CD08347A8B74}"/>
              </a:ext>
            </a:extLst>
          </p:cNvPr>
          <p:cNvSpPr/>
          <p:nvPr/>
        </p:nvSpPr>
        <p:spPr>
          <a:xfrm>
            <a:off x="0" y="4641671"/>
            <a:ext cx="371474" cy="221632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CBBC41-99CA-4AA3-9EA8-CF85EABEECCD}"/>
              </a:ext>
            </a:extLst>
          </p:cNvPr>
          <p:cNvSpPr txBox="1"/>
          <p:nvPr/>
        </p:nvSpPr>
        <p:spPr>
          <a:xfrm>
            <a:off x="381000" y="19869"/>
            <a:ext cx="203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Filtros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EEA568-6442-4B7A-A99B-D08A76077208}"/>
              </a:ext>
            </a:extLst>
          </p:cNvPr>
          <p:cNvSpPr txBox="1"/>
          <p:nvPr/>
        </p:nvSpPr>
        <p:spPr>
          <a:xfrm rot="16200000">
            <a:off x="-1070473" y="5370955"/>
            <a:ext cx="251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Monitor </a:t>
            </a:r>
            <a:r>
              <a:rPr lang="pt-BR" sz="2400" b="1" dirty="0" err="1">
                <a:solidFill>
                  <a:schemeClr val="bg1"/>
                </a:solidFill>
              </a:rPr>
              <a:t>Siconv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FA1278-3E45-4F28-9C35-E92C739D225F}"/>
              </a:ext>
            </a:extLst>
          </p:cNvPr>
          <p:cNvSpPr/>
          <p:nvPr/>
        </p:nvSpPr>
        <p:spPr>
          <a:xfrm>
            <a:off x="9522" y="-8708"/>
            <a:ext cx="12172955" cy="6866708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16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>
            <a:extLst>
              <a:ext uri="{FF2B5EF4-FFF2-40B4-BE49-F238E27FC236}">
                <a16:creationId xmlns:a16="http://schemas.microsoft.com/office/drawing/2014/main" id="{6994A3B2-1FC6-4A13-A2DA-ABA5BA70BF20}"/>
              </a:ext>
            </a:extLst>
          </p:cNvPr>
          <p:cNvSpPr/>
          <p:nvPr/>
        </p:nvSpPr>
        <p:spPr>
          <a:xfrm>
            <a:off x="28090" y="13218"/>
            <a:ext cx="4788000" cy="2626639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42B680C-23E0-4E3C-8930-840B305BAB40}"/>
              </a:ext>
            </a:extLst>
          </p:cNvPr>
          <p:cNvSpPr/>
          <p:nvPr/>
        </p:nvSpPr>
        <p:spPr>
          <a:xfrm>
            <a:off x="4819650" y="13218"/>
            <a:ext cx="7372350" cy="2626639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EFD4FBB-ED9A-4FF1-AAE5-5EA61FD45664}"/>
              </a:ext>
            </a:extLst>
          </p:cNvPr>
          <p:cNvSpPr/>
          <p:nvPr/>
        </p:nvSpPr>
        <p:spPr>
          <a:xfrm>
            <a:off x="20626" y="3788083"/>
            <a:ext cx="9979657" cy="1588211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D968F45-385F-44F0-82E1-CE7D2DEBA96E}"/>
              </a:ext>
            </a:extLst>
          </p:cNvPr>
          <p:cNvSpPr/>
          <p:nvPr/>
        </p:nvSpPr>
        <p:spPr>
          <a:xfrm>
            <a:off x="10029825" y="3788081"/>
            <a:ext cx="2162175" cy="1573977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2B6FD5E-7488-48D3-9508-C4DFEABD7C06}"/>
              </a:ext>
            </a:extLst>
          </p:cNvPr>
          <p:cNvSpPr/>
          <p:nvPr/>
        </p:nvSpPr>
        <p:spPr>
          <a:xfrm>
            <a:off x="10029824" y="5394320"/>
            <a:ext cx="2162176" cy="1444630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3E2B67A-2B13-4A39-9BE1-A65E0F3EDCC6}"/>
              </a:ext>
            </a:extLst>
          </p:cNvPr>
          <p:cNvSpPr/>
          <p:nvPr/>
        </p:nvSpPr>
        <p:spPr>
          <a:xfrm>
            <a:off x="4074601" y="2674471"/>
            <a:ext cx="4042800" cy="1087200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5074F21-A57B-405D-AFAE-27D81BA4BA85}"/>
              </a:ext>
            </a:extLst>
          </p:cNvPr>
          <p:cNvSpPr/>
          <p:nvPr/>
        </p:nvSpPr>
        <p:spPr>
          <a:xfrm>
            <a:off x="20625" y="2673241"/>
            <a:ext cx="4022176" cy="1087200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D3D20A5-78D4-4C1C-A8F8-6D72ED69F59D}"/>
              </a:ext>
            </a:extLst>
          </p:cNvPr>
          <p:cNvSpPr/>
          <p:nvPr/>
        </p:nvSpPr>
        <p:spPr>
          <a:xfrm>
            <a:off x="8149201" y="2673241"/>
            <a:ext cx="4042800" cy="1087200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7F8A7A6-5E3B-485B-B633-A652226B5EF0}"/>
              </a:ext>
            </a:extLst>
          </p:cNvPr>
          <p:cNvSpPr/>
          <p:nvPr/>
        </p:nvSpPr>
        <p:spPr>
          <a:xfrm>
            <a:off x="20625" y="5400152"/>
            <a:ext cx="9979657" cy="1444629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0A27DB-D255-4552-87AA-E0FC64F74F07}"/>
              </a:ext>
            </a:extLst>
          </p:cNvPr>
          <p:cNvSpPr/>
          <p:nvPr/>
        </p:nvSpPr>
        <p:spPr>
          <a:xfrm>
            <a:off x="133330" y="954676"/>
            <a:ext cx="1771668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Convênios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08D034B-D4CA-4990-9407-1B539D9069B2}"/>
              </a:ext>
            </a:extLst>
          </p:cNvPr>
          <p:cNvSpPr/>
          <p:nvPr/>
        </p:nvSpPr>
        <p:spPr>
          <a:xfrm>
            <a:off x="133330" y="1500779"/>
            <a:ext cx="1859543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Municípios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BBE6F92-DE93-4CF0-B2F7-0F418D712E22}"/>
              </a:ext>
            </a:extLst>
          </p:cNvPr>
          <p:cNvSpPr/>
          <p:nvPr/>
        </p:nvSpPr>
        <p:spPr>
          <a:xfrm>
            <a:off x="123070" y="2046883"/>
            <a:ext cx="1610479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Emendas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77DD760-C76B-4241-98DB-374ADB5A6776}"/>
              </a:ext>
            </a:extLst>
          </p:cNvPr>
          <p:cNvSpPr/>
          <p:nvPr/>
        </p:nvSpPr>
        <p:spPr>
          <a:xfrm>
            <a:off x="5324845" y="252471"/>
            <a:ext cx="3342905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Valor Global Previsto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F0BF402-D23B-43E0-8974-CBC67DBD5DBA}"/>
              </a:ext>
            </a:extLst>
          </p:cNvPr>
          <p:cNvSpPr/>
          <p:nvPr/>
        </p:nvSpPr>
        <p:spPr>
          <a:xfrm>
            <a:off x="6131978" y="1207689"/>
            <a:ext cx="2447555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Valor Emendas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BDF2806-686D-49DE-9E11-46ECEA665E8F}"/>
              </a:ext>
            </a:extLst>
          </p:cNvPr>
          <p:cNvSpPr/>
          <p:nvPr/>
        </p:nvSpPr>
        <p:spPr>
          <a:xfrm>
            <a:off x="133330" y="3876782"/>
            <a:ext cx="4374499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Fornecedor Mais Frequente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52B6D2C-2EEC-42D0-977E-2DBEF2D7D9E4}"/>
              </a:ext>
            </a:extLst>
          </p:cNvPr>
          <p:cNvSpPr/>
          <p:nvPr/>
        </p:nvSpPr>
        <p:spPr>
          <a:xfrm>
            <a:off x="5759922" y="730080"/>
            <a:ext cx="2717328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Repasse Previsto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2E2AB1F-279C-48C5-8196-E12AE58623A6}"/>
              </a:ext>
            </a:extLst>
          </p:cNvPr>
          <p:cNvSpPr/>
          <p:nvPr/>
        </p:nvSpPr>
        <p:spPr>
          <a:xfrm>
            <a:off x="5759922" y="2162907"/>
            <a:ext cx="3565053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Contrapartida Prevista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1F178E0-D57A-4762-AD63-3DC3EF3A510A}"/>
              </a:ext>
            </a:extLst>
          </p:cNvPr>
          <p:cNvSpPr/>
          <p:nvPr/>
        </p:nvSpPr>
        <p:spPr>
          <a:xfrm>
            <a:off x="133330" y="2772393"/>
            <a:ext cx="3924505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Desembolso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5BC5DD4-E710-4A78-8A21-3366B6C7B2E3}"/>
              </a:ext>
            </a:extLst>
          </p:cNvPr>
          <p:cNvSpPr/>
          <p:nvPr/>
        </p:nvSpPr>
        <p:spPr>
          <a:xfrm>
            <a:off x="4063424" y="2772393"/>
            <a:ext cx="4053977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Contrapartida Efetiva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AF324DA-5D57-4EF9-A0B7-2DE60AA7238A}"/>
              </a:ext>
            </a:extLst>
          </p:cNvPr>
          <p:cNvSpPr/>
          <p:nvPr/>
        </p:nvSpPr>
        <p:spPr>
          <a:xfrm>
            <a:off x="8149201" y="2772393"/>
            <a:ext cx="4022174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Pagamentos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B1F4E6E-9DC4-4316-9FAA-6E9B849F69EB}"/>
              </a:ext>
            </a:extLst>
          </p:cNvPr>
          <p:cNvSpPr/>
          <p:nvPr/>
        </p:nvSpPr>
        <p:spPr>
          <a:xfrm>
            <a:off x="133330" y="5464993"/>
            <a:ext cx="4422351" cy="277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Maior Fornecedor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41F0051-2430-4DAF-963E-DE0A5A544304}"/>
              </a:ext>
            </a:extLst>
          </p:cNvPr>
          <p:cNvSpPr/>
          <p:nvPr/>
        </p:nvSpPr>
        <p:spPr>
          <a:xfrm>
            <a:off x="10087937" y="3876782"/>
            <a:ext cx="2028845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Frequência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486DE1D-EAD7-4185-8668-C4B64718604D}"/>
              </a:ext>
            </a:extLst>
          </p:cNvPr>
          <p:cNvSpPr/>
          <p:nvPr/>
        </p:nvSpPr>
        <p:spPr>
          <a:xfrm>
            <a:off x="10087937" y="5454848"/>
            <a:ext cx="2028845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Pagamentos</a:t>
            </a:r>
          </a:p>
        </p:txBody>
      </p:sp>
      <p:sp>
        <p:nvSpPr>
          <p:cNvPr id="2" name="Seta: Dobrada 1">
            <a:extLst>
              <a:ext uri="{FF2B5EF4-FFF2-40B4-BE49-F238E27FC236}">
                <a16:creationId xmlns:a16="http://schemas.microsoft.com/office/drawing/2014/main" id="{0B36FB51-E5BD-4D4A-9902-0A28B6BBD3D4}"/>
              </a:ext>
            </a:extLst>
          </p:cNvPr>
          <p:cNvSpPr/>
          <p:nvPr/>
        </p:nvSpPr>
        <p:spPr>
          <a:xfrm flipV="1">
            <a:off x="5615242" y="550693"/>
            <a:ext cx="191599" cy="429507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5" name="Seta: Dobrada 34">
            <a:extLst>
              <a:ext uri="{FF2B5EF4-FFF2-40B4-BE49-F238E27FC236}">
                <a16:creationId xmlns:a16="http://schemas.microsoft.com/office/drawing/2014/main" id="{0FF577F9-8135-40BE-BB3C-501522C70C3E}"/>
              </a:ext>
            </a:extLst>
          </p:cNvPr>
          <p:cNvSpPr/>
          <p:nvPr/>
        </p:nvSpPr>
        <p:spPr>
          <a:xfrm flipV="1">
            <a:off x="5618298" y="800077"/>
            <a:ext cx="191599" cy="667066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0B4C371-DBCD-4B8B-80A0-AC0D490E9D36}"/>
              </a:ext>
            </a:extLst>
          </p:cNvPr>
          <p:cNvSpPr/>
          <p:nvPr/>
        </p:nvSpPr>
        <p:spPr>
          <a:xfrm>
            <a:off x="6131978" y="1685298"/>
            <a:ext cx="2535772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Valor Executivo</a:t>
            </a:r>
          </a:p>
        </p:txBody>
      </p:sp>
      <p:sp>
        <p:nvSpPr>
          <p:cNvPr id="37" name="Seta: Dobrada 36">
            <a:extLst>
              <a:ext uri="{FF2B5EF4-FFF2-40B4-BE49-F238E27FC236}">
                <a16:creationId xmlns:a16="http://schemas.microsoft.com/office/drawing/2014/main" id="{C74DA5A2-D41A-4310-832B-4F6BE273C64F}"/>
              </a:ext>
            </a:extLst>
          </p:cNvPr>
          <p:cNvSpPr/>
          <p:nvPr/>
        </p:nvSpPr>
        <p:spPr>
          <a:xfrm flipV="1">
            <a:off x="6014246" y="1015811"/>
            <a:ext cx="191598" cy="431375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8" name="Seta: Dobrada 37">
            <a:extLst>
              <a:ext uri="{FF2B5EF4-FFF2-40B4-BE49-F238E27FC236}">
                <a16:creationId xmlns:a16="http://schemas.microsoft.com/office/drawing/2014/main" id="{335D585D-A233-4DCF-9F9E-276035406A75}"/>
              </a:ext>
            </a:extLst>
          </p:cNvPr>
          <p:cNvSpPr/>
          <p:nvPr/>
        </p:nvSpPr>
        <p:spPr>
          <a:xfrm flipV="1">
            <a:off x="6006782" y="1148348"/>
            <a:ext cx="190800" cy="756658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9" name="Seta: Dobrada 38">
            <a:extLst>
              <a:ext uri="{FF2B5EF4-FFF2-40B4-BE49-F238E27FC236}">
                <a16:creationId xmlns:a16="http://schemas.microsoft.com/office/drawing/2014/main" id="{AFD57A13-BF75-42D8-8BC0-934FBC8501D9}"/>
              </a:ext>
            </a:extLst>
          </p:cNvPr>
          <p:cNvSpPr/>
          <p:nvPr/>
        </p:nvSpPr>
        <p:spPr>
          <a:xfrm flipV="1">
            <a:off x="5619452" y="858678"/>
            <a:ext cx="191598" cy="1535144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381259CD-B6C0-4447-B36D-83C01DCDBEC8}"/>
              </a:ext>
            </a:extLst>
          </p:cNvPr>
          <p:cNvSpPr/>
          <p:nvPr/>
        </p:nvSpPr>
        <p:spPr>
          <a:xfrm>
            <a:off x="123070" y="408573"/>
            <a:ext cx="7341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95000"/>
                  </a:schemeClr>
                </a:solidFill>
              </a:rPr>
              <a:t>UF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CA5877E1-73F0-49F6-840E-BA254356DC43}"/>
              </a:ext>
            </a:extLst>
          </p:cNvPr>
          <p:cNvCxnSpPr>
            <a:cxnSpLocks/>
          </p:cNvCxnSpPr>
          <p:nvPr/>
        </p:nvCxnSpPr>
        <p:spPr>
          <a:xfrm>
            <a:off x="7848600" y="501940"/>
            <a:ext cx="390525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8F6F013C-C8E0-46C3-8C62-B63F7B42B324}"/>
              </a:ext>
            </a:extLst>
          </p:cNvPr>
          <p:cNvCxnSpPr>
            <a:cxnSpLocks/>
          </p:cNvCxnSpPr>
          <p:nvPr/>
        </p:nvCxnSpPr>
        <p:spPr>
          <a:xfrm flipV="1">
            <a:off x="7781925" y="978432"/>
            <a:ext cx="397192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4A8F9267-056A-46C1-97EE-500E9F02571B}"/>
              </a:ext>
            </a:extLst>
          </p:cNvPr>
          <p:cNvCxnSpPr>
            <a:cxnSpLocks/>
          </p:cNvCxnSpPr>
          <p:nvPr/>
        </p:nvCxnSpPr>
        <p:spPr>
          <a:xfrm>
            <a:off x="7962900" y="1454924"/>
            <a:ext cx="379095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D91CB522-4E68-465B-8D75-BED8D85F5A65}"/>
              </a:ext>
            </a:extLst>
          </p:cNvPr>
          <p:cNvCxnSpPr>
            <a:cxnSpLocks/>
          </p:cNvCxnSpPr>
          <p:nvPr/>
        </p:nvCxnSpPr>
        <p:spPr>
          <a:xfrm>
            <a:off x="8477250" y="2407906"/>
            <a:ext cx="32766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39C36AB6-B9EC-4D18-B18E-5C09702C3E68}"/>
              </a:ext>
            </a:extLst>
          </p:cNvPr>
          <p:cNvCxnSpPr>
            <a:cxnSpLocks/>
          </p:cNvCxnSpPr>
          <p:nvPr/>
        </p:nvCxnSpPr>
        <p:spPr>
          <a:xfrm>
            <a:off x="8029575" y="1931416"/>
            <a:ext cx="372427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31C15364-E273-4794-98C9-A57406DE564D}"/>
              </a:ext>
            </a:extLst>
          </p:cNvPr>
          <p:cNvCxnSpPr>
            <a:cxnSpLocks/>
          </p:cNvCxnSpPr>
          <p:nvPr/>
        </p:nvCxnSpPr>
        <p:spPr>
          <a:xfrm>
            <a:off x="1438819" y="2305782"/>
            <a:ext cx="29830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4FE5328C-AA92-4BD2-841A-4594661CACAE}"/>
              </a:ext>
            </a:extLst>
          </p:cNvPr>
          <p:cNvCxnSpPr>
            <a:cxnSpLocks/>
          </p:cNvCxnSpPr>
          <p:nvPr/>
        </p:nvCxnSpPr>
        <p:spPr>
          <a:xfrm>
            <a:off x="1562100" y="1209658"/>
            <a:ext cx="285975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36E3C66B-6E9F-426B-988C-88AE43941D4E}"/>
              </a:ext>
            </a:extLst>
          </p:cNvPr>
          <p:cNvCxnSpPr>
            <a:cxnSpLocks/>
          </p:cNvCxnSpPr>
          <p:nvPr/>
        </p:nvCxnSpPr>
        <p:spPr>
          <a:xfrm>
            <a:off x="1685732" y="1752514"/>
            <a:ext cx="2736122" cy="1041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51E0DE9E-06F5-4F2C-A0C7-80C8651E017A}"/>
              </a:ext>
            </a:extLst>
          </p:cNvPr>
          <p:cNvCxnSpPr>
            <a:cxnSpLocks/>
          </p:cNvCxnSpPr>
          <p:nvPr/>
        </p:nvCxnSpPr>
        <p:spPr>
          <a:xfrm flipV="1">
            <a:off x="551238" y="666802"/>
            <a:ext cx="387061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F1803E3F-34BA-408A-A353-289FE42AEA2C}"/>
              </a:ext>
            </a:extLst>
          </p:cNvPr>
          <p:cNvSpPr/>
          <p:nvPr/>
        </p:nvSpPr>
        <p:spPr>
          <a:xfrm>
            <a:off x="10044572" y="4694272"/>
            <a:ext cx="2126802" cy="666664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A915D25-59B3-4803-9822-14BB78A912C7}"/>
              </a:ext>
            </a:extLst>
          </p:cNvPr>
          <p:cNvSpPr/>
          <p:nvPr/>
        </p:nvSpPr>
        <p:spPr>
          <a:xfrm>
            <a:off x="10038958" y="6157538"/>
            <a:ext cx="2126802" cy="666664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38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739BB9A0-BAA6-49D6-91D0-0A20D06985EE}"/>
              </a:ext>
            </a:extLst>
          </p:cNvPr>
          <p:cNvSpPr/>
          <p:nvPr/>
        </p:nvSpPr>
        <p:spPr>
          <a:xfrm>
            <a:off x="2429729" y="-1"/>
            <a:ext cx="2577600" cy="1076400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D5D4913-D9A8-41EB-BF1B-7165D46B3663}"/>
              </a:ext>
            </a:extLst>
          </p:cNvPr>
          <p:cNvSpPr/>
          <p:nvPr/>
        </p:nvSpPr>
        <p:spPr>
          <a:xfrm>
            <a:off x="5007329" y="-1"/>
            <a:ext cx="2787743" cy="1076400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5FAD7BF-A20D-4CDF-BB82-03CBF34E26F9}"/>
              </a:ext>
            </a:extLst>
          </p:cNvPr>
          <p:cNvSpPr/>
          <p:nvPr/>
        </p:nvSpPr>
        <p:spPr>
          <a:xfrm>
            <a:off x="5882736" y="2170791"/>
            <a:ext cx="6309264" cy="1187254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65F9A23-75ED-4FC7-9CD5-7E8580F7A30A}"/>
              </a:ext>
            </a:extLst>
          </p:cNvPr>
          <p:cNvSpPr/>
          <p:nvPr/>
        </p:nvSpPr>
        <p:spPr>
          <a:xfrm>
            <a:off x="9681415" y="1100918"/>
            <a:ext cx="2510585" cy="1048264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9833F5D-6A61-4F51-81AE-5231185DB2A0}"/>
              </a:ext>
            </a:extLst>
          </p:cNvPr>
          <p:cNvSpPr/>
          <p:nvPr/>
        </p:nvSpPr>
        <p:spPr>
          <a:xfrm>
            <a:off x="5152037" y="1100918"/>
            <a:ext cx="2047871" cy="1048263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393A65E3-AF53-49F7-99F4-22F233F84C67}"/>
              </a:ext>
            </a:extLst>
          </p:cNvPr>
          <p:cNvSpPr/>
          <p:nvPr/>
        </p:nvSpPr>
        <p:spPr>
          <a:xfrm>
            <a:off x="7233832" y="1100918"/>
            <a:ext cx="2413660" cy="1048264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66A8B62-896A-4C3E-9251-1D5031366CC3}"/>
              </a:ext>
            </a:extLst>
          </p:cNvPr>
          <p:cNvSpPr/>
          <p:nvPr/>
        </p:nvSpPr>
        <p:spPr>
          <a:xfrm>
            <a:off x="3069266" y="1100920"/>
            <a:ext cx="2047871" cy="1048262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B9B72A6-B10D-4443-94F0-7419C2CEAF02}"/>
              </a:ext>
            </a:extLst>
          </p:cNvPr>
          <p:cNvSpPr/>
          <p:nvPr/>
        </p:nvSpPr>
        <p:spPr>
          <a:xfrm>
            <a:off x="7790282" y="0"/>
            <a:ext cx="4401718" cy="1076231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570E069E-B5FD-4432-B064-678D39D7E8DF}"/>
              </a:ext>
            </a:extLst>
          </p:cNvPr>
          <p:cNvSpPr/>
          <p:nvPr/>
        </p:nvSpPr>
        <p:spPr>
          <a:xfrm>
            <a:off x="20624" y="2170791"/>
            <a:ext cx="5827416" cy="1187254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6A6AF82-1617-4560-BFA8-EED5D09E6A15}"/>
              </a:ext>
            </a:extLst>
          </p:cNvPr>
          <p:cNvSpPr/>
          <p:nvPr/>
        </p:nvSpPr>
        <p:spPr>
          <a:xfrm>
            <a:off x="14744" y="3387125"/>
            <a:ext cx="12171372" cy="3457656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EF5DA8E-F57B-45D9-8198-170210506610}"/>
              </a:ext>
            </a:extLst>
          </p:cNvPr>
          <p:cNvSpPr/>
          <p:nvPr/>
        </p:nvSpPr>
        <p:spPr>
          <a:xfrm>
            <a:off x="20628" y="1100920"/>
            <a:ext cx="3026734" cy="1048261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C7CDD3-5F89-4F09-ADC6-8C28E1EFEAC6}"/>
              </a:ext>
            </a:extLst>
          </p:cNvPr>
          <p:cNvSpPr/>
          <p:nvPr/>
        </p:nvSpPr>
        <p:spPr>
          <a:xfrm>
            <a:off x="20624" y="-1"/>
            <a:ext cx="2383363" cy="1076400"/>
          </a:xfrm>
          <a:prstGeom prst="rect">
            <a:avLst/>
          </a:prstGeom>
          <a:solidFill>
            <a:srgbClr val="4472C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algn="ctr"/>
            <a:endParaRPr lang="pt-BR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381259CD-B6C0-4447-B36D-83C01DCDBEC8}"/>
              </a:ext>
            </a:extLst>
          </p:cNvPr>
          <p:cNvSpPr/>
          <p:nvPr/>
        </p:nvSpPr>
        <p:spPr>
          <a:xfrm>
            <a:off x="117930" y="53919"/>
            <a:ext cx="117233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Número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6729A39-C047-4141-B7FD-323B0ECE4E58}"/>
              </a:ext>
            </a:extLst>
          </p:cNvPr>
          <p:cNvSpPr/>
          <p:nvPr/>
        </p:nvSpPr>
        <p:spPr>
          <a:xfrm>
            <a:off x="125006" y="1136361"/>
            <a:ext cx="2914605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Vigência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2FE385D-1B40-41FC-A9F3-8C94ED666314}"/>
              </a:ext>
            </a:extLst>
          </p:cNvPr>
          <p:cNvSpPr/>
          <p:nvPr/>
        </p:nvSpPr>
        <p:spPr>
          <a:xfrm>
            <a:off x="125006" y="2216005"/>
            <a:ext cx="1859543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Situação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AE3375B-3B7F-4964-872D-64E48C7FC6E4}"/>
              </a:ext>
            </a:extLst>
          </p:cNvPr>
          <p:cNvSpPr/>
          <p:nvPr/>
        </p:nvSpPr>
        <p:spPr>
          <a:xfrm>
            <a:off x="7787950" y="53919"/>
            <a:ext cx="1859543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Modalidade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850941F-5282-46EC-9BB5-51536CDA8B6A}"/>
              </a:ext>
            </a:extLst>
          </p:cNvPr>
          <p:cNvSpPr/>
          <p:nvPr/>
        </p:nvSpPr>
        <p:spPr>
          <a:xfrm>
            <a:off x="5862108" y="2216005"/>
            <a:ext cx="2339472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Natureza Jurídica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F03B2DA-720E-4C44-8E52-FC143325C967}"/>
              </a:ext>
            </a:extLst>
          </p:cNvPr>
          <p:cNvSpPr/>
          <p:nvPr/>
        </p:nvSpPr>
        <p:spPr>
          <a:xfrm>
            <a:off x="3054518" y="1121613"/>
            <a:ext cx="2016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Assinatura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132D6D1-0130-4CCF-9124-648B99BFAD79}"/>
              </a:ext>
            </a:extLst>
          </p:cNvPr>
          <p:cNvSpPr/>
          <p:nvPr/>
        </p:nvSpPr>
        <p:spPr>
          <a:xfrm>
            <a:off x="5149308" y="1121613"/>
            <a:ext cx="2027269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Publicação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2FD65AC-6412-4D57-BD81-41F45B0F40F7}"/>
              </a:ext>
            </a:extLst>
          </p:cNvPr>
          <p:cNvSpPr/>
          <p:nvPr/>
        </p:nvSpPr>
        <p:spPr>
          <a:xfrm>
            <a:off x="7219083" y="1121613"/>
            <a:ext cx="2413661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Prestação</a:t>
            </a:r>
            <a:r>
              <a:rPr lang="pt-BR" sz="2000" dirty="0">
                <a:solidFill>
                  <a:schemeClr val="tx1">
                    <a:lumMod val="85000"/>
                  </a:schemeClr>
                </a:solidFill>
              </a:rPr>
              <a:t> de Contas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80A12A4-4BFD-4F4B-81E7-B32E8626AE02}"/>
              </a:ext>
            </a:extLst>
          </p:cNvPr>
          <p:cNvSpPr/>
          <p:nvPr/>
        </p:nvSpPr>
        <p:spPr>
          <a:xfrm>
            <a:off x="5040422" y="53919"/>
            <a:ext cx="2136155" cy="287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Vencido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4DAA18D-EB5E-43C1-86C1-ADFA9FF3F8D2}"/>
              </a:ext>
            </a:extLst>
          </p:cNvPr>
          <p:cNvSpPr/>
          <p:nvPr/>
        </p:nvSpPr>
        <p:spPr>
          <a:xfrm>
            <a:off x="2462822" y="53919"/>
            <a:ext cx="1599836" cy="32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Duração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C3C1FEA-BC1B-469D-A4D8-162CCB9F2B3E}"/>
              </a:ext>
            </a:extLst>
          </p:cNvPr>
          <p:cNvSpPr/>
          <p:nvPr/>
        </p:nvSpPr>
        <p:spPr>
          <a:xfrm>
            <a:off x="117930" y="3443348"/>
            <a:ext cx="1859543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Objeto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77F7AE-0559-44E8-97D2-39F51E736BAB}"/>
              </a:ext>
            </a:extLst>
          </p:cNvPr>
          <p:cNvSpPr/>
          <p:nvPr/>
        </p:nvSpPr>
        <p:spPr>
          <a:xfrm>
            <a:off x="9698258" y="1121613"/>
            <a:ext cx="2478994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>
                <a:solidFill>
                  <a:schemeClr val="tx1">
                    <a:lumMod val="85000"/>
                  </a:schemeClr>
                </a:solidFill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794609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65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Iran Ataide dos Santos</dc:creator>
  <cp:lastModifiedBy>Jose Iran Ataide dos Santos</cp:lastModifiedBy>
  <cp:revision>19</cp:revision>
  <dcterms:created xsi:type="dcterms:W3CDTF">2020-12-24T13:01:35Z</dcterms:created>
  <dcterms:modified xsi:type="dcterms:W3CDTF">2021-01-11T13:30:45Z</dcterms:modified>
</cp:coreProperties>
</file>