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50"/>
    <a:srgbClr val="FEFEFE"/>
    <a:srgbClr val="4472C4"/>
    <a:srgbClr val="A7F5FF"/>
    <a:srgbClr val="A8FEF0"/>
    <a:srgbClr val="CCF9AD"/>
    <a:srgbClr val="DDFFA7"/>
    <a:srgbClr val="000000"/>
    <a:srgbClr val="50B87F"/>
    <a:srgbClr val="40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16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xmlns="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DD29CB8-778C-4A7E-B6DA-2B1742D265D8}"/>
              </a:ext>
            </a:extLst>
          </p:cNvPr>
          <p:cNvGrpSpPr/>
          <p:nvPr/>
        </p:nvGrpSpPr>
        <p:grpSpPr>
          <a:xfrm>
            <a:off x="-1740895" y="-8238"/>
            <a:ext cx="3850517" cy="6866238"/>
            <a:chOff x="326660" y="-8238"/>
            <a:chExt cx="3464445" cy="686623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4411719"/>
              <a:chOff x="497171" y="2446281"/>
              <a:chExt cx="3464445" cy="4411719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4411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106510" y="2526430"/>
            <a:ext cx="3588314" cy="1796901"/>
            <a:chOff x="4240110" y="2526430"/>
            <a:chExt cx="3588314" cy="1796901"/>
          </a:xfrm>
          <a:solidFill>
            <a:schemeClr val="bg2">
              <a:lumMod val="75000"/>
            </a:schemeClr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E67295A5-CD9B-42DF-A06B-173F8F469F8E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335628" y="2724850"/>
              <a:ext cx="492796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240110" y="2724850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1385754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41D69F8-1C98-4A01-95D1-ABD1D10BDD7D}"/>
              </a:ext>
            </a:extLst>
          </p:cNvPr>
          <p:cNvSpPr txBox="1"/>
          <p:nvPr/>
        </p:nvSpPr>
        <p:spPr>
          <a:xfrm>
            <a:off x="-1369318" y="2417535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xmlns="" id="{4FFA08B9-25E3-46A3-8F38-170EF9FDDAA3}"/>
              </a:ext>
            </a:extLst>
          </p:cNvPr>
          <p:cNvSpPr/>
          <p:nvPr/>
        </p:nvSpPr>
        <p:spPr>
          <a:xfrm rot="5400000">
            <a:off x="-690701" y="5097731"/>
            <a:ext cx="1200328" cy="1898064"/>
          </a:xfrm>
          <a:prstGeom prst="flowChartDela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-112335" y="3819595"/>
            <a:ext cx="21798" cy="1627004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8B10D6-A0B4-4434-AACB-C474B6F3546A}"/>
              </a:ext>
            </a:extLst>
          </p:cNvPr>
          <p:cNvSpPr txBox="1"/>
          <p:nvPr/>
        </p:nvSpPr>
        <p:spPr>
          <a:xfrm>
            <a:off x="-1346576" y="3803290"/>
            <a:ext cx="1203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Background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AB3948D-F827-44D1-B40E-A737164AC616}"/>
              </a:ext>
            </a:extLst>
          </p:cNvPr>
          <p:cNvSpPr txBox="1"/>
          <p:nvPr/>
        </p:nvSpPr>
        <p:spPr>
          <a:xfrm>
            <a:off x="-973659" y="5446597"/>
            <a:ext cx="1766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Generation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58B10D6-A0B4-4434-AACB-C474B6F3546A}"/>
              </a:ext>
            </a:extLst>
          </p:cNvPr>
          <p:cNvSpPr txBox="1"/>
          <p:nvPr/>
        </p:nvSpPr>
        <p:spPr>
          <a:xfrm>
            <a:off x="-1105410" y="4889474"/>
            <a:ext cx="72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Frames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688511" y="-8238"/>
            <a:ext cx="4200373" cy="6866238"/>
            <a:chOff x="3836242" y="-8238"/>
            <a:chExt cx="4200373" cy="6866238"/>
          </a:xfrm>
        </p:grpSpPr>
        <p:sp>
          <p:nvSpPr>
            <p:cNvPr id="106" name="Rectangle 105"/>
            <p:cNvSpPr/>
            <p:nvPr/>
          </p:nvSpPr>
          <p:spPr>
            <a:xfrm>
              <a:off x="7681711" y="5259519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185549" y="-8238"/>
              <a:ext cx="3496163" cy="68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81711" y="2724851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36242" y="2724851"/>
              <a:ext cx="36326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0" name="Flowchart: Manual Input 109">
            <a:extLst>
              <a:ext uri="{FF2B5EF4-FFF2-40B4-BE49-F238E27FC236}">
                <a16:creationId xmlns:a16="http://schemas.microsoft.com/office/drawing/2014/main" xmlns="" id="{BA5F8287-28B2-4933-91CE-CCF8DA7FDCDF}"/>
              </a:ext>
            </a:extLst>
          </p:cNvPr>
          <p:cNvSpPr/>
          <p:nvPr/>
        </p:nvSpPr>
        <p:spPr>
          <a:xfrm rot="10800000" flipH="1">
            <a:off x="-1028151" y="2940756"/>
            <a:ext cx="1820745" cy="976488"/>
          </a:xfrm>
          <a:prstGeom prst="flowChartManualIn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92D38FB-61D2-4DD1-B8DC-4C9CB4AF5010}"/>
              </a:ext>
            </a:extLst>
          </p:cNvPr>
          <p:cNvSpPr txBox="1"/>
          <p:nvPr/>
        </p:nvSpPr>
        <p:spPr>
          <a:xfrm>
            <a:off x="-907706" y="2974191"/>
            <a:ext cx="1591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Replaces Oldest Frame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51537D2-5CA2-46E9-98DA-5D0BC05C4061}"/>
              </a:ext>
            </a:extLst>
          </p:cNvPr>
          <p:cNvSpPr txBox="1"/>
          <p:nvPr/>
        </p:nvSpPr>
        <p:spPr>
          <a:xfrm>
            <a:off x="-968236" y="3198167"/>
            <a:ext cx="173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Frame Store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7246245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1ADC0E6E-5955-4431-A055-13C603AF1C44}"/>
              </a:ext>
            </a:extLst>
          </p:cNvPr>
          <p:cNvSpPr txBox="1"/>
          <p:nvPr/>
        </p:nvSpPr>
        <p:spPr>
          <a:xfrm>
            <a:off x="5688510" y="3547774"/>
            <a:ext cx="125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BG + Frame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xmlns="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rgbClr val="FF0000"/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:a16="http://schemas.microsoft.com/office/drawing/2014/main" xmlns="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:a16="http://schemas.microsoft.com/office/drawing/2014/main" xmlns="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2960537" y="2940756"/>
            <a:ext cx="1831960" cy="97648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1ADC0E6E-5955-4431-A055-13C603AF1C44}"/>
              </a:ext>
            </a:extLst>
          </p:cNvPr>
          <p:cNvSpPr txBox="1"/>
          <p:nvPr/>
        </p:nvSpPr>
        <p:spPr>
          <a:xfrm>
            <a:off x="1705656" y="3547774"/>
            <a:ext cx="125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BG + 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3332613" y="3212923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  <a:endParaRPr lang="en-GB" sz="2400" b="1" dirty="0">
              <a:solidFill>
                <a:schemeClr val="bg2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72484"/>
              </p:ext>
            </p:extLst>
          </p:nvPr>
        </p:nvGraphicFramePr>
        <p:xfrm>
          <a:off x="2114864" y="938"/>
          <a:ext cx="3576404" cy="2123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88202"/>
                <a:gridCol w="178820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Transfer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Started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Yellow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Code Available</a:t>
                      </a:r>
                    </a:p>
                    <a:p>
                      <a:r>
                        <a:rPr lang="en-GB" dirty="0" smtClean="0"/>
                        <a:t>Not Automated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Automated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7" name="Right Triangle 176">
            <a:extLst>
              <a:ext uri="{FF2B5EF4-FFF2-40B4-BE49-F238E27FC236}">
                <a16:creationId xmlns:a16="http://schemas.microsoft.com/office/drawing/2014/main" xmlns="" id="{464F1B2E-5DF7-46D5-BDFC-472B9191165F}"/>
              </a:ext>
            </a:extLst>
          </p:cNvPr>
          <p:cNvSpPr/>
          <p:nvPr/>
        </p:nvSpPr>
        <p:spPr>
          <a:xfrm>
            <a:off x="-954677" y="497757"/>
            <a:ext cx="1684684" cy="89464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C9845309-04CD-46F6-826C-E8307EB2CC9D}"/>
              </a:ext>
            </a:extLst>
          </p:cNvPr>
          <p:cNvSpPr txBox="1"/>
          <p:nvPr/>
        </p:nvSpPr>
        <p:spPr>
          <a:xfrm>
            <a:off x="-692622" y="718247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75496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/>
              <a:t>Image Acquisition</a:t>
            </a:r>
          </a:p>
          <a:p>
            <a:pPr lvl="2"/>
            <a:r>
              <a:rPr lang="en-GB" dirty="0"/>
              <a:t>Image Store Replace</a:t>
            </a:r>
          </a:p>
          <a:p>
            <a:pPr lvl="1"/>
            <a:r>
              <a:rPr lang="en-GB" dirty="0"/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/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137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Student</cp:lastModifiedBy>
  <cp:revision>53</cp:revision>
  <dcterms:created xsi:type="dcterms:W3CDTF">2019-01-17T10:52:30Z</dcterms:created>
  <dcterms:modified xsi:type="dcterms:W3CDTF">2019-01-25T22:18:04Z</dcterms:modified>
</cp:coreProperties>
</file>