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750"/>
    <a:srgbClr val="A7F5FF"/>
    <a:srgbClr val="A8FEF0"/>
    <a:srgbClr val="CCF9AD"/>
    <a:srgbClr val="DDFFA7"/>
    <a:srgbClr val="000000"/>
    <a:srgbClr val="50B87F"/>
    <a:srgbClr val="40C86D"/>
    <a:srgbClr val="FFD757"/>
    <a:srgbClr val="F2C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8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93EEA-2329-4BD0-B478-739A6C7AB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1605D0-F659-4B16-AC48-FAB20C96C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D4AC05-CC9D-42D0-84E8-09581B53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743398-C54D-4A57-BF5E-2F9CCBF7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3D33B5-B583-4617-A9FB-E821C101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85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4ADEF8-05FE-4481-A0CD-4171AAE1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E908463-0914-4437-A47B-D68282B6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D83EF5-AF96-4C6C-B681-1D0F9EA5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9BFB5F-577E-4981-9AE6-B24D3E53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820A4B-1CBA-4F7A-80C2-D60C2D0E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2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B1495EA-AD95-4217-ADFE-C74EE06F7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459CC8-1F49-4AD5-B4F5-DE425DE64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6BFF7C-62E9-445A-AA43-951D025A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3DF7E9-367F-4DF0-B4C9-6DB26AA6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6A9102-5136-4872-BE70-EC792DFF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76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170B7-C55B-43D2-87DB-7F752FE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EFDF05-3DA5-468F-9962-9DEBFA34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6D3837-121B-454C-9B58-89764A7C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837F7C-94A1-499C-B0B9-FEB23234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9AB361-1F50-493B-9CEA-1C308245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40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7FBDA1-9A04-4813-999D-D3EF005F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A7C322-5A28-4763-9759-05815EBAF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B08A97-8825-4B0E-B6FA-C30D395B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A7D5A2-489A-44BE-95BA-C41FF13D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72E596-F9BA-4EA1-B777-69A74090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04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8BF10-E166-4004-B0EB-5269B366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3510AE-E4AB-4DF1-875B-EC5FD0F0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03E092-1374-49AB-991A-C900840A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5F1F22-838A-4EC3-8DE2-25F126F5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4FA1F6-2855-4448-8E6C-88707446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DFC1C-DC54-4391-BC39-EFE93271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5FB1A5-06D9-45FF-9AFB-C4F0C69E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084235-CC21-448C-98EE-C8FED28F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6955AF-5C0F-4296-A116-5CD28C92E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A0C3B2-4658-4D67-A3FF-49F1C083E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D4CD37-FE65-4127-B060-B3E7323C5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45BB935-10CF-49D0-9C83-6AE073BB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6189B88-9CE4-44FF-BC06-2CA077FF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5E0D7D3-5513-4B83-B7B5-23F6F295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7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DF880-9650-47A3-B764-4A8EE9FF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259FFF-FD9C-4749-98DA-29A82BEB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93E6D4-42C7-4396-83F5-C706FABE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1E6D9E-3936-46CA-85A8-0E03995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2556F9-C98E-4E78-AE79-E9A3E8EC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E58EFB7-EF90-4E5C-88BB-C67B2E6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539145-7624-4814-9BFE-B315EDCE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50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37E2D-94B8-4937-9D19-073CF507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BF1181-E9F7-4D60-B81C-A8AC8024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33EB85-D118-401F-92A7-15F6C5BB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607528-5B49-4DD3-9132-30881DE8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5BA862-992C-43CA-B5C2-4C0430B2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D26D8D-2712-4B8C-BF2E-9C5B39AE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52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725E2-032B-437C-AB44-582C107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F439274-0057-4242-9680-1D7A9CE66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3FE9FB-8CAF-425A-9101-BDEF14014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C55AAC-CB8E-429F-8B0E-F46731F2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F8A79E-3DA5-4A2B-86FA-8C19825D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008AA0-F7C3-4DA3-B1D9-3420F7D2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4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25AF961-B3D1-4104-86B8-C10BAD57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27F852-475F-4869-A573-AD1D51B3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156039-19C9-44ED-84AF-BBFA5A788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21A5-5D2C-4FF7-8FBA-B61BDE30AE1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0107FF-CCD1-4AB6-9759-47FC7DB3C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5A53F5-9A94-4878-984D-EDCC8131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55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E565E46-0409-49DC-A628-3A9D99FF49A4}"/>
              </a:ext>
            </a:extLst>
          </p:cNvPr>
          <p:cNvGrpSpPr/>
          <p:nvPr/>
        </p:nvGrpSpPr>
        <p:grpSpPr>
          <a:xfrm>
            <a:off x="553156" y="4405774"/>
            <a:ext cx="6242756" cy="1991265"/>
            <a:chOff x="1902176" y="2348088"/>
            <a:chExt cx="7467602" cy="23819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AF1B685-5947-4FCA-8578-2E2573B50500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78C829D8-8AEA-46B0-B52D-267C3E7DC429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E0980DD5-50C4-4F70-81B9-C85FF23D25A0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1100EAFF-8FCD-4A65-86ED-0BB35E12F79B}"/>
                </a:ext>
              </a:extLst>
            </p:cNvPr>
            <p:cNvSpPr/>
            <p:nvPr/>
          </p:nvSpPr>
          <p:spPr>
            <a:xfrm>
              <a:off x="7281334" y="2788356"/>
              <a:ext cx="2088444" cy="154666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33339975-1307-4621-80CE-599D1FDB2CC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BF308BC8-91B1-4840-864B-D6FE046F3045}"/>
              </a:ext>
            </a:extLst>
          </p:cNvPr>
          <p:cNvGrpSpPr/>
          <p:nvPr/>
        </p:nvGrpSpPr>
        <p:grpSpPr>
          <a:xfrm>
            <a:off x="8495307" y="1189316"/>
            <a:ext cx="2935156" cy="5510153"/>
            <a:chOff x="8495307" y="1189316"/>
            <a:chExt cx="2935156" cy="551015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C5845180-84DB-49CB-B0F6-026F0F03AE96}"/>
                </a:ext>
              </a:extLst>
            </p:cNvPr>
            <p:cNvSpPr/>
            <p:nvPr/>
          </p:nvSpPr>
          <p:spPr>
            <a:xfrm rot="16200000">
              <a:off x="8752104" y="3999563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47DDA1CF-AEEC-4455-9B8D-E1712A4F4D07}"/>
                </a:ext>
              </a:extLst>
            </p:cNvPr>
            <p:cNvSpPr/>
            <p:nvPr/>
          </p:nvSpPr>
          <p:spPr>
            <a:xfrm rot="5400000">
              <a:off x="6527743" y="4021109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3831AE5-FC33-405D-BBC0-AC1C9DBAE6FF}"/>
                </a:ext>
              </a:extLst>
            </p:cNvPr>
            <p:cNvSpPr/>
            <p:nvPr/>
          </p:nvSpPr>
          <p:spPr>
            <a:xfrm rot="16200000">
              <a:off x="8160248" y="3406041"/>
              <a:ext cx="3657994" cy="19409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4B3618A2-8B15-4867-9E8E-B4200276EF37}"/>
                </a:ext>
              </a:extLst>
            </p:cNvPr>
            <p:cNvSpPr/>
            <p:nvPr/>
          </p:nvSpPr>
          <p:spPr>
            <a:xfrm rot="16200000">
              <a:off x="9601464" y="5338678"/>
              <a:ext cx="728132" cy="72813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2DA9BCD9-B90C-42B3-B7F5-A0685BBE0EBE}"/>
                </a:ext>
              </a:extLst>
            </p:cNvPr>
            <p:cNvSpPr/>
            <p:nvPr/>
          </p:nvSpPr>
          <p:spPr>
            <a:xfrm rot="16200000">
              <a:off x="9601464" y="2653820"/>
              <a:ext cx="728132" cy="7281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D56E8A5-511F-4FDD-903A-9764C059A1F0}"/>
                </a:ext>
              </a:extLst>
            </p:cNvPr>
            <p:cNvSpPr/>
            <p:nvPr/>
          </p:nvSpPr>
          <p:spPr>
            <a:xfrm>
              <a:off x="9258821" y="1189316"/>
              <a:ext cx="1460848" cy="135819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88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52EAF2-0A12-43B9-9045-FF6DF05D955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1785C5-707A-4CE9-BBBE-93504DA2B416}"/>
              </a:ext>
            </a:extLst>
          </p:cNvPr>
          <p:cNvSpPr/>
          <p:nvPr/>
        </p:nvSpPr>
        <p:spPr>
          <a:xfrm>
            <a:off x="2878667" y="6513689"/>
            <a:ext cx="9313333" cy="3443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A2D6DE3E-4399-4E4A-B4D0-6B24E5925A58}"/>
              </a:ext>
            </a:extLst>
          </p:cNvPr>
          <p:cNvSpPr/>
          <p:nvPr/>
        </p:nvSpPr>
        <p:spPr>
          <a:xfrm>
            <a:off x="2878666" y="1549398"/>
            <a:ext cx="9313333" cy="4964290"/>
          </a:xfrm>
          <a:prstGeom prst="rtTriangle">
            <a:avLst/>
          </a:prstGeom>
          <a:solidFill>
            <a:srgbClr val="FF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xmlns="" id="{4492A67D-306C-40E5-A188-25C5B2E8E60E}"/>
              </a:ext>
            </a:extLst>
          </p:cNvPr>
          <p:cNvSpPr/>
          <p:nvPr/>
        </p:nvSpPr>
        <p:spPr>
          <a:xfrm>
            <a:off x="2878666" y="1549397"/>
            <a:ext cx="481819" cy="256824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240A447-BF0B-4888-ADEE-D2144CBECB04}"/>
              </a:ext>
            </a:extLst>
          </p:cNvPr>
          <p:cNvGrpSpPr/>
          <p:nvPr/>
        </p:nvGrpSpPr>
        <p:grpSpPr>
          <a:xfrm>
            <a:off x="4222043" y="5988865"/>
            <a:ext cx="1333128" cy="524823"/>
            <a:chOff x="1902176" y="2348088"/>
            <a:chExt cx="6050521" cy="23819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9E483EF-C8ED-4317-9444-C6D60D009609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F5DC7E25-2E03-4DE0-8320-080C922B65CE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FA46352-C925-404B-9D8C-89CD61D2ADB4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2D21F57D-E5CB-4BE7-B1D9-E4F1E855479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</p:grpSp>
      <p:sp>
        <p:nvSpPr>
          <p:cNvPr id="16" name="Cloud 15">
            <a:extLst>
              <a:ext uri="{FF2B5EF4-FFF2-40B4-BE49-F238E27FC236}">
                <a16:creationId xmlns:a16="http://schemas.microsoft.com/office/drawing/2014/main" xmlns="" id="{2CE27498-5023-4903-B058-E42EFEAA038E}"/>
              </a:ext>
            </a:extLst>
          </p:cNvPr>
          <p:cNvSpPr/>
          <p:nvPr/>
        </p:nvSpPr>
        <p:spPr>
          <a:xfrm>
            <a:off x="9313333" y="6180367"/>
            <a:ext cx="948267" cy="451755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4780F52-5C75-483F-A096-AE5FC390B8FA}"/>
              </a:ext>
            </a:extLst>
          </p:cNvPr>
          <p:cNvSpPr/>
          <p:nvPr/>
        </p:nvSpPr>
        <p:spPr>
          <a:xfrm>
            <a:off x="0" y="1549398"/>
            <a:ext cx="2878667" cy="53086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2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7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0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6723112-7FE1-441F-9F8A-F889DE6EF386}"/>
              </a:ext>
            </a:extLst>
          </p:cNvPr>
          <p:cNvCxnSpPr>
            <a:cxnSpLocks/>
          </p:cNvCxnSpPr>
          <p:nvPr/>
        </p:nvCxnSpPr>
        <p:spPr>
          <a:xfrm flipH="1" flipV="1">
            <a:off x="7175500" y="5296123"/>
            <a:ext cx="351939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902D70E0-C0D5-495D-81FF-8718930F7553}"/>
              </a:ext>
            </a:extLst>
          </p:cNvPr>
          <p:cNvSpPr/>
          <p:nvPr/>
        </p:nvSpPr>
        <p:spPr>
          <a:xfrm rot="17100000">
            <a:off x="7273945" y="4456842"/>
            <a:ext cx="708280" cy="561658"/>
          </a:xfrm>
          <a:prstGeom prst="rightArrow">
            <a:avLst>
              <a:gd name="adj1" fmla="val 52031"/>
              <a:gd name="adj2" fmla="val 3313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xmlns="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9370E720-6E28-4D6C-BB02-7682277CAE3D}"/>
              </a:ext>
            </a:extLst>
          </p:cNvPr>
          <p:cNvSpPr/>
          <p:nvPr/>
        </p:nvSpPr>
        <p:spPr>
          <a:xfrm rot="1698333">
            <a:off x="8517365" y="4355085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1568EDB-529F-481E-9BD9-1A4190F5A051}"/>
              </a:ext>
            </a:extLst>
          </p:cNvPr>
          <p:cNvSpPr/>
          <p:nvPr/>
        </p:nvSpPr>
        <p:spPr>
          <a:xfrm rot="1698333">
            <a:off x="10119458" y="5217924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2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F6E0289-E345-4A0E-9753-7FC8FE3E078D}"/>
              </a:ext>
            </a:extLst>
          </p:cNvPr>
          <p:cNvCxnSpPr>
            <a:cxnSpLocks/>
          </p:cNvCxnSpPr>
          <p:nvPr/>
        </p:nvCxnSpPr>
        <p:spPr>
          <a:xfrm>
            <a:off x="4130055" y="1422434"/>
            <a:ext cx="7236445" cy="3828568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0F420222-C32D-4282-B4C1-8EE001FE4EB1}"/>
              </a:ext>
            </a:extLst>
          </p:cNvPr>
          <p:cNvCxnSpPr>
            <a:cxnSpLocks/>
          </p:cNvCxnSpPr>
          <p:nvPr/>
        </p:nvCxnSpPr>
        <p:spPr>
          <a:xfrm>
            <a:off x="3266195" y="2644871"/>
            <a:ext cx="7401805" cy="3936726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  <a:solidFill>
            <a:srgbClr val="000000">
              <a:alpha val="50196"/>
            </a:srgbClr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xmlns="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0EB7F6F5-EE0C-4A6A-91A8-4227CAAA66AD}"/>
              </a:ext>
            </a:extLst>
          </p:cNvPr>
          <p:cNvGrpSpPr/>
          <p:nvPr/>
        </p:nvGrpSpPr>
        <p:grpSpPr>
          <a:xfrm rot="17898333">
            <a:off x="2784406" y="491453"/>
            <a:ext cx="1989308" cy="3163387"/>
            <a:chOff x="6960847" y="403740"/>
            <a:chExt cx="3822539" cy="60785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xmlns="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E61BD7C-6DB3-4503-ACFA-F76BE066663D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077293C1-F0DE-421A-9D7C-E6AFAB90A861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875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FF8ECF35-CF58-43D8-A03A-5FE8544A266B}"/>
              </a:ext>
            </a:extLst>
          </p:cNvPr>
          <p:cNvSpPr/>
          <p:nvPr/>
        </p:nvSpPr>
        <p:spPr>
          <a:xfrm>
            <a:off x="8882063" y="2027110"/>
            <a:ext cx="2176064" cy="216319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FF8ECF35-CF58-43D8-A03A-5FE8544A266B}"/>
              </a:ext>
            </a:extLst>
          </p:cNvPr>
          <p:cNvSpPr/>
          <p:nvPr/>
        </p:nvSpPr>
        <p:spPr>
          <a:xfrm>
            <a:off x="8882063" y="2239535"/>
            <a:ext cx="2176064" cy="2068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FF8ECF35-CF58-43D8-A03A-5FE8544A266B}"/>
              </a:ext>
            </a:extLst>
          </p:cNvPr>
          <p:cNvSpPr/>
          <p:nvPr/>
        </p:nvSpPr>
        <p:spPr>
          <a:xfrm>
            <a:off x="955031" y="2027110"/>
            <a:ext cx="2176064" cy="216319"/>
          </a:xfrm>
          <a:prstGeom prst="rect">
            <a:avLst/>
          </a:prstGeom>
          <a:solidFill>
            <a:srgbClr val="A7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FF8ECF35-CF58-43D8-A03A-5FE8544A266B}"/>
              </a:ext>
            </a:extLst>
          </p:cNvPr>
          <p:cNvSpPr/>
          <p:nvPr/>
        </p:nvSpPr>
        <p:spPr>
          <a:xfrm>
            <a:off x="955031" y="2239535"/>
            <a:ext cx="2176064" cy="2068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FF8ECF35-CF58-43D8-A03A-5FE8544A266B}"/>
              </a:ext>
            </a:extLst>
          </p:cNvPr>
          <p:cNvSpPr/>
          <p:nvPr/>
        </p:nvSpPr>
        <p:spPr>
          <a:xfrm>
            <a:off x="326660" y="-8238"/>
            <a:ext cx="3157359" cy="2035348"/>
          </a:xfrm>
          <a:prstGeom prst="rect">
            <a:avLst/>
          </a:prstGeom>
          <a:solidFill>
            <a:srgbClr val="A7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/>
        </p:nvGrpSpPr>
        <p:grpSpPr>
          <a:xfrm>
            <a:off x="326660" y="2446281"/>
            <a:ext cx="3516820" cy="4411719"/>
            <a:chOff x="497171" y="2446281"/>
            <a:chExt cx="3516820" cy="4411719"/>
          </a:xfrm>
        </p:grpSpPr>
        <p:sp>
          <p:nvSpPr>
            <p:cNvPr id="13" name="Rectangle 12"/>
            <p:cNvSpPr/>
            <p:nvPr/>
          </p:nvSpPr>
          <p:spPr>
            <a:xfrm>
              <a:off x="497171" y="2446281"/>
              <a:ext cx="3161916" cy="44117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659087" y="2724851"/>
              <a:ext cx="354904" cy="14000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FF8ECF35-CF58-43D8-A03A-5FE8544A266B}"/>
              </a:ext>
            </a:extLst>
          </p:cNvPr>
          <p:cNvSpPr/>
          <p:nvPr/>
        </p:nvSpPr>
        <p:spPr>
          <a:xfrm flipH="1">
            <a:off x="8032351" y="2724851"/>
            <a:ext cx="354905" cy="14000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E67295A5-CD9B-42DF-A06B-173F8F469F8E}"/>
              </a:ext>
            </a:extLst>
          </p:cNvPr>
          <p:cNvSpPr/>
          <p:nvPr/>
        </p:nvSpPr>
        <p:spPr>
          <a:xfrm>
            <a:off x="8036616" y="5259519"/>
            <a:ext cx="373826" cy="1400060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FF8ECF35-CF58-43D8-A03A-5FE8544A266B}"/>
              </a:ext>
            </a:extLst>
          </p:cNvPr>
          <p:cNvSpPr/>
          <p:nvPr/>
        </p:nvSpPr>
        <p:spPr>
          <a:xfrm>
            <a:off x="8387254" y="-8238"/>
            <a:ext cx="3157359" cy="2035348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FF8ECF35-CF58-43D8-A03A-5FE8544A266B}"/>
              </a:ext>
            </a:extLst>
          </p:cNvPr>
          <p:cNvSpPr/>
          <p:nvPr/>
        </p:nvSpPr>
        <p:spPr>
          <a:xfrm>
            <a:off x="8387254" y="2446281"/>
            <a:ext cx="3157359" cy="1890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E67295A5-CD9B-42DF-A06B-173F8F469F8E}"/>
              </a:ext>
            </a:extLst>
          </p:cNvPr>
          <p:cNvSpPr/>
          <p:nvPr/>
        </p:nvSpPr>
        <p:spPr>
          <a:xfrm>
            <a:off x="8410441" y="5061098"/>
            <a:ext cx="3134172" cy="1796901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3844602" y="-8238"/>
            <a:ext cx="4192013" cy="6866238"/>
            <a:chOff x="3844602" y="-8238"/>
            <a:chExt cx="4192013" cy="6866238"/>
          </a:xfrm>
        </p:grpSpPr>
        <p:sp>
          <p:nvSpPr>
            <p:cNvPr id="74" name="Rectangle 73"/>
            <p:cNvSpPr/>
            <p:nvPr/>
          </p:nvSpPr>
          <p:spPr>
            <a:xfrm>
              <a:off x="7681711" y="5259519"/>
              <a:ext cx="354904" cy="14000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185549" y="-8238"/>
              <a:ext cx="3496163" cy="6866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681711" y="2724851"/>
              <a:ext cx="354904" cy="14000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844602" y="2724851"/>
              <a:ext cx="354904" cy="14000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Flowchart: Manual Input 44">
            <a:extLst>
              <a:ext uri="{FF2B5EF4-FFF2-40B4-BE49-F238E27FC236}">
                <a16:creationId xmlns:a16="http://schemas.microsoft.com/office/drawing/2014/main" xmlns="" id="{BA5F8287-28B2-4933-91CE-CCF8DA7FDCDF}"/>
              </a:ext>
            </a:extLst>
          </p:cNvPr>
          <p:cNvSpPr/>
          <p:nvPr/>
        </p:nvSpPr>
        <p:spPr>
          <a:xfrm rot="10800000" flipH="1">
            <a:off x="1110892" y="2940756"/>
            <a:ext cx="1820745" cy="976488"/>
          </a:xfrm>
          <a:prstGeom prst="flowChartManualInpu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464F1B2E-5DF7-46D5-BDFC-472B9191165F}"/>
              </a:ext>
            </a:extLst>
          </p:cNvPr>
          <p:cNvSpPr/>
          <p:nvPr/>
        </p:nvSpPr>
        <p:spPr>
          <a:xfrm>
            <a:off x="1187675" y="446760"/>
            <a:ext cx="1678404" cy="894642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9845309-04CD-46F6-826C-E8307EB2CC9D}"/>
              </a:ext>
            </a:extLst>
          </p:cNvPr>
          <p:cNvSpPr txBox="1"/>
          <p:nvPr/>
        </p:nvSpPr>
        <p:spPr>
          <a:xfrm>
            <a:off x="1446588" y="667248"/>
            <a:ext cx="116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Camera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0AD2B9B-64B2-4F8A-8BA3-3D5BA859AC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026877" y="1341402"/>
            <a:ext cx="0" cy="1599353"/>
          </a:xfrm>
          <a:prstGeom prst="straightConnector1">
            <a:avLst/>
          </a:prstGeom>
          <a:ln w="76200" cmpd="sng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41D69F8-1C98-4A01-95D1-ABD1D10BDD7D}"/>
              </a:ext>
            </a:extLst>
          </p:cNvPr>
          <p:cNvSpPr txBox="1"/>
          <p:nvPr/>
        </p:nvSpPr>
        <p:spPr>
          <a:xfrm>
            <a:off x="764282" y="2417535"/>
            <a:ext cx="124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Image Stream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92D38FB-61D2-4DD1-B8DC-4C9CB4AF5010}"/>
              </a:ext>
            </a:extLst>
          </p:cNvPr>
          <p:cNvSpPr txBox="1"/>
          <p:nvPr/>
        </p:nvSpPr>
        <p:spPr>
          <a:xfrm>
            <a:off x="1231337" y="2974191"/>
            <a:ext cx="1591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i="1" dirty="0">
                <a:solidFill>
                  <a:schemeClr val="bg1">
                    <a:lumMod val="65000"/>
                  </a:schemeClr>
                </a:solidFill>
              </a:rPr>
              <a:t>Replaces Oldest Frame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51537D2-5CA2-46E9-98DA-5D0BC05C4061}"/>
              </a:ext>
            </a:extLst>
          </p:cNvPr>
          <p:cNvSpPr txBox="1"/>
          <p:nvPr/>
        </p:nvSpPr>
        <p:spPr>
          <a:xfrm>
            <a:off x="1170807" y="3198167"/>
            <a:ext cx="1731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Frame Store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DD36DBD-8DDC-434F-9125-A76A4D4E0292}"/>
              </a:ext>
            </a:extLst>
          </p:cNvPr>
          <p:cNvSpPr/>
          <p:nvPr/>
        </p:nvSpPr>
        <p:spPr>
          <a:xfrm>
            <a:off x="5078478" y="2940756"/>
            <a:ext cx="1831960" cy="9764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D06F2CA-B022-4B57-93BA-3A4A5FD519CB}"/>
              </a:ext>
            </a:extLst>
          </p:cNvPr>
          <p:cNvSpPr txBox="1"/>
          <p:nvPr/>
        </p:nvSpPr>
        <p:spPr>
          <a:xfrm>
            <a:off x="5393976" y="301350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Handler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2922138" y="3443756"/>
            <a:ext cx="2156340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ADC0E6E-5955-4431-A055-13C603AF1C44}"/>
              </a:ext>
            </a:extLst>
          </p:cNvPr>
          <p:cNvSpPr txBox="1"/>
          <p:nvPr/>
        </p:nvSpPr>
        <p:spPr>
          <a:xfrm>
            <a:off x="3700398" y="3485139"/>
            <a:ext cx="1259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BG + Frame ►</a:t>
            </a:r>
          </a:p>
        </p:txBody>
      </p:sp>
      <p:sp>
        <p:nvSpPr>
          <p:cNvPr id="33" name="Flowchart: Delay 32">
            <a:extLst>
              <a:ext uri="{FF2B5EF4-FFF2-40B4-BE49-F238E27FC236}">
                <a16:creationId xmlns:a16="http://schemas.microsoft.com/office/drawing/2014/main" xmlns="" id="{4FFA08B9-25E3-46A3-8F38-170EF9FDDAA3}"/>
              </a:ext>
            </a:extLst>
          </p:cNvPr>
          <p:cNvSpPr/>
          <p:nvPr/>
        </p:nvSpPr>
        <p:spPr>
          <a:xfrm rot="5400000">
            <a:off x="1442899" y="5097731"/>
            <a:ext cx="1200328" cy="1898064"/>
          </a:xfrm>
          <a:prstGeom prst="flowChartDelay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499CFC4-90F7-4835-AE26-D8AB856D5641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2021265" y="3819595"/>
            <a:ext cx="21798" cy="1627004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58B10D6-A0B4-4434-AACB-C474B6F3546A}"/>
              </a:ext>
            </a:extLst>
          </p:cNvPr>
          <p:cNvSpPr txBox="1"/>
          <p:nvPr/>
        </p:nvSpPr>
        <p:spPr>
          <a:xfrm>
            <a:off x="787024" y="3803290"/>
            <a:ext cx="1203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 smtClean="0"/>
              <a:t>Background</a:t>
            </a:r>
            <a:endParaRPr lang="en-GB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AB3948D-F827-44D1-B40E-A737164AC616}"/>
              </a:ext>
            </a:extLst>
          </p:cNvPr>
          <p:cNvSpPr txBox="1"/>
          <p:nvPr/>
        </p:nvSpPr>
        <p:spPr>
          <a:xfrm>
            <a:off x="1159941" y="5446597"/>
            <a:ext cx="1766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Background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Generation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xmlns="" id="{788ACF15-712D-427B-85E3-BFDE6D2778B7}"/>
              </a:ext>
            </a:extLst>
          </p:cNvPr>
          <p:cNvSpPr/>
          <p:nvPr/>
        </p:nvSpPr>
        <p:spPr>
          <a:xfrm>
            <a:off x="5078482" y="5450413"/>
            <a:ext cx="1831960" cy="1200330"/>
          </a:xfrm>
          <a:prstGeom prst="flowChartAlternateProcess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4812398-B0DB-4253-BDA5-F09C7A7449E7}"/>
              </a:ext>
            </a:extLst>
          </p:cNvPr>
          <p:cNvSpPr txBox="1"/>
          <p:nvPr/>
        </p:nvSpPr>
        <p:spPr>
          <a:xfrm>
            <a:off x="5130187" y="5441020"/>
            <a:ext cx="1728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Foreground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Extraction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sp>
        <p:nvSpPr>
          <p:cNvPr id="52" name="Arrow: Chevron 51">
            <a:extLst>
              <a:ext uri="{FF2B5EF4-FFF2-40B4-BE49-F238E27FC236}">
                <a16:creationId xmlns:a16="http://schemas.microsoft.com/office/drawing/2014/main" xmlns="" id="{842C5092-8294-4030-A526-A8C839E4F69D}"/>
              </a:ext>
            </a:extLst>
          </p:cNvPr>
          <p:cNvSpPr/>
          <p:nvPr/>
        </p:nvSpPr>
        <p:spPr>
          <a:xfrm rot="5400000">
            <a:off x="9456447" y="5294053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685C8E-8026-4C55-BE1C-CC18B646995B}"/>
              </a:ext>
            </a:extLst>
          </p:cNvPr>
          <p:cNvSpPr txBox="1"/>
          <p:nvPr/>
        </p:nvSpPr>
        <p:spPr>
          <a:xfrm>
            <a:off x="9263082" y="569267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Google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Vision API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6024630" y="3894130"/>
            <a:ext cx="0" cy="154689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32A810F-BF6B-4000-9AFD-8B8D42D80E47}"/>
              </a:ext>
            </a:extLst>
          </p:cNvPr>
          <p:cNvSpPr txBox="1"/>
          <p:nvPr/>
        </p:nvSpPr>
        <p:spPr>
          <a:xfrm>
            <a:off x="6910438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◄</a:t>
            </a:r>
            <a:r>
              <a:rPr lang="en-GB" sz="1400" dirty="0" smtClean="0"/>
              <a:t> </a:t>
            </a:r>
            <a:r>
              <a:rPr lang="en-GB" sz="1400" dirty="0"/>
              <a:t>Labels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0193D04-3208-4F06-BBA2-FE37BC71626F}"/>
              </a:ext>
            </a:extLst>
          </p:cNvPr>
          <p:cNvSpPr txBox="1"/>
          <p:nvPr/>
        </p:nvSpPr>
        <p:spPr>
          <a:xfrm>
            <a:off x="5096277" y="3926637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▲</a:t>
            </a:r>
          </a:p>
          <a:p>
            <a:pPr algn="ctr"/>
            <a:r>
              <a:rPr lang="en-GB" sz="1400" dirty="0" smtClean="0"/>
              <a:t>Labelled </a:t>
            </a:r>
            <a:r>
              <a:rPr lang="en-GB" sz="1400" dirty="0"/>
              <a:t>Objects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CF30EFBD-3437-4FDF-9081-13DBAAD65887}"/>
              </a:ext>
            </a:extLst>
          </p:cNvPr>
          <p:cNvSpPr/>
          <p:nvPr/>
        </p:nvSpPr>
        <p:spPr>
          <a:xfrm>
            <a:off x="9061547" y="2940756"/>
            <a:ext cx="1831960" cy="9764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E211EC3-F05E-4D22-B4D7-E50D6AC867AA}"/>
              </a:ext>
            </a:extLst>
          </p:cNvPr>
          <p:cNvSpPr txBox="1"/>
          <p:nvPr/>
        </p:nvSpPr>
        <p:spPr>
          <a:xfrm>
            <a:off x="9377045" y="301350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Handler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EF6A4085-3032-4ED6-B8C5-9D0D4489DE48}"/>
              </a:ext>
            </a:extLst>
          </p:cNvPr>
          <p:cNvCxnSpPr>
            <a:cxnSpLocks/>
          </p:cNvCxnSpPr>
          <p:nvPr/>
        </p:nvCxnSpPr>
        <p:spPr>
          <a:xfrm>
            <a:off x="6924419" y="3443756"/>
            <a:ext cx="2137128" cy="0"/>
          </a:xfrm>
          <a:prstGeom prst="straightConnector1">
            <a:avLst/>
          </a:prstGeom>
          <a:ln w="76200" cmpd="sng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053064" y="6050578"/>
            <a:ext cx="1131823" cy="0"/>
          </a:xfrm>
          <a:prstGeom prst="line">
            <a:avLst/>
          </a:prstGeom>
          <a:ln w="762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910438" y="6050578"/>
            <a:ext cx="961395" cy="0"/>
          </a:xfrm>
          <a:prstGeom prst="line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ck Arc 11"/>
          <p:cNvSpPr/>
          <p:nvPr/>
        </p:nvSpPr>
        <p:spPr>
          <a:xfrm rot="16200000">
            <a:off x="7863540" y="5857875"/>
            <a:ext cx="382118" cy="382118"/>
          </a:xfrm>
          <a:prstGeom prst="blockArc">
            <a:avLst>
              <a:gd name="adj1" fmla="val 10800000"/>
              <a:gd name="adj2" fmla="val 9152"/>
              <a:gd name="adj3" fmla="val 1058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58B10D6-A0B4-4434-AACB-C474B6F3546A}"/>
              </a:ext>
            </a:extLst>
          </p:cNvPr>
          <p:cNvSpPr txBox="1"/>
          <p:nvPr/>
        </p:nvSpPr>
        <p:spPr>
          <a:xfrm>
            <a:off x="1028190" y="4889474"/>
            <a:ext cx="72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Frames</a:t>
            </a:r>
          </a:p>
          <a:p>
            <a:pPr algn="ctr"/>
            <a:r>
              <a:rPr lang="en-GB" sz="1400" dirty="0" smtClean="0"/>
              <a:t>▼</a:t>
            </a:r>
            <a:endParaRPr lang="en-GB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0193D04-3208-4F06-BBA2-FE37BC71626F}"/>
              </a:ext>
            </a:extLst>
          </p:cNvPr>
          <p:cNvSpPr txBox="1"/>
          <p:nvPr/>
        </p:nvSpPr>
        <p:spPr>
          <a:xfrm>
            <a:off x="5096277" y="4726459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BG + Frame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32A810F-BF6B-4000-9AFD-8B8D42D80E47}"/>
              </a:ext>
            </a:extLst>
          </p:cNvPr>
          <p:cNvSpPr txBox="1"/>
          <p:nvPr/>
        </p:nvSpPr>
        <p:spPr>
          <a:xfrm>
            <a:off x="7851212" y="3539690"/>
            <a:ext cx="127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Instructions ►</a:t>
            </a:r>
            <a:endParaRPr lang="en-GB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ADD36DBD-8DDC-434F-9125-A76A4D4E0292}"/>
              </a:ext>
            </a:extLst>
          </p:cNvPr>
          <p:cNvSpPr/>
          <p:nvPr/>
        </p:nvSpPr>
        <p:spPr>
          <a:xfrm>
            <a:off x="5078478" y="313220"/>
            <a:ext cx="1831960" cy="119015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D06F2CA-B022-4B57-93BA-3A4A5FD519CB}"/>
              </a:ext>
            </a:extLst>
          </p:cNvPr>
          <p:cNvSpPr txBox="1"/>
          <p:nvPr/>
        </p:nvSpPr>
        <p:spPr>
          <a:xfrm>
            <a:off x="5044595" y="313220"/>
            <a:ext cx="1899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Relative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Geo-Position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6024630" y="1503378"/>
            <a:ext cx="0" cy="1416941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0193D04-3208-4F06-BBA2-FE37BC71626F}"/>
              </a:ext>
            </a:extLst>
          </p:cNvPr>
          <p:cNvSpPr txBox="1"/>
          <p:nvPr/>
        </p:nvSpPr>
        <p:spPr>
          <a:xfrm>
            <a:off x="5096277" y="1438096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▲</a:t>
            </a:r>
            <a:endParaRPr lang="en-GB" sz="1400" dirty="0"/>
          </a:p>
          <a:p>
            <a:pPr algn="ctr"/>
            <a:r>
              <a:rPr lang="en-GB" sz="1400" dirty="0" smtClean="0"/>
              <a:t>Objects</a:t>
            </a:r>
            <a:endParaRPr lang="en-GB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32A810F-BF6B-4000-9AFD-8B8D42D80E47}"/>
              </a:ext>
            </a:extLst>
          </p:cNvPr>
          <p:cNvSpPr txBox="1"/>
          <p:nvPr/>
        </p:nvSpPr>
        <p:spPr>
          <a:xfrm>
            <a:off x="8043597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Object </a:t>
            </a:r>
            <a:r>
              <a:rPr lang="en-GB" sz="1400" dirty="0"/>
              <a:t>►</a:t>
            </a:r>
            <a:endParaRPr lang="en-GB" sz="14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0EB7F6F5-EE0C-4A6A-91A8-4227CAAA66AD}"/>
              </a:ext>
            </a:extLst>
          </p:cNvPr>
          <p:cNvGrpSpPr/>
          <p:nvPr/>
        </p:nvGrpSpPr>
        <p:grpSpPr>
          <a:xfrm rot="16200000">
            <a:off x="9396313" y="16352"/>
            <a:ext cx="1156050" cy="1838344"/>
            <a:chOff x="6960847" y="403740"/>
            <a:chExt cx="3822539" cy="6078580"/>
          </a:xfrm>
        </p:grpSpPr>
        <p:sp>
          <p:nvSpPr>
            <p:cNvPr id="63" name="Rectangle: Rounded Corners 15">
              <a:extLst>
                <a:ext uri="{FF2B5EF4-FFF2-40B4-BE49-F238E27FC236}">
                  <a16:creationId xmlns:a16="http://schemas.microsoft.com/office/drawing/2014/main" xmlns="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: Rounded Corners 16">
              <a:extLst>
                <a:ext uri="{FF2B5EF4-FFF2-40B4-BE49-F238E27FC236}">
                  <a16:creationId xmlns:a16="http://schemas.microsoft.com/office/drawing/2014/main" xmlns="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9970095" y="1503379"/>
            <a:ext cx="0" cy="1437376"/>
          </a:xfrm>
          <a:prstGeom prst="straightConnector1">
            <a:avLst/>
          </a:prstGeom>
          <a:ln w="76200">
            <a:solidFill>
              <a:srgbClr val="00000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E211EC3-F05E-4D22-B4D7-E50D6AC867AA}"/>
              </a:ext>
            </a:extLst>
          </p:cNvPr>
          <p:cNvSpPr txBox="1"/>
          <p:nvPr/>
        </p:nvSpPr>
        <p:spPr>
          <a:xfrm>
            <a:off x="9465499" y="682551"/>
            <a:ext cx="10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F0193D04-3208-4F06-BBA2-FE37BC71626F}"/>
              </a:ext>
            </a:extLst>
          </p:cNvPr>
          <p:cNvSpPr txBox="1"/>
          <p:nvPr/>
        </p:nvSpPr>
        <p:spPr>
          <a:xfrm>
            <a:off x="5096277" y="2366644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Position</a:t>
            </a:r>
            <a:endParaRPr lang="en-GB" sz="1400" dirty="0" smtClean="0"/>
          </a:p>
          <a:p>
            <a:pPr algn="ctr"/>
            <a:r>
              <a:rPr lang="en-GB" sz="1400" dirty="0" smtClean="0"/>
              <a:t>▼</a:t>
            </a:r>
            <a:endParaRPr lang="en-GB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F0193D04-3208-4F06-BBA2-FE37BC71626F}"/>
              </a:ext>
            </a:extLst>
          </p:cNvPr>
          <p:cNvSpPr txBox="1"/>
          <p:nvPr/>
        </p:nvSpPr>
        <p:spPr>
          <a:xfrm>
            <a:off x="8910243" y="1508158"/>
            <a:ext cx="108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▲</a:t>
            </a:r>
            <a:endParaRPr lang="en-GB" sz="1400" dirty="0"/>
          </a:p>
          <a:p>
            <a:pPr algn="ctr"/>
            <a:r>
              <a:rPr lang="en-GB" sz="1400" dirty="0" smtClean="0"/>
              <a:t>Instruction</a:t>
            </a:r>
            <a:endParaRPr lang="en-GB" sz="1400" dirty="0"/>
          </a:p>
        </p:txBody>
      </p:sp>
      <p:sp>
        <p:nvSpPr>
          <p:cNvPr id="92" name="Arrow: Chevron 51">
            <a:extLst>
              <a:ext uri="{FF2B5EF4-FFF2-40B4-BE49-F238E27FC236}">
                <a16:creationId xmlns:a16="http://schemas.microsoft.com/office/drawing/2014/main" xmlns="" id="{842C5092-8294-4030-A526-A8C839E4F69D}"/>
              </a:ext>
            </a:extLst>
          </p:cNvPr>
          <p:cNvSpPr/>
          <p:nvPr/>
        </p:nvSpPr>
        <p:spPr>
          <a:xfrm rot="5400000">
            <a:off x="14532381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Chevron 51">
            <a:extLst>
              <a:ext uri="{FF2B5EF4-FFF2-40B4-BE49-F238E27FC236}">
                <a16:creationId xmlns:a16="http://schemas.microsoft.com/office/drawing/2014/main" xmlns="" id="{842C5092-8294-4030-A526-A8C839E4F69D}"/>
              </a:ext>
            </a:extLst>
          </p:cNvPr>
          <p:cNvSpPr/>
          <p:nvPr/>
        </p:nvSpPr>
        <p:spPr>
          <a:xfrm rot="5400000">
            <a:off x="-3751547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Arrow: Chevron 51">
            <a:extLst>
              <a:ext uri="{FF2B5EF4-FFF2-40B4-BE49-F238E27FC236}">
                <a16:creationId xmlns:a16="http://schemas.microsoft.com/office/drawing/2014/main" xmlns="" id="{842C5092-8294-4030-A526-A8C839E4F69D}"/>
              </a:ext>
            </a:extLst>
          </p:cNvPr>
          <p:cNvSpPr/>
          <p:nvPr/>
        </p:nvSpPr>
        <p:spPr>
          <a:xfrm rot="5400000">
            <a:off x="14532381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Arrow: Chevron 51">
            <a:extLst>
              <a:ext uri="{FF2B5EF4-FFF2-40B4-BE49-F238E27FC236}">
                <a16:creationId xmlns:a16="http://schemas.microsoft.com/office/drawing/2014/main" xmlns="" id="{842C5092-8294-4030-A526-A8C839E4F69D}"/>
              </a:ext>
            </a:extLst>
          </p:cNvPr>
          <p:cNvSpPr/>
          <p:nvPr/>
        </p:nvSpPr>
        <p:spPr>
          <a:xfrm rot="5400000">
            <a:off x="-3751547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96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77240" y="-624840"/>
            <a:ext cx="14013180" cy="7909560"/>
          </a:xfrm>
          <a:prstGeom prst="rect">
            <a:avLst/>
          </a:prstGeom>
          <a:solidFill>
            <a:srgbClr val="B857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3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4009</TotalTime>
  <Words>59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Primordia Atomic</dc:creator>
  <cp:lastModifiedBy>Student</cp:lastModifiedBy>
  <cp:revision>40</cp:revision>
  <dcterms:created xsi:type="dcterms:W3CDTF">2019-01-17T10:52:30Z</dcterms:created>
  <dcterms:modified xsi:type="dcterms:W3CDTF">2019-01-23T19:36:08Z</dcterms:modified>
</cp:coreProperties>
</file>