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71" r:id="rId9"/>
    <p:sldId id="270" r:id="rId10"/>
    <p:sldId id="268" r:id="rId11"/>
    <p:sldId id="269" r:id="rId12"/>
    <p:sldId id="267" r:id="rId13"/>
    <p:sldId id="266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5750"/>
    <a:srgbClr val="FEFEFE"/>
    <a:srgbClr val="4472C4"/>
    <a:srgbClr val="A7F5FF"/>
    <a:srgbClr val="A8FEF0"/>
    <a:srgbClr val="CCF9AD"/>
    <a:srgbClr val="DDFFA7"/>
    <a:srgbClr val="000000"/>
    <a:srgbClr val="50B87F"/>
    <a:srgbClr val="40C8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>
        <p:scale>
          <a:sx n="125" d="100"/>
          <a:sy n="125" d="100"/>
        </p:scale>
        <p:origin x="-990" y="-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3EEA-2329-4BD0-B478-739A6C7AB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605D0-F659-4B16-AC48-FAB20C96C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4AC05-CC9D-42D0-84E8-09581B53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02/02/2019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43398-C54D-4A57-BF5E-2F9CCBF7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D33B5-B583-4617-A9FB-E821C101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85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DEF8-05FE-4481-A0CD-4171AAE11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08463-0914-4437-A47B-D68282B6F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83EF5-AF96-4C6C-B681-1D0F9EA5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02/02/2019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BFB5F-577E-4981-9AE6-B24D3E53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20A4B-1CBA-4F7A-80C2-D60C2D0EF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427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1495EA-AD95-4217-ADFE-C74EE06F7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59CC8-1F49-4AD5-B4F5-DE425DE64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BFF7C-62E9-445A-AA43-951D025A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02/02/2019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DF7E9-367F-4DF0-B4C9-6DB26AA6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A9102-5136-4872-BE70-EC792DFF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576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70B7-C55B-43D2-87DB-7F752FE3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FDF05-3DA5-468F-9962-9DEBFA346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D3837-121B-454C-9B58-89764A7C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02/02/2019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37F7C-94A1-499C-B0B9-FEB23234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AB361-1F50-493B-9CEA-1C308245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40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BDA1-9A04-4813-999D-D3EF005F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7C322-5A28-4763-9759-05815EBAF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08A97-8825-4B0E-B6FA-C30D395B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02/02/2019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7D5A2-489A-44BE-95BA-C41FF13D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2E596-F9BA-4EA1-B777-69A74090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204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BF10-E166-4004-B0EB-5269B366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510AE-E4AB-4DF1-875B-EC5FD0F0F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3E092-1374-49AB-991A-C900840AB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F1F22-838A-4EC3-8DE2-25F126F5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02/02/2019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FA1F6-2855-4448-8E6C-88707446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DFC1C-DC54-4391-BC39-EFE93271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41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B1A5-06D9-45FF-9AFB-C4F0C69E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84235-CC21-448C-98EE-C8FED28F8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955AF-5C0F-4296-A116-5CD28C92E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0C3B2-4658-4D67-A3FF-49F1C083E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4CD37-FE65-4127-B060-B3E7323C5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BB935-10CF-49D0-9C83-6AE073BB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02/02/2019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189B88-9CE4-44FF-BC06-2CA077FF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E0D7D3-5513-4B83-B7B5-23F6F295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7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F880-9650-47A3-B764-4A8EE9FF4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259FFF-FD9C-4749-98DA-29A82BEB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02/02/2019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3E6D4-42C7-4396-83F5-C706FABE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E6D9E-3936-46CA-85A8-0E03995D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3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2556F9-C98E-4E78-AE79-E9A3E8EC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02/02/2019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8EFB7-EF90-4E5C-88BB-C67B2E6D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39145-7624-4814-9BFE-B315EDCE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650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7E2D-94B8-4937-9D19-073CF5073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1181-E9F7-4D60-B81C-A8AC80243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3EB85-D118-401F-92A7-15F6C5BBA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07528-5B49-4DD3-9132-30881DE8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02/02/2019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BA862-992C-43CA-B5C2-4C0430B2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26D8D-2712-4B8C-BF2E-9C5B39AE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52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25E2-032B-437C-AB44-582C1073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439274-0057-4242-9680-1D7A9CE66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FE9FB-8CAF-425A-9101-BDEF14014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55AAC-CB8E-429F-8B0E-F46731F2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02/02/2019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8A79E-3DA5-4A2B-86FA-8C19825D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08AA0-F7C3-4DA3-B1D9-3420F7D2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47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5AF961-B3D1-4104-86B8-C10BAD57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7F852-475F-4869-A573-AD1D51B3D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56039-19C9-44ED-84AF-BBFA5A788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021A5-5D2C-4FF7-8FBA-B61BDE30AE1B}" type="datetimeFigureOut">
              <a:rPr lang="en-GB" smtClean="0"/>
              <a:t>02/02/2019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107FF-CCD1-4AB6-9759-47FC7DB3C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A53F5-9A94-4878-984D-EDCC8131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955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E565E46-0409-49DC-A628-3A9D99FF49A4}"/>
              </a:ext>
            </a:extLst>
          </p:cNvPr>
          <p:cNvGrpSpPr/>
          <p:nvPr/>
        </p:nvGrpSpPr>
        <p:grpSpPr>
          <a:xfrm>
            <a:off x="553156" y="4405774"/>
            <a:ext cx="6242756" cy="1991265"/>
            <a:chOff x="1902176" y="2348088"/>
            <a:chExt cx="7467602" cy="238195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AF1B685-5947-4FCA-8578-2E2573B50500}"/>
                </a:ext>
              </a:extLst>
            </p:cNvPr>
            <p:cNvSpPr/>
            <p:nvPr/>
          </p:nvSpPr>
          <p:spPr>
            <a:xfrm>
              <a:off x="2698044" y="2348088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8C829D8-8AEA-46B0-B52D-267C3E7DC429}"/>
                </a:ext>
              </a:extLst>
            </p:cNvPr>
            <p:cNvSpPr/>
            <p:nvPr/>
          </p:nvSpPr>
          <p:spPr>
            <a:xfrm>
              <a:off x="6194613" y="2348088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0980DD5-50C4-4F70-81B9-C85FF23D25A0}"/>
                </a:ext>
              </a:extLst>
            </p:cNvPr>
            <p:cNvSpPr/>
            <p:nvPr/>
          </p:nvSpPr>
          <p:spPr>
            <a:xfrm>
              <a:off x="2517422" y="2788356"/>
              <a:ext cx="4763911" cy="162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100EAFF-8FCD-4A65-86ED-0BB35E12F79B}"/>
                </a:ext>
              </a:extLst>
            </p:cNvPr>
            <p:cNvSpPr/>
            <p:nvPr/>
          </p:nvSpPr>
          <p:spPr>
            <a:xfrm>
              <a:off x="7281334" y="2788356"/>
              <a:ext cx="2088444" cy="1546668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FF0000"/>
                  </a:solidFill>
                </a:rPr>
                <a:t>Undecided grabber mechanism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3339975-1307-4621-80CE-599D1FDB2CC6}"/>
                </a:ext>
              </a:extLst>
            </p:cNvPr>
            <p:cNvSpPr/>
            <p:nvPr/>
          </p:nvSpPr>
          <p:spPr>
            <a:xfrm>
              <a:off x="1902176" y="38043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308BC8-91B1-4840-864B-D6FE046F3045}"/>
              </a:ext>
            </a:extLst>
          </p:cNvPr>
          <p:cNvGrpSpPr/>
          <p:nvPr/>
        </p:nvGrpSpPr>
        <p:grpSpPr>
          <a:xfrm>
            <a:off x="8495307" y="1189316"/>
            <a:ext cx="2935156" cy="5510153"/>
            <a:chOff x="8495307" y="1189316"/>
            <a:chExt cx="2935156" cy="551015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5845180-84DB-49CB-B0F6-026F0F03AE96}"/>
                </a:ext>
              </a:extLst>
            </p:cNvPr>
            <p:cNvSpPr/>
            <p:nvPr/>
          </p:nvSpPr>
          <p:spPr>
            <a:xfrm rot="16200000">
              <a:off x="8752104" y="3999563"/>
              <a:ext cx="4645924" cy="71079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7DDA1CF-AEEC-4455-9B8D-E1712A4F4D07}"/>
                </a:ext>
              </a:extLst>
            </p:cNvPr>
            <p:cNvSpPr/>
            <p:nvPr/>
          </p:nvSpPr>
          <p:spPr>
            <a:xfrm rot="5400000">
              <a:off x="6527743" y="4021109"/>
              <a:ext cx="4645924" cy="71079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831AE5-FC33-405D-BBC0-AC1C9DBAE6FF}"/>
                </a:ext>
              </a:extLst>
            </p:cNvPr>
            <p:cNvSpPr/>
            <p:nvPr/>
          </p:nvSpPr>
          <p:spPr>
            <a:xfrm rot="16200000">
              <a:off x="8160248" y="3406041"/>
              <a:ext cx="3657994" cy="19409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3618A2-8B15-4867-9E8E-B4200276EF37}"/>
                </a:ext>
              </a:extLst>
            </p:cNvPr>
            <p:cNvSpPr/>
            <p:nvPr/>
          </p:nvSpPr>
          <p:spPr>
            <a:xfrm rot="16200000">
              <a:off x="9601464" y="5338678"/>
              <a:ext cx="728132" cy="72813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A9BCD9-B90C-42B3-B7F5-A0685BBE0EBE}"/>
                </a:ext>
              </a:extLst>
            </p:cNvPr>
            <p:cNvSpPr/>
            <p:nvPr/>
          </p:nvSpPr>
          <p:spPr>
            <a:xfrm rot="16200000">
              <a:off x="9601464" y="2653820"/>
              <a:ext cx="728132" cy="7281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56E8A5-511F-4FDD-903A-9764C059A1F0}"/>
                </a:ext>
              </a:extLst>
            </p:cNvPr>
            <p:cNvSpPr/>
            <p:nvPr/>
          </p:nvSpPr>
          <p:spPr>
            <a:xfrm>
              <a:off x="9258821" y="1189316"/>
              <a:ext cx="1460848" cy="1358192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rgbClr val="FF0000"/>
                  </a:solidFill>
                </a:rPr>
                <a:t>Undecided grabber mechanism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5882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5F2A9C18-F74F-406D-AFBD-845FAA483F76}"/>
              </a:ext>
            </a:extLst>
          </p:cNvPr>
          <p:cNvSpPr/>
          <p:nvPr/>
        </p:nvSpPr>
        <p:spPr>
          <a:xfrm>
            <a:off x="5398025" y="3376730"/>
            <a:ext cx="1395950" cy="73115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 Group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3C40A09-2385-4E23-AAEF-1554A8C96461}"/>
              </a:ext>
            </a:extLst>
          </p:cNvPr>
          <p:cNvSpPr/>
          <p:nvPr/>
        </p:nvSpPr>
        <p:spPr>
          <a:xfrm>
            <a:off x="349994" y="4330538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Camera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3AFE0B4-2681-4929-AA81-57093572C4E7}"/>
              </a:ext>
            </a:extLst>
          </p:cNvPr>
          <p:cNvSpPr/>
          <p:nvPr/>
        </p:nvSpPr>
        <p:spPr>
          <a:xfrm>
            <a:off x="7231438" y="3664891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Handler 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C1E0B85-9855-46B0-BF00-DA0F406A3698}"/>
              </a:ext>
            </a:extLst>
          </p:cNvPr>
          <p:cNvSpPr/>
          <p:nvPr/>
        </p:nvSpPr>
        <p:spPr>
          <a:xfrm>
            <a:off x="3790716" y="3153083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Server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B979E13-C137-4143-A0C8-7355854BA2A7}"/>
              </a:ext>
            </a:extLst>
          </p:cNvPr>
          <p:cNvSpPr/>
          <p:nvPr/>
        </p:nvSpPr>
        <p:spPr>
          <a:xfrm>
            <a:off x="5502475" y="3742306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0B5E334-81E5-4483-A5DC-4D8AC8D134D0}"/>
              </a:ext>
            </a:extLst>
          </p:cNvPr>
          <p:cNvSpPr/>
          <p:nvPr/>
        </p:nvSpPr>
        <p:spPr>
          <a:xfrm>
            <a:off x="10672160" y="3664891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2-B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B27A360-D850-40D1-B5EB-8AFA9A7872B8}"/>
              </a:ext>
            </a:extLst>
          </p:cNvPr>
          <p:cNvSpPr/>
          <p:nvPr/>
        </p:nvSpPr>
        <p:spPr>
          <a:xfrm>
            <a:off x="8943198" y="3746608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A2CD1E4-4B9A-471C-A321-A79078ADE513}"/>
              </a:ext>
            </a:extLst>
          </p:cNvPr>
          <p:cNvSpPr/>
          <p:nvPr/>
        </p:nvSpPr>
        <p:spPr>
          <a:xfrm>
            <a:off x="10672160" y="2757400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2-A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6C014E7-5DFF-466D-8A8C-661922517543}"/>
              </a:ext>
            </a:extLst>
          </p:cNvPr>
          <p:cNvSpPr/>
          <p:nvPr/>
        </p:nvSpPr>
        <p:spPr>
          <a:xfrm>
            <a:off x="8943198" y="2839117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4DE0C6C8-0688-494E-9AC2-F9F13ACEC5AF}"/>
              </a:ext>
            </a:extLst>
          </p:cNvPr>
          <p:cNvSpPr/>
          <p:nvPr/>
        </p:nvSpPr>
        <p:spPr>
          <a:xfrm>
            <a:off x="10672160" y="4572381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2-C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222B1E4-9889-434E-9439-0CE1060D0372}"/>
              </a:ext>
            </a:extLst>
          </p:cNvPr>
          <p:cNvSpPr/>
          <p:nvPr/>
        </p:nvSpPr>
        <p:spPr>
          <a:xfrm>
            <a:off x="8943198" y="4654098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616EF5D-B3C0-4293-9C00-76135EA6F70A}"/>
              </a:ext>
            </a:extLst>
          </p:cNvPr>
          <p:cNvCxnSpPr>
            <a:cxnSpLocks/>
            <a:stCxn id="80" idx="5"/>
            <a:endCxn id="2" idx="1"/>
          </p:cNvCxnSpPr>
          <p:nvPr/>
        </p:nvCxnSpPr>
        <p:spPr>
          <a:xfrm>
            <a:off x="1348520" y="4712327"/>
            <a:ext cx="773446" cy="1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7E89223-4B00-4C1C-B9C5-FEF5AC2E95DB}"/>
              </a:ext>
            </a:extLst>
          </p:cNvPr>
          <p:cNvCxnSpPr>
            <a:cxnSpLocks/>
            <a:stCxn id="2" idx="3"/>
            <a:endCxn id="82" idx="3"/>
          </p:cNvCxnSpPr>
          <p:nvPr/>
        </p:nvCxnSpPr>
        <p:spPr>
          <a:xfrm flipV="1">
            <a:off x="3309015" y="3534872"/>
            <a:ext cx="653021" cy="1196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5E1C722-284F-40F8-A59F-BE924542C294}"/>
              </a:ext>
            </a:extLst>
          </p:cNvPr>
          <p:cNvCxnSpPr>
            <a:cxnSpLocks/>
            <a:endCxn id="84" idx="3"/>
          </p:cNvCxnSpPr>
          <p:nvPr/>
        </p:nvCxnSpPr>
        <p:spPr>
          <a:xfrm flipH="1">
            <a:off x="3309015" y="3486150"/>
            <a:ext cx="551479" cy="909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1326901A-9F99-4B20-8181-47E47E67A39A}"/>
              </a:ext>
            </a:extLst>
          </p:cNvPr>
          <p:cNvCxnSpPr>
            <a:cxnSpLocks/>
            <a:stCxn id="84" idx="1"/>
            <a:endCxn id="80" idx="7"/>
          </p:cNvCxnSpPr>
          <p:nvPr/>
        </p:nvCxnSpPr>
        <p:spPr>
          <a:xfrm flipH="1">
            <a:off x="1348520" y="4396043"/>
            <a:ext cx="773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728E2B4-FE25-47DA-9793-94CBB8D351C8}"/>
              </a:ext>
            </a:extLst>
          </p:cNvPr>
          <p:cNvCxnSpPr>
            <a:cxnSpLocks/>
            <a:stCxn id="82" idx="6"/>
            <a:endCxn id="85" idx="1"/>
          </p:cNvCxnSpPr>
          <p:nvPr/>
        </p:nvCxnSpPr>
        <p:spPr>
          <a:xfrm>
            <a:off x="4960562" y="3376730"/>
            <a:ext cx="541913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C4521EA0-29E8-43C1-A766-D19583B8F8C2}"/>
              </a:ext>
            </a:extLst>
          </p:cNvPr>
          <p:cNvCxnSpPr>
            <a:cxnSpLocks/>
            <a:stCxn id="85" idx="3"/>
            <a:endCxn id="81" idx="2"/>
          </p:cNvCxnSpPr>
          <p:nvPr/>
        </p:nvCxnSpPr>
        <p:spPr>
          <a:xfrm>
            <a:off x="6689524" y="3884236"/>
            <a:ext cx="541914" cy="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8B4ED40-61FB-48BB-829E-6CBF91E0654A}"/>
              </a:ext>
            </a:extLst>
          </p:cNvPr>
          <p:cNvCxnSpPr>
            <a:cxnSpLocks/>
            <a:stCxn id="81" idx="7"/>
            <a:endCxn id="150" idx="1"/>
          </p:cNvCxnSpPr>
          <p:nvPr/>
        </p:nvCxnSpPr>
        <p:spPr>
          <a:xfrm flipV="1">
            <a:off x="8229964" y="2981047"/>
            <a:ext cx="713234" cy="74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7231A6DC-8B0E-45CC-B570-5C9E4A678B3B}"/>
              </a:ext>
            </a:extLst>
          </p:cNvPr>
          <p:cNvCxnSpPr>
            <a:cxnSpLocks/>
            <a:stCxn id="81" idx="5"/>
            <a:endCxn id="152" idx="1"/>
          </p:cNvCxnSpPr>
          <p:nvPr/>
        </p:nvCxnSpPr>
        <p:spPr>
          <a:xfrm>
            <a:off x="8229964" y="4046680"/>
            <a:ext cx="713234" cy="74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4422115-DA30-436C-824B-DBD6E45530BF}"/>
              </a:ext>
            </a:extLst>
          </p:cNvPr>
          <p:cNvCxnSpPr>
            <a:cxnSpLocks/>
            <a:stCxn id="81" idx="6"/>
            <a:endCxn id="88" idx="1"/>
          </p:cNvCxnSpPr>
          <p:nvPr/>
        </p:nvCxnSpPr>
        <p:spPr>
          <a:xfrm>
            <a:off x="8401284" y="3888538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1DCDC35-2FE0-436B-84EA-4D9AD6175313}"/>
              </a:ext>
            </a:extLst>
          </p:cNvPr>
          <p:cNvCxnSpPr>
            <a:cxnSpLocks/>
            <a:stCxn id="150" idx="3"/>
            <a:endCxn id="91" idx="2"/>
          </p:cNvCxnSpPr>
          <p:nvPr/>
        </p:nvCxnSpPr>
        <p:spPr>
          <a:xfrm>
            <a:off x="10130247" y="2981047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1F870178-AB59-4055-9177-AE668B9F7208}"/>
              </a:ext>
            </a:extLst>
          </p:cNvPr>
          <p:cNvCxnSpPr>
            <a:cxnSpLocks/>
            <a:stCxn id="88" idx="3"/>
            <a:endCxn id="86" idx="2"/>
          </p:cNvCxnSpPr>
          <p:nvPr/>
        </p:nvCxnSpPr>
        <p:spPr>
          <a:xfrm>
            <a:off x="10130247" y="3888538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8EE5E6C2-C214-4FA5-B5FC-8754278A4B7B}"/>
              </a:ext>
            </a:extLst>
          </p:cNvPr>
          <p:cNvCxnSpPr>
            <a:cxnSpLocks/>
            <a:stCxn id="152" idx="3"/>
            <a:endCxn id="151" idx="2"/>
          </p:cNvCxnSpPr>
          <p:nvPr/>
        </p:nvCxnSpPr>
        <p:spPr>
          <a:xfrm>
            <a:off x="10130247" y="4796028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BC6E889E-5419-4F82-85A9-D40889E385A5}"/>
              </a:ext>
            </a:extLst>
          </p:cNvPr>
          <p:cNvSpPr/>
          <p:nvPr/>
        </p:nvSpPr>
        <p:spPr>
          <a:xfrm>
            <a:off x="7231438" y="1838325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Handler 1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084EDA64-A2A4-4ED2-8068-7789C06C7EDE}"/>
              </a:ext>
            </a:extLst>
          </p:cNvPr>
          <p:cNvSpPr/>
          <p:nvPr/>
        </p:nvSpPr>
        <p:spPr>
          <a:xfrm>
            <a:off x="10672160" y="1838325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1-A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A4CD5C23-F47C-466A-8F1B-08B8521687C8}"/>
              </a:ext>
            </a:extLst>
          </p:cNvPr>
          <p:cNvSpPr/>
          <p:nvPr/>
        </p:nvSpPr>
        <p:spPr>
          <a:xfrm>
            <a:off x="8943198" y="1920042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3BF5BBC-39AB-4FB6-A6E4-7109D84887AF}"/>
              </a:ext>
            </a:extLst>
          </p:cNvPr>
          <p:cNvCxnSpPr>
            <a:cxnSpLocks/>
            <a:stCxn id="167" idx="6"/>
            <a:endCxn id="169" idx="1"/>
          </p:cNvCxnSpPr>
          <p:nvPr/>
        </p:nvCxnSpPr>
        <p:spPr>
          <a:xfrm>
            <a:off x="8401284" y="2061972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0F8DE2E-28D4-474A-BC2D-7F308AEB0558}"/>
              </a:ext>
            </a:extLst>
          </p:cNvPr>
          <p:cNvCxnSpPr>
            <a:cxnSpLocks/>
            <a:stCxn id="169" idx="3"/>
            <a:endCxn id="168" idx="2"/>
          </p:cNvCxnSpPr>
          <p:nvPr/>
        </p:nvCxnSpPr>
        <p:spPr>
          <a:xfrm>
            <a:off x="10130247" y="2061972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2F4E14C-0C9E-4465-A28E-E1B822898613}"/>
              </a:ext>
            </a:extLst>
          </p:cNvPr>
          <p:cNvCxnSpPr>
            <a:cxnSpLocks/>
            <a:stCxn id="198" idx="3"/>
            <a:endCxn id="167" idx="2"/>
          </p:cNvCxnSpPr>
          <p:nvPr/>
        </p:nvCxnSpPr>
        <p:spPr>
          <a:xfrm>
            <a:off x="6689524" y="2061972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B4A2F2B-35C0-404D-9795-82702358F223}"/>
              </a:ext>
            </a:extLst>
          </p:cNvPr>
          <p:cNvSpPr/>
          <p:nvPr/>
        </p:nvSpPr>
        <p:spPr>
          <a:xfrm>
            <a:off x="2027081" y="3888537"/>
            <a:ext cx="1395950" cy="106142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Camera Group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A941A2-33F5-4CEE-AB64-E29A20FB4314}"/>
              </a:ext>
            </a:extLst>
          </p:cNvPr>
          <p:cNvSpPr/>
          <p:nvPr/>
        </p:nvSpPr>
        <p:spPr>
          <a:xfrm>
            <a:off x="2121966" y="4589584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ImageStore</a:t>
            </a:r>
            <a:endParaRPr lang="en-GB" sz="12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8FE74E2-66AA-4133-9619-1627541AAEA8}"/>
              </a:ext>
            </a:extLst>
          </p:cNvPr>
          <p:cNvSpPr/>
          <p:nvPr/>
        </p:nvSpPr>
        <p:spPr>
          <a:xfrm>
            <a:off x="2121966" y="4254113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Snapshot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462CACF7-7642-4643-B6A8-747233C0270A}"/>
              </a:ext>
            </a:extLst>
          </p:cNvPr>
          <p:cNvSpPr/>
          <p:nvPr/>
        </p:nvSpPr>
        <p:spPr>
          <a:xfrm>
            <a:off x="349994" y="2125448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Camera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5708FF3C-6578-479A-A3BF-6371585A3DBB}"/>
              </a:ext>
            </a:extLst>
          </p:cNvPr>
          <p:cNvCxnSpPr>
            <a:cxnSpLocks/>
            <a:stCxn id="181" idx="5"/>
            <a:endCxn id="187" idx="1"/>
          </p:cNvCxnSpPr>
          <p:nvPr/>
        </p:nvCxnSpPr>
        <p:spPr>
          <a:xfrm>
            <a:off x="1348520" y="2507237"/>
            <a:ext cx="773446" cy="1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0C1D6D1-BFEC-4609-BAE8-4B63B5FBD4FB}"/>
              </a:ext>
            </a:extLst>
          </p:cNvPr>
          <p:cNvCxnSpPr>
            <a:cxnSpLocks/>
            <a:stCxn id="187" idx="3"/>
          </p:cNvCxnSpPr>
          <p:nvPr/>
        </p:nvCxnSpPr>
        <p:spPr>
          <a:xfrm>
            <a:off x="3309015" y="2526424"/>
            <a:ext cx="537970" cy="67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EFA5BAD1-08C7-47E7-927F-0F7CEDA7EEC6}"/>
              </a:ext>
            </a:extLst>
          </p:cNvPr>
          <p:cNvCxnSpPr>
            <a:cxnSpLocks/>
            <a:stCxn id="82" idx="1"/>
            <a:endCxn id="188" idx="3"/>
          </p:cNvCxnSpPr>
          <p:nvPr/>
        </p:nvCxnSpPr>
        <p:spPr>
          <a:xfrm flipH="1" flipV="1">
            <a:off x="3309015" y="2190953"/>
            <a:ext cx="653021" cy="1027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DAB31678-084E-4387-A11E-A8663FDAB2B1}"/>
              </a:ext>
            </a:extLst>
          </p:cNvPr>
          <p:cNvCxnSpPr>
            <a:cxnSpLocks/>
            <a:stCxn id="188" idx="1"/>
            <a:endCxn id="181" idx="7"/>
          </p:cNvCxnSpPr>
          <p:nvPr/>
        </p:nvCxnSpPr>
        <p:spPr>
          <a:xfrm flipH="1">
            <a:off x="1348520" y="2190953"/>
            <a:ext cx="773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B8C805A2-781A-44BF-BC80-7B1EBDDAF6A2}"/>
              </a:ext>
            </a:extLst>
          </p:cNvPr>
          <p:cNvSpPr/>
          <p:nvPr/>
        </p:nvSpPr>
        <p:spPr>
          <a:xfrm>
            <a:off x="2027081" y="1683447"/>
            <a:ext cx="1395950" cy="106142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Camera Group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61D5F01-1FA1-4E72-9799-3C95858882C1}"/>
              </a:ext>
            </a:extLst>
          </p:cNvPr>
          <p:cNvSpPr/>
          <p:nvPr/>
        </p:nvSpPr>
        <p:spPr>
          <a:xfrm>
            <a:off x="2121966" y="2384494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ImageStore</a:t>
            </a:r>
            <a:endParaRPr lang="en-GB" sz="1200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30529C0-6E97-47EB-AFC9-6650E015D76B}"/>
              </a:ext>
            </a:extLst>
          </p:cNvPr>
          <p:cNvSpPr/>
          <p:nvPr/>
        </p:nvSpPr>
        <p:spPr>
          <a:xfrm>
            <a:off x="2121966" y="2049023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Snapshot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9BEE7FB-B1F1-4283-B349-7FE3F5A2C78E}"/>
              </a:ext>
            </a:extLst>
          </p:cNvPr>
          <p:cNvSpPr/>
          <p:nvPr/>
        </p:nvSpPr>
        <p:spPr>
          <a:xfrm>
            <a:off x="5398025" y="1554466"/>
            <a:ext cx="1395950" cy="73115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 Group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FDF0221-A888-4B51-92A6-08B3BC24A445}"/>
              </a:ext>
            </a:extLst>
          </p:cNvPr>
          <p:cNvSpPr/>
          <p:nvPr/>
        </p:nvSpPr>
        <p:spPr>
          <a:xfrm>
            <a:off x="5502475" y="1920042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34C5FE9-3577-46FB-B3D1-0A18B56F995A}"/>
              </a:ext>
            </a:extLst>
          </p:cNvPr>
          <p:cNvCxnSpPr>
            <a:cxnSpLocks/>
            <a:stCxn id="82" idx="6"/>
            <a:endCxn id="198" idx="1"/>
          </p:cNvCxnSpPr>
          <p:nvPr/>
        </p:nvCxnSpPr>
        <p:spPr>
          <a:xfrm flipV="1">
            <a:off x="4960562" y="2061972"/>
            <a:ext cx="541913" cy="1314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52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5F2A9C18-F74F-406D-AFBD-845FAA483F76}"/>
              </a:ext>
            </a:extLst>
          </p:cNvPr>
          <p:cNvSpPr/>
          <p:nvPr/>
        </p:nvSpPr>
        <p:spPr>
          <a:xfrm>
            <a:off x="5398025" y="2869224"/>
            <a:ext cx="1395950" cy="73115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 Group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C1E0B85-9855-46B0-BF00-DA0F406A3698}"/>
              </a:ext>
            </a:extLst>
          </p:cNvPr>
          <p:cNvSpPr/>
          <p:nvPr/>
        </p:nvSpPr>
        <p:spPr>
          <a:xfrm>
            <a:off x="3790716" y="3153083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Server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B979E13-C137-4143-A0C8-7355854BA2A7}"/>
              </a:ext>
            </a:extLst>
          </p:cNvPr>
          <p:cNvSpPr/>
          <p:nvPr/>
        </p:nvSpPr>
        <p:spPr>
          <a:xfrm>
            <a:off x="5502475" y="3234800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728E2B4-FE25-47DA-9793-94CBB8D351C8}"/>
              </a:ext>
            </a:extLst>
          </p:cNvPr>
          <p:cNvCxnSpPr>
            <a:cxnSpLocks/>
            <a:stCxn id="82" idx="6"/>
            <a:endCxn id="85" idx="1"/>
          </p:cNvCxnSpPr>
          <p:nvPr/>
        </p:nvCxnSpPr>
        <p:spPr>
          <a:xfrm>
            <a:off x="4960562" y="3376730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BC6E889E-5419-4F82-85A9-D40889E385A5}"/>
              </a:ext>
            </a:extLst>
          </p:cNvPr>
          <p:cNvSpPr/>
          <p:nvPr/>
        </p:nvSpPr>
        <p:spPr>
          <a:xfrm>
            <a:off x="7231438" y="3153083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Handler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084EDA64-A2A4-4ED2-8068-7789C06C7EDE}"/>
              </a:ext>
            </a:extLst>
          </p:cNvPr>
          <p:cNvSpPr/>
          <p:nvPr/>
        </p:nvSpPr>
        <p:spPr>
          <a:xfrm>
            <a:off x="10672160" y="3153083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A4CD5C23-F47C-466A-8F1B-08B8521687C8}"/>
              </a:ext>
            </a:extLst>
          </p:cNvPr>
          <p:cNvSpPr/>
          <p:nvPr/>
        </p:nvSpPr>
        <p:spPr>
          <a:xfrm>
            <a:off x="8943198" y="3234800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3BF5BBC-39AB-4FB6-A6E4-7109D84887AF}"/>
              </a:ext>
            </a:extLst>
          </p:cNvPr>
          <p:cNvCxnSpPr>
            <a:cxnSpLocks/>
            <a:stCxn id="167" idx="6"/>
            <a:endCxn id="169" idx="1"/>
          </p:cNvCxnSpPr>
          <p:nvPr/>
        </p:nvCxnSpPr>
        <p:spPr>
          <a:xfrm>
            <a:off x="8401284" y="3376730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0F8DE2E-28D4-474A-BC2D-7F308AEB0558}"/>
              </a:ext>
            </a:extLst>
          </p:cNvPr>
          <p:cNvCxnSpPr>
            <a:cxnSpLocks/>
            <a:stCxn id="169" idx="3"/>
            <a:endCxn id="168" idx="2"/>
          </p:cNvCxnSpPr>
          <p:nvPr/>
        </p:nvCxnSpPr>
        <p:spPr>
          <a:xfrm>
            <a:off x="10130247" y="3376730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2F4E14C-0C9E-4465-A28E-E1B822898613}"/>
              </a:ext>
            </a:extLst>
          </p:cNvPr>
          <p:cNvCxnSpPr>
            <a:cxnSpLocks/>
            <a:stCxn id="85" idx="3"/>
            <a:endCxn id="167" idx="2"/>
          </p:cNvCxnSpPr>
          <p:nvPr/>
        </p:nvCxnSpPr>
        <p:spPr>
          <a:xfrm>
            <a:off x="6689524" y="3376730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Oval 180">
            <a:extLst>
              <a:ext uri="{FF2B5EF4-FFF2-40B4-BE49-F238E27FC236}">
                <a16:creationId xmlns:a16="http://schemas.microsoft.com/office/drawing/2014/main" id="{462CACF7-7642-4643-B6A8-747233C0270A}"/>
              </a:ext>
            </a:extLst>
          </p:cNvPr>
          <p:cNvSpPr/>
          <p:nvPr/>
        </p:nvSpPr>
        <p:spPr>
          <a:xfrm>
            <a:off x="349994" y="3153083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Camera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5708FF3C-6578-479A-A3BF-6371585A3DBB}"/>
              </a:ext>
            </a:extLst>
          </p:cNvPr>
          <p:cNvCxnSpPr>
            <a:cxnSpLocks/>
            <a:stCxn id="181" idx="5"/>
            <a:endCxn id="187" idx="1"/>
          </p:cNvCxnSpPr>
          <p:nvPr/>
        </p:nvCxnSpPr>
        <p:spPr>
          <a:xfrm>
            <a:off x="1348520" y="3534872"/>
            <a:ext cx="773446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0C1D6D1-BFEC-4609-BAE8-4B63B5FBD4FB}"/>
              </a:ext>
            </a:extLst>
          </p:cNvPr>
          <p:cNvCxnSpPr>
            <a:cxnSpLocks/>
            <a:stCxn id="187" idx="3"/>
            <a:endCxn id="82" idx="3"/>
          </p:cNvCxnSpPr>
          <p:nvPr/>
        </p:nvCxnSpPr>
        <p:spPr>
          <a:xfrm flipV="1">
            <a:off x="3309015" y="3534872"/>
            <a:ext cx="653021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EFA5BAD1-08C7-47E7-927F-0F7CEDA7EEC6}"/>
              </a:ext>
            </a:extLst>
          </p:cNvPr>
          <p:cNvCxnSpPr>
            <a:cxnSpLocks/>
            <a:stCxn id="82" idx="1"/>
            <a:endCxn id="188" idx="3"/>
          </p:cNvCxnSpPr>
          <p:nvPr/>
        </p:nvCxnSpPr>
        <p:spPr>
          <a:xfrm flipH="1" flipV="1">
            <a:off x="3309015" y="3211593"/>
            <a:ext cx="653021" cy="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DAB31678-084E-4387-A11E-A8663FDAB2B1}"/>
              </a:ext>
            </a:extLst>
          </p:cNvPr>
          <p:cNvCxnSpPr>
            <a:cxnSpLocks/>
            <a:stCxn id="188" idx="1"/>
            <a:endCxn id="181" idx="7"/>
          </p:cNvCxnSpPr>
          <p:nvPr/>
        </p:nvCxnSpPr>
        <p:spPr>
          <a:xfrm flipH="1">
            <a:off x="1348520" y="3211593"/>
            <a:ext cx="773446" cy="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B8C805A2-781A-44BF-BC80-7B1EBDDAF6A2}"/>
              </a:ext>
            </a:extLst>
          </p:cNvPr>
          <p:cNvSpPr/>
          <p:nvPr/>
        </p:nvSpPr>
        <p:spPr>
          <a:xfrm>
            <a:off x="2027081" y="2704087"/>
            <a:ext cx="1395950" cy="106142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 Group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61D5F01-1FA1-4E72-9799-3C95858882C1}"/>
              </a:ext>
            </a:extLst>
          </p:cNvPr>
          <p:cNvSpPr/>
          <p:nvPr/>
        </p:nvSpPr>
        <p:spPr>
          <a:xfrm>
            <a:off x="2121966" y="3405134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ImageStore</a:t>
            </a:r>
            <a:endParaRPr lang="en-GB" sz="1200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30529C0-6E97-47EB-AFC9-6650E015D76B}"/>
              </a:ext>
            </a:extLst>
          </p:cNvPr>
          <p:cNvSpPr/>
          <p:nvPr/>
        </p:nvSpPr>
        <p:spPr>
          <a:xfrm>
            <a:off x="2121966" y="3069663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Snapshot</a:t>
            </a:r>
          </a:p>
        </p:txBody>
      </p:sp>
    </p:spTree>
    <p:extLst>
      <p:ext uri="{BB962C8B-B14F-4D97-AF65-F5344CB8AC3E}">
        <p14:creationId xmlns:p14="http://schemas.microsoft.com/office/powerpoint/2010/main" val="2942578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6105-1016-4545-9A5C-12F8198C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7C162-825A-40CD-876F-EC9F360A9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34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Functions:</a:t>
            </a:r>
          </a:p>
          <a:p>
            <a:pPr lvl="1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Image Acquisition</a:t>
            </a:r>
          </a:p>
          <a:p>
            <a:pPr lvl="2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Image Store Replace</a:t>
            </a:r>
          </a:p>
          <a:p>
            <a:pPr lvl="1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Background Generation</a:t>
            </a:r>
          </a:p>
          <a:p>
            <a:pPr lvl="1"/>
            <a:r>
              <a:rPr lang="en-GB" dirty="0"/>
              <a:t>Foreground Extraction</a:t>
            </a:r>
          </a:p>
          <a:p>
            <a:pPr lvl="2"/>
            <a:r>
              <a:rPr lang="en-GB" dirty="0"/>
              <a:t>Object Identification</a:t>
            </a:r>
          </a:p>
          <a:p>
            <a:pPr lvl="1"/>
            <a:r>
              <a:rPr lang="en-GB" dirty="0"/>
              <a:t>Trash Label Filter</a:t>
            </a:r>
          </a:p>
          <a:p>
            <a:pPr lvl="1"/>
            <a:r>
              <a:rPr lang="en-GB" dirty="0"/>
              <a:t>Relative Geo-Position</a:t>
            </a:r>
          </a:p>
          <a:p>
            <a:pPr lvl="2"/>
            <a:r>
              <a:rPr lang="en-GB" dirty="0"/>
              <a:t>Find Trash positions</a:t>
            </a:r>
          </a:p>
          <a:p>
            <a:pPr lvl="2"/>
            <a:r>
              <a:rPr lang="en-GB" dirty="0"/>
              <a:t>Find Robot position</a:t>
            </a:r>
          </a:p>
          <a:p>
            <a:pPr lvl="2"/>
            <a:r>
              <a:rPr lang="en-GB" dirty="0"/>
              <a:t>Calculate Rotation Required</a:t>
            </a:r>
          </a:p>
          <a:p>
            <a:pPr lvl="2"/>
            <a:r>
              <a:rPr lang="en-GB" dirty="0"/>
              <a:t>Calculate Distance Required</a:t>
            </a:r>
          </a:p>
          <a:p>
            <a:pPr lvl="1"/>
            <a:r>
              <a:rPr lang="en-GB" dirty="0"/>
              <a:t>Robot Instruction Generation</a:t>
            </a:r>
          </a:p>
          <a:p>
            <a:pPr lvl="1"/>
            <a:r>
              <a:rPr lang="en-GB" dirty="0"/>
              <a:t>Robot Communication</a:t>
            </a:r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9ADA44-6943-485A-9787-04ED219459C0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34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Other:</a:t>
            </a:r>
          </a:p>
          <a:p>
            <a:pPr lvl="1"/>
            <a:r>
              <a:rPr lang="en-GB" dirty="0"/>
              <a:t>Buy RC Car</a:t>
            </a:r>
          </a:p>
          <a:p>
            <a:pPr lvl="1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Set up frame store to system handler connection</a:t>
            </a:r>
          </a:p>
          <a:p>
            <a:pPr lvl="1"/>
            <a:r>
              <a:rPr lang="en-GB" dirty="0"/>
              <a:t>Set up System handler to Robot handler connection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263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77240" y="-624840"/>
            <a:ext cx="14013180" cy="7909560"/>
          </a:xfrm>
          <a:prstGeom prst="rect">
            <a:avLst/>
          </a:prstGeom>
          <a:solidFill>
            <a:srgbClr val="B857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0384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28883E-3465-4CBF-995A-5DF989D39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530001"/>
              </p:ext>
            </p:extLst>
          </p:nvPr>
        </p:nvGraphicFramePr>
        <p:xfrm>
          <a:off x="1723656" y="1211245"/>
          <a:ext cx="8127999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7480645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79877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7698418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52397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13546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555484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572253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145209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19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841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546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2895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Med: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128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Mode: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490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1.66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5283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7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52EAF2-0A12-43B9-9045-FF6DF05D955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1785C5-707A-4CE9-BBBE-93504DA2B416}"/>
              </a:ext>
            </a:extLst>
          </p:cNvPr>
          <p:cNvSpPr/>
          <p:nvPr/>
        </p:nvSpPr>
        <p:spPr>
          <a:xfrm>
            <a:off x="2878667" y="6513689"/>
            <a:ext cx="9313333" cy="3443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A2D6DE3E-4399-4E4A-B4D0-6B24E5925A58}"/>
              </a:ext>
            </a:extLst>
          </p:cNvPr>
          <p:cNvSpPr/>
          <p:nvPr/>
        </p:nvSpPr>
        <p:spPr>
          <a:xfrm>
            <a:off x="2878666" y="1549398"/>
            <a:ext cx="9313333" cy="4964290"/>
          </a:xfrm>
          <a:prstGeom prst="rtTriangle">
            <a:avLst/>
          </a:prstGeom>
          <a:solidFill>
            <a:srgbClr val="FF0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4492A67D-306C-40E5-A188-25C5B2E8E60E}"/>
              </a:ext>
            </a:extLst>
          </p:cNvPr>
          <p:cNvSpPr/>
          <p:nvPr/>
        </p:nvSpPr>
        <p:spPr>
          <a:xfrm>
            <a:off x="2878666" y="1549397"/>
            <a:ext cx="481819" cy="256824"/>
          </a:xfrm>
          <a:prstGeom prst="rt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40A447-BF0B-4888-ADEE-D2144CBECB04}"/>
              </a:ext>
            </a:extLst>
          </p:cNvPr>
          <p:cNvGrpSpPr/>
          <p:nvPr/>
        </p:nvGrpSpPr>
        <p:grpSpPr>
          <a:xfrm>
            <a:off x="4222043" y="5988865"/>
            <a:ext cx="1333128" cy="524823"/>
            <a:chOff x="1902176" y="2348088"/>
            <a:chExt cx="6050521" cy="238195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9E483EF-C8ED-4317-9444-C6D60D009609}"/>
                </a:ext>
              </a:extLst>
            </p:cNvPr>
            <p:cNvSpPr/>
            <p:nvPr/>
          </p:nvSpPr>
          <p:spPr>
            <a:xfrm>
              <a:off x="2698044" y="2348088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5DC7E25-2E03-4DE0-8320-080C922B65CE}"/>
                </a:ext>
              </a:extLst>
            </p:cNvPr>
            <p:cNvSpPr/>
            <p:nvPr/>
          </p:nvSpPr>
          <p:spPr>
            <a:xfrm>
              <a:off x="6194613" y="2348088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A46352-C925-404B-9D8C-89CD61D2ADB4}"/>
                </a:ext>
              </a:extLst>
            </p:cNvPr>
            <p:cNvSpPr/>
            <p:nvPr/>
          </p:nvSpPr>
          <p:spPr>
            <a:xfrm>
              <a:off x="2517422" y="2788356"/>
              <a:ext cx="4763911" cy="162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D21F57D-E5CB-4BE7-B1D9-E4F1E8554796}"/>
                </a:ext>
              </a:extLst>
            </p:cNvPr>
            <p:cNvSpPr/>
            <p:nvPr/>
          </p:nvSpPr>
          <p:spPr>
            <a:xfrm>
              <a:off x="1902176" y="38043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sp>
        <p:nvSpPr>
          <p:cNvPr id="16" name="Cloud 15">
            <a:extLst>
              <a:ext uri="{FF2B5EF4-FFF2-40B4-BE49-F238E27FC236}">
                <a16:creationId xmlns:a16="http://schemas.microsoft.com/office/drawing/2014/main" id="{2CE27498-5023-4903-B058-E42EFEAA038E}"/>
              </a:ext>
            </a:extLst>
          </p:cNvPr>
          <p:cNvSpPr/>
          <p:nvPr/>
        </p:nvSpPr>
        <p:spPr>
          <a:xfrm>
            <a:off x="9313333" y="6180367"/>
            <a:ext cx="948267" cy="451755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780F52-5C75-483F-A096-AE5FC390B8FA}"/>
              </a:ext>
            </a:extLst>
          </p:cNvPr>
          <p:cNvSpPr/>
          <p:nvPr/>
        </p:nvSpPr>
        <p:spPr>
          <a:xfrm>
            <a:off x="0" y="1549398"/>
            <a:ext cx="2878667" cy="53086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421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C4BE0C-8811-440A-A293-0B74E20CB15B}"/>
              </a:ext>
            </a:extLst>
          </p:cNvPr>
          <p:cNvGrpSpPr/>
          <p:nvPr/>
        </p:nvGrpSpPr>
        <p:grpSpPr>
          <a:xfrm rot="16200000">
            <a:off x="8794079" y="3668888"/>
            <a:ext cx="1989308" cy="3163387"/>
            <a:chOff x="6960847" y="403740"/>
            <a:chExt cx="3822539" cy="607858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7D747E1-5321-4917-83A5-2C97927CE3D9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F5F2F2C-752A-4F44-802C-BBB45CAC38B4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690F3F-1F02-439A-A3F7-6E4692B1FE3F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0D0750E-85C8-46C7-A66D-0F4E01652F18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26C938-56CA-447F-968E-67A1FE5611D7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2" name="Cloud 21">
            <a:extLst>
              <a:ext uri="{FF2B5EF4-FFF2-40B4-BE49-F238E27FC236}">
                <a16:creationId xmlns:a16="http://schemas.microsoft.com/office/drawing/2014/main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870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C4BE0C-8811-440A-A293-0B74E20CB15B}"/>
              </a:ext>
            </a:extLst>
          </p:cNvPr>
          <p:cNvGrpSpPr/>
          <p:nvPr/>
        </p:nvGrpSpPr>
        <p:grpSpPr>
          <a:xfrm rot="16200000">
            <a:off x="8794079" y="3668888"/>
            <a:ext cx="1989308" cy="3163387"/>
            <a:chOff x="6960847" y="403740"/>
            <a:chExt cx="3822539" cy="607858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7D747E1-5321-4917-83A5-2C97927CE3D9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F5F2F2C-752A-4F44-802C-BBB45CAC38B4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690F3F-1F02-439A-A3F7-6E4692B1FE3F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0D0750E-85C8-46C7-A66D-0F4E01652F18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26C938-56CA-447F-968E-67A1FE5611D7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2" name="Cloud 21">
            <a:extLst>
              <a:ext uri="{FF2B5EF4-FFF2-40B4-BE49-F238E27FC236}">
                <a16:creationId xmlns:a16="http://schemas.microsoft.com/office/drawing/2014/main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91F04F-5542-4138-AE32-C7ABDADEDD48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8F7C2D4-7A61-481E-95A2-C3E0FF07CEB2}"/>
              </a:ext>
            </a:extLst>
          </p:cNvPr>
          <p:cNvSpPr/>
          <p:nvPr/>
        </p:nvSpPr>
        <p:spPr>
          <a:xfrm>
            <a:off x="1184338" y="499084"/>
            <a:ext cx="993422" cy="99342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986F21-83F4-47B4-A190-C21573817676}"/>
              </a:ext>
            </a:extLst>
          </p:cNvPr>
          <p:cNvSpPr/>
          <p:nvPr/>
        </p:nvSpPr>
        <p:spPr>
          <a:xfrm>
            <a:off x="8378515" y="4770071"/>
            <a:ext cx="993422" cy="9934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4F4A48-1083-4DC0-BBEA-AD2CB3155009}"/>
              </a:ext>
            </a:extLst>
          </p:cNvPr>
          <p:cNvSpPr/>
          <p:nvPr/>
        </p:nvSpPr>
        <p:spPr>
          <a:xfrm>
            <a:off x="10198183" y="4770071"/>
            <a:ext cx="993422" cy="99342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10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C4BE0C-8811-440A-A293-0B74E20CB15B}"/>
              </a:ext>
            </a:extLst>
          </p:cNvPr>
          <p:cNvGrpSpPr/>
          <p:nvPr/>
        </p:nvGrpSpPr>
        <p:grpSpPr>
          <a:xfrm rot="16200000">
            <a:off x="8794079" y="3668888"/>
            <a:ext cx="1989308" cy="3163387"/>
            <a:chOff x="6960847" y="403740"/>
            <a:chExt cx="3822539" cy="607858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7D747E1-5321-4917-83A5-2C97927CE3D9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F5F2F2C-752A-4F44-802C-BBB45CAC38B4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690F3F-1F02-439A-A3F7-6E4692B1FE3F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0D0750E-85C8-46C7-A66D-0F4E01652F18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26C938-56CA-447F-968E-67A1FE5611D7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2" name="Cloud 21">
            <a:extLst>
              <a:ext uri="{FF2B5EF4-FFF2-40B4-BE49-F238E27FC236}">
                <a16:creationId xmlns:a16="http://schemas.microsoft.com/office/drawing/2014/main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91F04F-5542-4138-AE32-C7ABDADEDD48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986F21-83F4-47B4-A190-C21573817676}"/>
              </a:ext>
            </a:extLst>
          </p:cNvPr>
          <p:cNvSpPr/>
          <p:nvPr/>
        </p:nvSpPr>
        <p:spPr>
          <a:xfrm>
            <a:off x="8378515" y="4770071"/>
            <a:ext cx="993422" cy="9934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FE5C44-DB15-43D7-861A-9E8E750611FA}"/>
              </a:ext>
            </a:extLst>
          </p:cNvPr>
          <p:cNvCxnSpPr>
            <a:cxnSpLocks/>
          </p:cNvCxnSpPr>
          <p:nvPr/>
        </p:nvCxnSpPr>
        <p:spPr>
          <a:xfrm>
            <a:off x="1681316" y="1002890"/>
            <a:ext cx="8114717" cy="429323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8F7C2D4-7A61-481E-95A2-C3E0FF07CEB2}"/>
              </a:ext>
            </a:extLst>
          </p:cNvPr>
          <p:cNvSpPr/>
          <p:nvPr/>
        </p:nvSpPr>
        <p:spPr>
          <a:xfrm>
            <a:off x="1184338" y="499084"/>
            <a:ext cx="993422" cy="99342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4F4A48-1083-4DC0-BBEA-AD2CB3155009}"/>
              </a:ext>
            </a:extLst>
          </p:cNvPr>
          <p:cNvSpPr/>
          <p:nvPr/>
        </p:nvSpPr>
        <p:spPr>
          <a:xfrm>
            <a:off x="10198183" y="4770071"/>
            <a:ext cx="993422" cy="99342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723112-7FE1-441F-9F8A-F889DE6EF386}"/>
              </a:ext>
            </a:extLst>
          </p:cNvPr>
          <p:cNvCxnSpPr>
            <a:cxnSpLocks/>
          </p:cNvCxnSpPr>
          <p:nvPr/>
        </p:nvCxnSpPr>
        <p:spPr>
          <a:xfrm flipH="1" flipV="1">
            <a:off x="7175500" y="5296123"/>
            <a:ext cx="3519394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902D70E0-C0D5-495D-81FF-8718930F7553}"/>
              </a:ext>
            </a:extLst>
          </p:cNvPr>
          <p:cNvSpPr/>
          <p:nvPr/>
        </p:nvSpPr>
        <p:spPr>
          <a:xfrm rot="17100000">
            <a:off x="7273945" y="4456842"/>
            <a:ext cx="708280" cy="561658"/>
          </a:xfrm>
          <a:prstGeom prst="rightArrow">
            <a:avLst>
              <a:gd name="adj1" fmla="val 52031"/>
              <a:gd name="adj2" fmla="val 3313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1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D3C3581-799D-41C4-8A7E-3B1F29D7F724}"/>
              </a:ext>
            </a:extLst>
          </p:cNvPr>
          <p:cNvGrpSpPr/>
          <p:nvPr/>
        </p:nvGrpSpPr>
        <p:grpSpPr>
          <a:xfrm rot="17898333">
            <a:off x="8831384" y="3689000"/>
            <a:ext cx="1989308" cy="3163387"/>
            <a:chOff x="6960847" y="403740"/>
            <a:chExt cx="3822539" cy="607858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42ABA70-F860-492B-BFBC-F4814929B690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7C3DC209-DCFF-49CD-B4CD-A701A6076BC1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D2D6DD8-D866-4F3D-967E-38D0B5925AD4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8D34BEC-9182-437E-9BA8-AD7FFA4B19EB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FE920F1-16B1-473C-990F-979542E37EF6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1691F04F-5542-4138-AE32-C7ABDADEDD48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FE5C44-DB15-43D7-861A-9E8E750611FA}"/>
              </a:ext>
            </a:extLst>
          </p:cNvPr>
          <p:cNvCxnSpPr>
            <a:cxnSpLocks/>
          </p:cNvCxnSpPr>
          <p:nvPr/>
        </p:nvCxnSpPr>
        <p:spPr>
          <a:xfrm>
            <a:off x="1681316" y="1002890"/>
            <a:ext cx="8114717" cy="429323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8F7C2D4-7A61-481E-95A2-C3E0FF07CEB2}"/>
              </a:ext>
            </a:extLst>
          </p:cNvPr>
          <p:cNvSpPr/>
          <p:nvPr/>
        </p:nvSpPr>
        <p:spPr>
          <a:xfrm>
            <a:off x="1184338" y="499084"/>
            <a:ext cx="993422" cy="99342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370E720-6E28-4D6C-BB02-7682277CAE3D}"/>
              </a:ext>
            </a:extLst>
          </p:cNvPr>
          <p:cNvSpPr/>
          <p:nvPr/>
        </p:nvSpPr>
        <p:spPr>
          <a:xfrm rot="1698333">
            <a:off x="8517365" y="4355085"/>
            <a:ext cx="993422" cy="9934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568EDB-529F-481E-9BD9-1A4190F5A051}"/>
              </a:ext>
            </a:extLst>
          </p:cNvPr>
          <p:cNvSpPr/>
          <p:nvPr/>
        </p:nvSpPr>
        <p:spPr>
          <a:xfrm rot="1698333">
            <a:off x="10119458" y="5217924"/>
            <a:ext cx="993422" cy="99342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24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F6E0289-E345-4A0E-9753-7FC8FE3E078D}"/>
              </a:ext>
            </a:extLst>
          </p:cNvPr>
          <p:cNvCxnSpPr>
            <a:cxnSpLocks/>
          </p:cNvCxnSpPr>
          <p:nvPr/>
        </p:nvCxnSpPr>
        <p:spPr>
          <a:xfrm>
            <a:off x="4130055" y="1422434"/>
            <a:ext cx="7236445" cy="3828568"/>
          </a:xfrm>
          <a:prstGeom prst="line">
            <a:avLst/>
          </a:prstGeom>
          <a:ln w="311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420222-C32D-4282-B4C1-8EE001FE4EB1}"/>
              </a:ext>
            </a:extLst>
          </p:cNvPr>
          <p:cNvCxnSpPr>
            <a:cxnSpLocks/>
          </p:cNvCxnSpPr>
          <p:nvPr/>
        </p:nvCxnSpPr>
        <p:spPr>
          <a:xfrm>
            <a:off x="3266195" y="2644871"/>
            <a:ext cx="7401805" cy="3936726"/>
          </a:xfrm>
          <a:prstGeom prst="line">
            <a:avLst/>
          </a:prstGeom>
          <a:ln w="311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loud 21">
            <a:extLst>
              <a:ext uri="{FF2B5EF4-FFF2-40B4-BE49-F238E27FC236}">
                <a16:creationId xmlns:a16="http://schemas.microsoft.com/office/drawing/2014/main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D3C3581-799D-41C4-8A7E-3B1F29D7F724}"/>
              </a:ext>
            </a:extLst>
          </p:cNvPr>
          <p:cNvGrpSpPr/>
          <p:nvPr/>
        </p:nvGrpSpPr>
        <p:grpSpPr>
          <a:xfrm rot="17898333">
            <a:off x="8831384" y="3689000"/>
            <a:ext cx="1989308" cy="3163387"/>
            <a:chOff x="6960847" y="403740"/>
            <a:chExt cx="3822539" cy="6078580"/>
          </a:xfrm>
          <a:solidFill>
            <a:srgbClr val="000000">
              <a:alpha val="50196"/>
            </a:srgbClr>
          </a:solidFill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42ABA70-F860-492B-BFBC-F4814929B690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7C3DC209-DCFF-49CD-B4CD-A701A6076BC1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D2D6DD8-D866-4F3D-967E-38D0B5925AD4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8D34BEC-9182-437E-9BA8-AD7FFA4B19EB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FE920F1-16B1-473C-990F-979542E37EF6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B7F6F5-EE0C-4A6A-91A8-4227CAAA66AD}"/>
              </a:ext>
            </a:extLst>
          </p:cNvPr>
          <p:cNvGrpSpPr/>
          <p:nvPr/>
        </p:nvGrpSpPr>
        <p:grpSpPr>
          <a:xfrm rot="17898333">
            <a:off x="2784406" y="491453"/>
            <a:ext cx="1989308" cy="3163387"/>
            <a:chOff x="6960847" y="403740"/>
            <a:chExt cx="3822539" cy="607858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910E712-7CCC-4036-BB7D-5C63E9E5FDAB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03D6D70-B921-4172-8BB5-E3E2F3045288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F9E3AED-DA06-41E3-B4CB-F98B313D387C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E61BD7C-6DB3-4503-ACFA-F76BE066663D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77293C1-F0DE-421A-9D7C-E6AFAB90A861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58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C4A1FE-1310-4A5F-AFD9-45824FD6B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0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35A414A-369C-4636-B225-EC0281A6C15C}"/>
              </a:ext>
            </a:extLst>
          </p:cNvPr>
          <p:cNvGrpSpPr/>
          <p:nvPr/>
        </p:nvGrpSpPr>
        <p:grpSpPr>
          <a:xfrm>
            <a:off x="2460260" y="-8238"/>
            <a:ext cx="7428624" cy="6866238"/>
            <a:chOff x="2460260" y="-8238"/>
            <a:chExt cx="7428624" cy="68662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BF3915C-C804-4644-B453-7C6FACFD6A55}"/>
                </a:ext>
              </a:extLst>
            </p:cNvPr>
            <p:cNvGrpSpPr/>
            <p:nvPr/>
          </p:nvGrpSpPr>
          <p:grpSpPr>
            <a:xfrm>
              <a:off x="2460260" y="-8238"/>
              <a:ext cx="3759554" cy="4820544"/>
              <a:chOff x="2460260" y="-8238"/>
              <a:chExt cx="3759554" cy="4820544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0A04191-803C-4031-8F2F-6BD8A1B4A4D8}"/>
                  </a:ext>
                </a:extLst>
              </p:cNvPr>
              <p:cNvSpPr/>
              <p:nvPr/>
            </p:nvSpPr>
            <p:spPr>
              <a:xfrm rot="5400000">
                <a:off x="3714018" y="3601901"/>
                <a:ext cx="275537" cy="21452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67295A5-CD9B-42DF-A06B-173F8F469F8E}"/>
                  </a:ext>
                </a:extLst>
              </p:cNvPr>
              <p:cNvSpPr/>
              <p:nvPr/>
            </p:nvSpPr>
            <p:spPr>
              <a:xfrm>
                <a:off x="2460260" y="-8238"/>
                <a:ext cx="3759554" cy="457001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6037818" y="-8238"/>
              <a:ext cx="3851066" cy="6866238"/>
              <a:chOff x="4185549" y="-8238"/>
              <a:chExt cx="3851066" cy="6866238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7681711" y="5259519"/>
                <a:ext cx="354904" cy="14000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4185549" y="-8238"/>
                <a:ext cx="3496163" cy="686623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7681711" y="2724851"/>
                <a:ext cx="354904" cy="14000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DE0EF86-6B11-403B-931C-498DE9BDC6C2}"/>
              </a:ext>
            </a:extLst>
          </p:cNvPr>
          <p:cNvGrpSpPr/>
          <p:nvPr/>
        </p:nvGrpSpPr>
        <p:grpSpPr>
          <a:xfrm>
            <a:off x="2106510" y="4812511"/>
            <a:ext cx="3231363" cy="2039351"/>
            <a:chOff x="4240110" y="2283980"/>
            <a:chExt cx="3231363" cy="2039351"/>
          </a:xfrm>
          <a:solidFill>
            <a:schemeClr val="bg2">
              <a:lumMod val="75000"/>
            </a:schemeClr>
          </a:solidFill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3DDC1AA-2028-45A6-85FC-C54405C965C2}"/>
                </a:ext>
              </a:extLst>
            </p:cNvPr>
            <p:cNvSpPr/>
            <p:nvPr/>
          </p:nvSpPr>
          <p:spPr>
            <a:xfrm>
              <a:off x="4593860" y="2526430"/>
              <a:ext cx="2877613" cy="17969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574A6C8-6A44-4465-9C78-F2707F6F69EB}"/>
                </a:ext>
              </a:extLst>
            </p:cNvPr>
            <p:cNvSpPr/>
            <p:nvPr/>
          </p:nvSpPr>
          <p:spPr>
            <a:xfrm rot="5400000">
              <a:off x="5864163" y="1332568"/>
              <a:ext cx="242449" cy="21452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7D3A6E4-D227-49EB-92E2-59BA1EA13159}"/>
                </a:ext>
              </a:extLst>
            </p:cNvPr>
            <p:cNvSpPr/>
            <p:nvPr/>
          </p:nvSpPr>
          <p:spPr>
            <a:xfrm>
              <a:off x="4240110" y="2705977"/>
              <a:ext cx="514553" cy="14000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DD29CB8-778C-4A7E-B6DA-2B1742D265D8}"/>
              </a:ext>
            </a:extLst>
          </p:cNvPr>
          <p:cNvGrpSpPr/>
          <p:nvPr/>
        </p:nvGrpSpPr>
        <p:grpSpPr>
          <a:xfrm>
            <a:off x="-1740895" y="2501419"/>
            <a:ext cx="3850517" cy="4350802"/>
            <a:chOff x="326660" y="-8238"/>
            <a:chExt cx="3464445" cy="4350802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F8ECF35-CF58-43D8-A03A-5FE8544A266B}"/>
                </a:ext>
              </a:extLst>
            </p:cNvPr>
            <p:cNvSpPr/>
            <p:nvPr/>
          </p:nvSpPr>
          <p:spPr>
            <a:xfrm>
              <a:off x="955031" y="2027110"/>
              <a:ext cx="2176064" cy="2163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F8ECF35-CF58-43D8-A03A-5FE8544A266B}"/>
                </a:ext>
              </a:extLst>
            </p:cNvPr>
            <p:cNvSpPr/>
            <p:nvPr/>
          </p:nvSpPr>
          <p:spPr>
            <a:xfrm>
              <a:off x="955031" y="2239535"/>
              <a:ext cx="2176064" cy="2068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F8ECF35-CF58-43D8-A03A-5FE8544A266B}"/>
                </a:ext>
              </a:extLst>
            </p:cNvPr>
            <p:cNvSpPr/>
            <p:nvPr/>
          </p:nvSpPr>
          <p:spPr>
            <a:xfrm>
              <a:off x="326660" y="-8238"/>
              <a:ext cx="3157359" cy="20353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326660" y="2446281"/>
              <a:ext cx="3464445" cy="1896283"/>
              <a:chOff x="497171" y="2446281"/>
              <a:chExt cx="3464445" cy="1896283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497171" y="2446281"/>
                <a:ext cx="3161916" cy="189628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659087" y="2724851"/>
                <a:ext cx="302529" cy="14000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AD2B9B-64B2-4F8A-8BA3-3D5BA859AC6B}"/>
              </a:ext>
            </a:extLst>
          </p:cNvPr>
          <p:cNvCxnSpPr>
            <a:cxnSpLocks/>
          </p:cNvCxnSpPr>
          <p:nvPr/>
        </p:nvCxnSpPr>
        <p:spPr>
          <a:xfrm>
            <a:off x="-106723" y="3895411"/>
            <a:ext cx="0" cy="1555001"/>
          </a:xfrm>
          <a:prstGeom prst="straightConnector1">
            <a:avLst/>
          </a:prstGeom>
          <a:ln w="76200" cmpd="sng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1D69F8-1C98-4A01-95D1-ABD1D10BDD7D}"/>
              </a:ext>
            </a:extLst>
          </p:cNvPr>
          <p:cNvSpPr txBox="1"/>
          <p:nvPr/>
        </p:nvSpPr>
        <p:spPr>
          <a:xfrm>
            <a:off x="-1369318" y="4927192"/>
            <a:ext cx="1248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Image Stream</a:t>
            </a:r>
          </a:p>
          <a:p>
            <a:pPr algn="ctr"/>
            <a:r>
              <a:rPr lang="en-GB" sz="1400" dirty="0"/>
              <a:t>▼</a:t>
            </a:r>
          </a:p>
        </p:txBody>
      </p:sp>
      <p:sp>
        <p:nvSpPr>
          <p:cNvPr id="33" name="Flowchart: Delay 32">
            <a:extLst>
              <a:ext uri="{FF2B5EF4-FFF2-40B4-BE49-F238E27FC236}">
                <a16:creationId xmlns:a16="http://schemas.microsoft.com/office/drawing/2014/main" id="{4FFA08B9-25E3-46A3-8F38-170EF9FDDAA3}"/>
              </a:ext>
            </a:extLst>
          </p:cNvPr>
          <p:cNvSpPr/>
          <p:nvPr/>
        </p:nvSpPr>
        <p:spPr>
          <a:xfrm rot="5400000">
            <a:off x="3355511" y="2489362"/>
            <a:ext cx="1036149" cy="1898064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499CFC4-90F7-4835-AE26-D8AB856D5641}"/>
              </a:ext>
            </a:extLst>
          </p:cNvPr>
          <p:cNvCxnSpPr>
            <a:cxnSpLocks/>
          </p:cNvCxnSpPr>
          <p:nvPr/>
        </p:nvCxnSpPr>
        <p:spPr>
          <a:xfrm flipH="1" flipV="1">
            <a:off x="3850030" y="3934483"/>
            <a:ext cx="20310" cy="151593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8B10D6-A0B4-4434-AACB-C474B6F3546A}"/>
              </a:ext>
            </a:extLst>
          </p:cNvPr>
          <p:cNvSpPr txBox="1"/>
          <p:nvPr/>
        </p:nvSpPr>
        <p:spPr>
          <a:xfrm>
            <a:off x="2999322" y="3934483"/>
            <a:ext cx="808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▲</a:t>
            </a:r>
          </a:p>
          <a:p>
            <a:pPr algn="ctr"/>
            <a:r>
              <a:rPr lang="en-GB" sz="1400" dirty="0"/>
              <a:t>Frame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B3948D-F827-44D1-B40E-A737164AC616}"/>
              </a:ext>
            </a:extLst>
          </p:cNvPr>
          <p:cNvSpPr txBox="1"/>
          <p:nvPr/>
        </p:nvSpPr>
        <p:spPr>
          <a:xfrm>
            <a:off x="3091457" y="2988086"/>
            <a:ext cx="15642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Download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Updates</a:t>
            </a:r>
          </a:p>
        </p:txBody>
      </p:sp>
      <p:sp>
        <p:nvSpPr>
          <p:cNvPr id="92" name="Arrow: Chevron 51">
            <a:extLst>
              <a:ext uri="{FF2B5EF4-FFF2-40B4-BE49-F238E27FC236}">
                <a16:creationId xmlns:a16="http://schemas.microsoft.com/office/drawing/2014/main" id="{842C5092-8294-4030-A526-A8C839E4F69D}"/>
              </a:ext>
            </a:extLst>
          </p:cNvPr>
          <p:cNvSpPr/>
          <p:nvPr/>
        </p:nvSpPr>
        <p:spPr>
          <a:xfrm rot="5400000">
            <a:off x="14532381" y="-6601077"/>
            <a:ext cx="1085130" cy="1628250"/>
          </a:xfrm>
          <a:prstGeom prst="chevron">
            <a:avLst>
              <a:gd name="adj" fmla="val 2114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Arrow: Chevron 51">
            <a:extLst>
              <a:ext uri="{FF2B5EF4-FFF2-40B4-BE49-F238E27FC236}">
                <a16:creationId xmlns:a16="http://schemas.microsoft.com/office/drawing/2014/main" id="{842C5092-8294-4030-A526-A8C839E4F69D}"/>
              </a:ext>
            </a:extLst>
          </p:cNvPr>
          <p:cNvSpPr/>
          <p:nvPr/>
        </p:nvSpPr>
        <p:spPr>
          <a:xfrm rot="5400000">
            <a:off x="-3751547" y="-6601077"/>
            <a:ext cx="1085130" cy="1628250"/>
          </a:xfrm>
          <a:prstGeom prst="chevron">
            <a:avLst>
              <a:gd name="adj" fmla="val 2114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Arrow: Chevron 51">
            <a:extLst>
              <a:ext uri="{FF2B5EF4-FFF2-40B4-BE49-F238E27FC236}">
                <a16:creationId xmlns:a16="http://schemas.microsoft.com/office/drawing/2014/main" id="{842C5092-8294-4030-A526-A8C839E4F69D}"/>
              </a:ext>
            </a:extLst>
          </p:cNvPr>
          <p:cNvSpPr/>
          <p:nvPr/>
        </p:nvSpPr>
        <p:spPr>
          <a:xfrm rot="5400000">
            <a:off x="14532381" y="13751698"/>
            <a:ext cx="1085130" cy="1628250"/>
          </a:xfrm>
          <a:prstGeom prst="chevron">
            <a:avLst>
              <a:gd name="adj" fmla="val 2114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Arrow: Chevron 51">
            <a:extLst>
              <a:ext uri="{FF2B5EF4-FFF2-40B4-BE49-F238E27FC236}">
                <a16:creationId xmlns:a16="http://schemas.microsoft.com/office/drawing/2014/main" id="{842C5092-8294-4030-A526-A8C839E4F69D}"/>
              </a:ext>
            </a:extLst>
          </p:cNvPr>
          <p:cNvSpPr/>
          <p:nvPr/>
        </p:nvSpPr>
        <p:spPr>
          <a:xfrm rot="5400000">
            <a:off x="-3751547" y="13751698"/>
            <a:ext cx="1085130" cy="1628250"/>
          </a:xfrm>
          <a:prstGeom prst="chevron">
            <a:avLst>
              <a:gd name="adj" fmla="val 2114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F8ECF35-CF58-43D8-A03A-5FE8544A266B}"/>
              </a:ext>
            </a:extLst>
          </p:cNvPr>
          <p:cNvSpPr/>
          <p:nvPr/>
        </p:nvSpPr>
        <p:spPr>
          <a:xfrm>
            <a:off x="10734332" y="2027110"/>
            <a:ext cx="2176064" cy="216319"/>
          </a:xfrm>
          <a:prstGeom prst="rect">
            <a:avLst/>
          </a:prstGeom>
          <a:solidFill>
            <a:srgbClr val="B8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F8ECF35-CF58-43D8-A03A-5FE8544A266B}"/>
              </a:ext>
            </a:extLst>
          </p:cNvPr>
          <p:cNvSpPr/>
          <p:nvPr/>
        </p:nvSpPr>
        <p:spPr>
          <a:xfrm>
            <a:off x="10734332" y="2239535"/>
            <a:ext cx="2176064" cy="206856"/>
          </a:xfrm>
          <a:prstGeom prst="rect">
            <a:avLst/>
          </a:prstGeom>
          <a:solidFill>
            <a:srgbClr val="B8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F8ECF35-CF58-43D8-A03A-5FE8544A266B}"/>
              </a:ext>
            </a:extLst>
          </p:cNvPr>
          <p:cNvSpPr/>
          <p:nvPr/>
        </p:nvSpPr>
        <p:spPr>
          <a:xfrm flipH="1">
            <a:off x="9884620" y="2724851"/>
            <a:ext cx="354905" cy="1400060"/>
          </a:xfrm>
          <a:prstGeom prst="rect">
            <a:avLst/>
          </a:prstGeom>
          <a:solidFill>
            <a:srgbClr val="B8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67295A5-CD9B-42DF-A06B-173F8F469F8E}"/>
              </a:ext>
            </a:extLst>
          </p:cNvPr>
          <p:cNvSpPr/>
          <p:nvPr/>
        </p:nvSpPr>
        <p:spPr>
          <a:xfrm>
            <a:off x="9888885" y="5259519"/>
            <a:ext cx="373826" cy="1400060"/>
          </a:xfrm>
          <a:prstGeom prst="rect">
            <a:avLst/>
          </a:prstGeom>
          <a:solidFill>
            <a:srgbClr val="FFD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F8ECF35-CF58-43D8-A03A-5FE8544A266B}"/>
              </a:ext>
            </a:extLst>
          </p:cNvPr>
          <p:cNvSpPr/>
          <p:nvPr/>
        </p:nvSpPr>
        <p:spPr>
          <a:xfrm>
            <a:off x="10239523" y="-8238"/>
            <a:ext cx="3157359" cy="2035348"/>
          </a:xfrm>
          <a:prstGeom prst="rect">
            <a:avLst/>
          </a:prstGeom>
          <a:solidFill>
            <a:srgbClr val="B8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F8ECF35-CF58-43D8-A03A-5FE8544A266B}"/>
              </a:ext>
            </a:extLst>
          </p:cNvPr>
          <p:cNvSpPr/>
          <p:nvPr/>
        </p:nvSpPr>
        <p:spPr>
          <a:xfrm>
            <a:off x="10239523" y="2446281"/>
            <a:ext cx="3157359" cy="1890134"/>
          </a:xfrm>
          <a:prstGeom prst="rect">
            <a:avLst/>
          </a:prstGeom>
          <a:solidFill>
            <a:srgbClr val="B8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67295A5-CD9B-42DF-A06B-173F8F469F8E}"/>
              </a:ext>
            </a:extLst>
          </p:cNvPr>
          <p:cNvSpPr/>
          <p:nvPr/>
        </p:nvSpPr>
        <p:spPr>
          <a:xfrm>
            <a:off x="10239523" y="5055320"/>
            <a:ext cx="3134172" cy="1796901"/>
          </a:xfrm>
          <a:prstGeom prst="rect">
            <a:avLst/>
          </a:prstGeom>
          <a:solidFill>
            <a:srgbClr val="FFD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0" name="Flowchart: Manual Input 109">
            <a:extLst>
              <a:ext uri="{FF2B5EF4-FFF2-40B4-BE49-F238E27FC236}">
                <a16:creationId xmlns:a16="http://schemas.microsoft.com/office/drawing/2014/main" id="{BA5F8287-28B2-4933-91CE-CCF8DA7FDCDF}"/>
              </a:ext>
            </a:extLst>
          </p:cNvPr>
          <p:cNvSpPr/>
          <p:nvPr/>
        </p:nvSpPr>
        <p:spPr>
          <a:xfrm rot="10800000" flipH="1">
            <a:off x="-1028151" y="5450413"/>
            <a:ext cx="1820745" cy="976488"/>
          </a:xfrm>
          <a:prstGeom prst="flowChartManualInpu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51537D2-5CA2-46E9-98DA-5D0BC05C4061}"/>
              </a:ext>
            </a:extLst>
          </p:cNvPr>
          <p:cNvSpPr txBox="1"/>
          <p:nvPr/>
        </p:nvSpPr>
        <p:spPr>
          <a:xfrm>
            <a:off x="-1007655" y="5643643"/>
            <a:ext cx="1792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Raspberry Pi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DD36DBD-8DDC-434F-9125-A76A4D4E0292}"/>
              </a:ext>
            </a:extLst>
          </p:cNvPr>
          <p:cNvSpPr/>
          <p:nvPr/>
        </p:nvSpPr>
        <p:spPr>
          <a:xfrm>
            <a:off x="6930747" y="2940756"/>
            <a:ext cx="1831960" cy="9764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D06F2CA-B022-4B57-93BA-3A4A5FD519CB}"/>
              </a:ext>
            </a:extLst>
          </p:cNvPr>
          <p:cNvSpPr txBox="1"/>
          <p:nvPr/>
        </p:nvSpPr>
        <p:spPr>
          <a:xfrm>
            <a:off x="7270420" y="3013500"/>
            <a:ext cx="1152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Data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Storage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3C8345C-A17E-44D4-B240-B3C2E331255D}"/>
              </a:ext>
            </a:extLst>
          </p:cNvPr>
          <p:cNvCxnSpPr>
            <a:cxnSpLocks/>
          </p:cNvCxnSpPr>
          <p:nvPr/>
        </p:nvCxnSpPr>
        <p:spPr>
          <a:xfrm>
            <a:off x="4774407" y="3443756"/>
            <a:ext cx="2156340" cy="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ADC0E6E-5955-4431-A055-13C603AF1C44}"/>
              </a:ext>
            </a:extLst>
          </p:cNvPr>
          <p:cNvSpPr txBox="1"/>
          <p:nvPr/>
        </p:nvSpPr>
        <p:spPr>
          <a:xfrm>
            <a:off x="5793178" y="3547774"/>
            <a:ext cx="1218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Frame +BG ►</a:t>
            </a:r>
          </a:p>
        </p:txBody>
      </p:sp>
      <p:sp>
        <p:nvSpPr>
          <p:cNvPr id="117" name="Flowchart: Alternate Process 116">
            <a:extLst>
              <a:ext uri="{FF2B5EF4-FFF2-40B4-BE49-F238E27FC236}">
                <a16:creationId xmlns:a16="http://schemas.microsoft.com/office/drawing/2014/main" id="{788ACF15-712D-427B-85E3-BFDE6D2778B7}"/>
              </a:ext>
            </a:extLst>
          </p:cNvPr>
          <p:cNvSpPr/>
          <p:nvPr/>
        </p:nvSpPr>
        <p:spPr>
          <a:xfrm>
            <a:off x="6930751" y="5450413"/>
            <a:ext cx="1831960" cy="1200330"/>
          </a:xfrm>
          <a:prstGeom prst="flowChartAlternateProces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4812398-B0DB-4253-BDA5-F09C7A7449E7}"/>
              </a:ext>
            </a:extLst>
          </p:cNvPr>
          <p:cNvSpPr txBox="1"/>
          <p:nvPr/>
        </p:nvSpPr>
        <p:spPr>
          <a:xfrm>
            <a:off x="6982456" y="5441020"/>
            <a:ext cx="17285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Foreground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Extraction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System</a:t>
            </a:r>
          </a:p>
        </p:txBody>
      </p:sp>
      <p:sp>
        <p:nvSpPr>
          <p:cNvPr id="119" name="Arrow: Chevron 51">
            <a:extLst>
              <a:ext uri="{FF2B5EF4-FFF2-40B4-BE49-F238E27FC236}">
                <a16:creationId xmlns:a16="http://schemas.microsoft.com/office/drawing/2014/main" id="{842C5092-8294-4030-A526-A8C839E4F69D}"/>
              </a:ext>
            </a:extLst>
          </p:cNvPr>
          <p:cNvSpPr/>
          <p:nvPr/>
        </p:nvSpPr>
        <p:spPr>
          <a:xfrm rot="5400000">
            <a:off x="11308716" y="5294053"/>
            <a:ext cx="1085130" cy="1628250"/>
          </a:xfrm>
          <a:prstGeom prst="chevron">
            <a:avLst>
              <a:gd name="adj" fmla="val 21142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D685C8E-8026-4C55-BE1C-CC18B646995B}"/>
              </a:ext>
            </a:extLst>
          </p:cNvPr>
          <p:cNvSpPr txBox="1"/>
          <p:nvPr/>
        </p:nvSpPr>
        <p:spPr>
          <a:xfrm>
            <a:off x="11115351" y="5692679"/>
            <a:ext cx="1471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Google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Vision API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93FAD61-E741-499C-820D-AF2A26A6E4DB}"/>
              </a:ext>
            </a:extLst>
          </p:cNvPr>
          <p:cNvCxnSpPr>
            <a:cxnSpLocks/>
          </p:cNvCxnSpPr>
          <p:nvPr/>
        </p:nvCxnSpPr>
        <p:spPr>
          <a:xfrm flipV="1">
            <a:off x="7876899" y="3894130"/>
            <a:ext cx="0" cy="1546890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B32A810F-BF6B-4000-9AFD-8B8D42D80E47}"/>
              </a:ext>
            </a:extLst>
          </p:cNvPr>
          <p:cNvSpPr txBox="1"/>
          <p:nvPr/>
        </p:nvSpPr>
        <p:spPr>
          <a:xfrm>
            <a:off x="8762707" y="6050578"/>
            <a:ext cx="1083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◄ Labels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0193D04-3208-4F06-BBA2-FE37BC71626F}"/>
              </a:ext>
            </a:extLst>
          </p:cNvPr>
          <p:cNvSpPr txBox="1"/>
          <p:nvPr/>
        </p:nvSpPr>
        <p:spPr>
          <a:xfrm>
            <a:off x="6948546" y="3926637"/>
            <a:ext cx="802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▲</a:t>
            </a:r>
          </a:p>
          <a:p>
            <a:pPr algn="ctr"/>
            <a:r>
              <a:rPr lang="en-GB" sz="1400" dirty="0"/>
              <a:t>Labelled Objects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F30EFBD-3437-4FDF-9081-13DBAAD65887}"/>
              </a:ext>
            </a:extLst>
          </p:cNvPr>
          <p:cNvSpPr/>
          <p:nvPr/>
        </p:nvSpPr>
        <p:spPr>
          <a:xfrm>
            <a:off x="10913816" y="2940756"/>
            <a:ext cx="1831960" cy="9764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E211EC3-F05E-4D22-B4D7-E50D6AC867AA}"/>
              </a:ext>
            </a:extLst>
          </p:cNvPr>
          <p:cNvSpPr txBox="1"/>
          <p:nvPr/>
        </p:nvSpPr>
        <p:spPr>
          <a:xfrm>
            <a:off x="11229314" y="3013500"/>
            <a:ext cx="1200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Robot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Handler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F6A4085-3032-4ED6-B8C5-9D0D4489DE48}"/>
              </a:ext>
            </a:extLst>
          </p:cNvPr>
          <p:cNvCxnSpPr>
            <a:cxnSpLocks/>
          </p:cNvCxnSpPr>
          <p:nvPr/>
        </p:nvCxnSpPr>
        <p:spPr>
          <a:xfrm>
            <a:off x="8776688" y="3443756"/>
            <a:ext cx="2137128" cy="0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8762707" y="5857875"/>
            <a:ext cx="2274449" cy="382118"/>
            <a:chOff x="8762707" y="5857875"/>
            <a:chExt cx="2274449" cy="382118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9905333" y="6050578"/>
              <a:ext cx="1131823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8762707" y="6050578"/>
              <a:ext cx="961395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Block Arc 128"/>
            <p:cNvSpPr/>
            <p:nvPr/>
          </p:nvSpPr>
          <p:spPr>
            <a:xfrm rot="16200000">
              <a:off x="9715809" y="5857875"/>
              <a:ext cx="382118" cy="382118"/>
            </a:xfrm>
            <a:prstGeom prst="blockArc">
              <a:avLst>
                <a:gd name="adj1" fmla="val 10800000"/>
                <a:gd name="adj2" fmla="val 9152"/>
                <a:gd name="adj3" fmla="val 10583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F0193D04-3208-4F06-BBA2-FE37BC71626F}"/>
              </a:ext>
            </a:extLst>
          </p:cNvPr>
          <p:cNvSpPr txBox="1"/>
          <p:nvPr/>
        </p:nvSpPr>
        <p:spPr>
          <a:xfrm>
            <a:off x="6948546" y="4726459"/>
            <a:ext cx="802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BG + Frame</a:t>
            </a:r>
          </a:p>
          <a:p>
            <a:pPr algn="ctr"/>
            <a:r>
              <a:rPr lang="en-GB" sz="1400" dirty="0"/>
              <a:t>▼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32A810F-BF6B-4000-9AFD-8B8D42D80E47}"/>
              </a:ext>
            </a:extLst>
          </p:cNvPr>
          <p:cNvSpPr txBox="1"/>
          <p:nvPr/>
        </p:nvSpPr>
        <p:spPr>
          <a:xfrm>
            <a:off x="9678064" y="3547774"/>
            <a:ext cx="1276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Instructions ►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DD36DBD-8DDC-434F-9125-A76A4D4E0292}"/>
              </a:ext>
            </a:extLst>
          </p:cNvPr>
          <p:cNvSpPr/>
          <p:nvPr/>
        </p:nvSpPr>
        <p:spPr>
          <a:xfrm>
            <a:off x="6930747" y="313220"/>
            <a:ext cx="1831960" cy="11901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D06F2CA-B022-4B57-93BA-3A4A5FD519CB}"/>
              </a:ext>
            </a:extLst>
          </p:cNvPr>
          <p:cNvSpPr txBox="1"/>
          <p:nvPr/>
        </p:nvSpPr>
        <p:spPr>
          <a:xfrm>
            <a:off x="6896864" y="313220"/>
            <a:ext cx="18997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Relative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Geo-Position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System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93FAD61-E741-499C-820D-AF2A26A6E4DB}"/>
              </a:ext>
            </a:extLst>
          </p:cNvPr>
          <p:cNvCxnSpPr>
            <a:cxnSpLocks/>
          </p:cNvCxnSpPr>
          <p:nvPr/>
        </p:nvCxnSpPr>
        <p:spPr>
          <a:xfrm flipV="1">
            <a:off x="7876899" y="1503378"/>
            <a:ext cx="0" cy="1416941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F0193D04-3208-4F06-BBA2-FE37BC71626F}"/>
              </a:ext>
            </a:extLst>
          </p:cNvPr>
          <p:cNvSpPr txBox="1"/>
          <p:nvPr/>
        </p:nvSpPr>
        <p:spPr>
          <a:xfrm>
            <a:off x="6948546" y="1438096"/>
            <a:ext cx="80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▲</a:t>
            </a:r>
          </a:p>
          <a:p>
            <a:pPr algn="ctr"/>
            <a:r>
              <a:rPr lang="en-GB" sz="1400" dirty="0"/>
              <a:t>Objects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32A810F-BF6B-4000-9AFD-8B8D42D80E47}"/>
              </a:ext>
            </a:extLst>
          </p:cNvPr>
          <p:cNvSpPr txBox="1"/>
          <p:nvPr/>
        </p:nvSpPr>
        <p:spPr>
          <a:xfrm>
            <a:off x="9895866" y="6050578"/>
            <a:ext cx="1083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Object ►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EB7F6F5-EE0C-4A6A-91A8-4227CAAA66AD}"/>
              </a:ext>
            </a:extLst>
          </p:cNvPr>
          <p:cNvGrpSpPr/>
          <p:nvPr/>
        </p:nvGrpSpPr>
        <p:grpSpPr>
          <a:xfrm rot="16200000">
            <a:off x="11248582" y="16352"/>
            <a:ext cx="1156050" cy="1838344"/>
            <a:chOff x="6960847" y="403740"/>
            <a:chExt cx="3822539" cy="6078580"/>
          </a:xfrm>
          <a:solidFill>
            <a:srgbClr val="FF0000"/>
          </a:solidFill>
        </p:grpSpPr>
        <p:sp>
          <p:nvSpPr>
            <p:cNvPr id="138" name="Rectangle: Rounded Corners 15">
              <a:extLst>
                <a:ext uri="{FF2B5EF4-FFF2-40B4-BE49-F238E27FC236}">
                  <a16:creationId xmlns:a16="http://schemas.microsoft.com/office/drawing/2014/main" id="{4910E712-7CCC-4036-BB7D-5C63E9E5FDAB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9" name="Rectangle: Rounded Corners 16">
              <a:extLst>
                <a:ext uri="{FF2B5EF4-FFF2-40B4-BE49-F238E27FC236}">
                  <a16:creationId xmlns:a16="http://schemas.microsoft.com/office/drawing/2014/main" id="{203D6D70-B921-4172-8BB5-E3E2F3045288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8F9E3AED-DA06-41E3-B4CB-F98B313D387C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93FAD61-E741-499C-820D-AF2A26A6E4DB}"/>
              </a:ext>
            </a:extLst>
          </p:cNvPr>
          <p:cNvCxnSpPr>
            <a:cxnSpLocks/>
          </p:cNvCxnSpPr>
          <p:nvPr/>
        </p:nvCxnSpPr>
        <p:spPr>
          <a:xfrm flipV="1">
            <a:off x="11822364" y="1503379"/>
            <a:ext cx="0" cy="1437376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E211EC3-F05E-4D22-B4D7-E50D6AC867AA}"/>
              </a:ext>
            </a:extLst>
          </p:cNvPr>
          <p:cNvSpPr txBox="1"/>
          <p:nvPr/>
        </p:nvSpPr>
        <p:spPr>
          <a:xfrm>
            <a:off x="11317768" y="682551"/>
            <a:ext cx="10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Robot 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0193D04-3208-4F06-BBA2-FE37BC71626F}"/>
              </a:ext>
            </a:extLst>
          </p:cNvPr>
          <p:cNvSpPr txBox="1"/>
          <p:nvPr/>
        </p:nvSpPr>
        <p:spPr>
          <a:xfrm>
            <a:off x="6948546" y="2366644"/>
            <a:ext cx="80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Position</a:t>
            </a:r>
          </a:p>
          <a:p>
            <a:pPr algn="ctr"/>
            <a:r>
              <a:rPr lang="en-GB" sz="1400" dirty="0"/>
              <a:t>▼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0193D04-3208-4F06-BBA2-FE37BC71626F}"/>
              </a:ext>
            </a:extLst>
          </p:cNvPr>
          <p:cNvSpPr txBox="1"/>
          <p:nvPr/>
        </p:nvSpPr>
        <p:spPr>
          <a:xfrm>
            <a:off x="10762512" y="1508158"/>
            <a:ext cx="108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▲</a:t>
            </a:r>
          </a:p>
          <a:p>
            <a:pPr algn="ctr"/>
            <a:r>
              <a:rPr lang="en-GB" sz="1400" dirty="0"/>
              <a:t>Instruction</a:t>
            </a:r>
          </a:p>
        </p:txBody>
      </p:sp>
      <p:sp>
        <p:nvSpPr>
          <p:cNvPr id="145" name="Flowchart: Document 144">
            <a:extLst>
              <a:ext uri="{FF2B5EF4-FFF2-40B4-BE49-F238E27FC236}">
                <a16:creationId xmlns:a16="http://schemas.microsoft.com/office/drawing/2014/main" id="{ADD36DBD-8DDC-434F-9125-A76A4D4E0292}"/>
              </a:ext>
            </a:extLst>
          </p:cNvPr>
          <p:cNvSpPr/>
          <p:nvPr/>
        </p:nvSpPr>
        <p:spPr>
          <a:xfrm>
            <a:off x="2960537" y="5450413"/>
            <a:ext cx="1831960" cy="976488"/>
          </a:xfrm>
          <a:prstGeom prst="flowChartDocumen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3C8345C-A17E-44D4-B240-B3C2E331255D}"/>
              </a:ext>
            </a:extLst>
          </p:cNvPr>
          <p:cNvCxnSpPr>
            <a:cxnSpLocks/>
          </p:cNvCxnSpPr>
          <p:nvPr/>
        </p:nvCxnSpPr>
        <p:spPr>
          <a:xfrm>
            <a:off x="792594" y="5953413"/>
            <a:ext cx="2156340" cy="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1ADC0E6E-5955-4431-A055-13C603AF1C44}"/>
              </a:ext>
            </a:extLst>
          </p:cNvPr>
          <p:cNvSpPr txBox="1"/>
          <p:nvPr/>
        </p:nvSpPr>
        <p:spPr>
          <a:xfrm>
            <a:off x="2081564" y="6057431"/>
            <a:ext cx="88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Frame ►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D06F2CA-B022-4B57-93BA-3A4A5FD519CB}"/>
              </a:ext>
            </a:extLst>
          </p:cNvPr>
          <p:cNvSpPr txBox="1"/>
          <p:nvPr/>
        </p:nvSpPr>
        <p:spPr>
          <a:xfrm>
            <a:off x="3332613" y="5722580"/>
            <a:ext cx="1005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Server</a:t>
            </a:r>
          </a:p>
        </p:txBody>
      </p:sp>
      <p:sp>
        <p:nvSpPr>
          <p:cNvPr id="177" name="Right Triangle 176">
            <a:extLst>
              <a:ext uri="{FF2B5EF4-FFF2-40B4-BE49-F238E27FC236}">
                <a16:creationId xmlns:a16="http://schemas.microsoft.com/office/drawing/2014/main" id="{464F1B2E-5DF7-46D5-BDFC-472B9191165F}"/>
              </a:ext>
            </a:extLst>
          </p:cNvPr>
          <p:cNvSpPr/>
          <p:nvPr/>
        </p:nvSpPr>
        <p:spPr>
          <a:xfrm>
            <a:off x="-954677" y="3007414"/>
            <a:ext cx="1684684" cy="894643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9845309-04CD-46F6-826C-E8307EB2CC9D}"/>
              </a:ext>
            </a:extLst>
          </p:cNvPr>
          <p:cNvSpPr txBox="1"/>
          <p:nvPr/>
        </p:nvSpPr>
        <p:spPr>
          <a:xfrm>
            <a:off x="-692622" y="3227904"/>
            <a:ext cx="1160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Camera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79BBEC3-300B-4F00-B147-759716F56CAB}"/>
              </a:ext>
            </a:extLst>
          </p:cNvPr>
          <p:cNvSpPr/>
          <p:nvPr/>
        </p:nvSpPr>
        <p:spPr>
          <a:xfrm>
            <a:off x="2955724" y="313220"/>
            <a:ext cx="1831960" cy="11901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2A4DFB0-8330-4380-8F72-AE0390F9C2D7}"/>
              </a:ext>
            </a:extLst>
          </p:cNvPr>
          <p:cNvSpPr txBox="1"/>
          <p:nvPr/>
        </p:nvSpPr>
        <p:spPr>
          <a:xfrm>
            <a:off x="2988596" y="476375"/>
            <a:ext cx="1766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Background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Extraction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BB85B-A832-449A-B3C2-FECDAA1E4F32}"/>
              </a:ext>
            </a:extLst>
          </p:cNvPr>
          <p:cNvCxnSpPr>
            <a:cxnSpLocks/>
          </p:cNvCxnSpPr>
          <p:nvPr/>
        </p:nvCxnSpPr>
        <p:spPr>
          <a:xfrm flipV="1">
            <a:off x="3901876" y="1503378"/>
            <a:ext cx="0" cy="1416941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2209134-28C0-43CF-8C07-7119AEB94E44}"/>
              </a:ext>
            </a:extLst>
          </p:cNvPr>
          <p:cNvSpPr txBox="1"/>
          <p:nvPr/>
        </p:nvSpPr>
        <p:spPr>
          <a:xfrm>
            <a:off x="2973523" y="1438096"/>
            <a:ext cx="80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▲</a:t>
            </a:r>
          </a:p>
          <a:p>
            <a:pPr algn="ctr"/>
            <a:r>
              <a:rPr lang="en-GB" sz="1400" dirty="0"/>
              <a:t>Frames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2F808CD-940F-4BDB-A637-ABBFA7641DE9}"/>
              </a:ext>
            </a:extLst>
          </p:cNvPr>
          <p:cNvSpPr txBox="1"/>
          <p:nvPr/>
        </p:nvSpPr>
        <p:spPr>
          <a:xfrm>
            <a:off x="2847681" y="2366644"/>
            <a:ext cx="1054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Background</a:t>
            </a:r>
          </a:p>
          <a:p>
            <a:pPr algn="ctr"/>
            <a:r>
              <a:rPr lang="en-GB" sz="1400" dirty="0"/>
              <a:t>▼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023E0BB-26F9-4C5B-8582-848D7145923D}"/>
              </a:ext>
            </a:extLst>
          </p:cNvPr>
          <p:cNvSpPr txBox="1"/>
          <p:nvPr/>
        </p:nvSpPr>
        <p:spPr>
          <a:xfrm>
            <a:off x="4620963" y="3547774"/>
            <a:ext cx="964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◄ Frames</a:t>
            </a:r>
          </a:p>
        </p:txBody>
      </p:sp>
    </p:spTree>
    <p:extLst>
      <p:ext uri="{BB962C8B-B14F-4D97-AF65-F5344CB8AC3E}">
        <p14:creationId xmlns:p14="http://schemas.microsoft.com/office/powerpoint/2010/main" val="421392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10502</TotalTime>
  <Words>197</Words>
  <Application>Microsoft Office PowerPoint</Application>
  <PresentationFormat>Widescreen</PresentationFormat>
  <Paragraphs>128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 List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Primordia Atomic</dc:creator>
  <cp:lastModifiedBy>Primordia Atomic</cp:lastModifiedBy>
  <cp:revision>68</cp:revision>
  <dcterms:created xsi:type="dcterms:W3CDTF">2019-01-17T10:52:30Z</dcterms:created>
  <dcterms:modified xsi:type="dcterms:W3CDTF">2019-02-03T22:55:12Z</dcterms:modified>
</cp:coreProperties>
</file>