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0" r:id="rId10"/>
    <p:sldId id="268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9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3376730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C40A09-2385-4E23-AAEF-1554A8C96461}"/>
              </a:ext>
            </a:extLst>
          </p:cNvPr>
          <p:cNvSpPr/>
          <p:nvPr/>
        </p:nvSpPr>
        <p:spPr>
          <a:xfrm>
            <a:off x="349994" y="433053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7423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7A360-D850-40D1-B5EB-8AFA9A7872B8}"/>
              </a:ext>
            </a:extLst>
          </p:cNvPr>
          <p:cNvSpPr/>
          <p:nvPr/>
        </p:nvSpPr>
        <p:spPr>
          <a:xfrm>
            <a:off x="8943198" y="374660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6C014E7-5DFF-466D-8A8C-661922517543}"/>
              </a:ext>
            </a:extLst>
          </p:cNvPr>
          <p:cNvSpPr/>
          <p:nvPr/>
        </p:nvSpPr>
        <p:spPr>
          <a:xfrm>
            <a:off x="8943198" y="283911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22B1E4-9889-434E-9439-0CE1060D0372}"/>
              </a:ext>
            </a:extLst>
          </p:cNvPr>
          <p:cNvSpPr/>
          <p:nvPr/>
        </p:nvSpPr>
        <p:spPr>
          <a:xfrm>
            <a:off x="8943198" y="465409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16EF5D-B3C0-4293-9C00-76135EA6F70A}"/>
              </a:ext>
            </a:extLst>
          </p:cNvPr>
          <p:cNvCxnSpPr>
            <a:cxnSpLocks/>
            <a:stCxn id="80" idx="5"/>
            <a:endCxn id="2" idx="1"/>
          </p:cNvCxnSpPr>
          <p:nvPr/>
        </p:nvCxnSpPr>
        <p:spPr>
          <a:xfrm>
            <a:off x="1348520" y="471232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E89223-4B00-4C1C-B9C5-FEF5AC2E95DB}"/>
              </a:ext>
            </a:extLst>
          </p:cNvPr>
          <p:cNvCxnSpPr>
            <a:cxnSpLocks/>
            <a:stCxn id="2" idx="3"/>
            <a:endCxn id="82" idx="3"/>
          </p:cNvCxnSpPr>
          <p:nvPr/>
        </p:nvCxnSpPr>
        <p:spPr>
          <a:xfrm flipV="1">
            <a:off x="3309015" y="3534872"/>
            <a:ext cx="653021" cy="11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5E1C722-284F-40F8-A59F-BE924542C294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309015" y="3486150"/>
            <a:ext cx="551479" cy="90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439604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884236"/>
            <a:ext cx="541914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8B4ED40-61FB-48BB-829E-6CBF91E0654A}"/>
              </a:ext>
            </a:extLst>
          </p:cNvPr>
          <p:cNvCxnSpPr>
            <a:cxnSpLocks/>
            <a:stCxn id="81" idx="7"/>
            <a:endCxn id="150" idx="1"/>
          </p:cNvCxnSpPr>
          <p:nvPr/>
        </p:nvCxnSpPr>
        <p:spPr>
          <a:xfrm flipV="1">
            <a:off x="8229964" y="2981047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31A6DC-8B0E-45CC-B570-5C9E4A678B3B}"/>
              </a:ext>
            </a:extLst>
          </p:cNvPr>
          <p:cNvCxnSpPr>
            <a:cxnSpLocks/>
            <a:stCxn id="81" idx="5"/>
            <a:endCxn id="152" idx="1"/>
          </p:cNvCxnSpPr>
          <p:nvPr/>
        </p:nvCxnSpPr>
        <p:spPr>
          <a:xfrm>
            <a:off x="8229964" y="4046680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>
            <a:off x="8401284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>
            <a:off x="10130247" y="2981047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79602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198" idx="3"/>
            <a:endCxn id="167" idx="2"/>
          </p:cNvCxnSpPr>
          <p:nvPr/>
        </p:nvCxnSpPr>
        <p:spPr>
          <a:xfrm>
            <a:off x="668952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4A2F2B-35C0-404D-9795-82702358F223}"/>
              </a:ext>
            </a:extLst>
          </p:cNvPr>
          <p:cNvSpPr/>
          <p:nvPr/>
        </p:nvSpPr>
        <p:spPr>
          <a:xfrm>
            <a:off x="2027081" y="388853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941A2-33F5-4CEE-AB64-E29A20FB4314}"/>
              </a:ext>
            </a:extLst>
          </p:cNvPr>
          <p:cNvSpPr/>
          <p:nvPr/>
        </p:nvSpPr>
        <p:spPr>
          <a:xfrm>
            <a:off x="2121966" y="458958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E74E2-66AA-4133-9619-1627541AAEA8}"/>
              </a:ext>
            </a:extLst>
          </p:cNvPr>
          <p:cNvSpPr/>
          <p:nvPr/>
        </p:nvSpPr>
        <p:spPr>
          <a:xfrm>
            <a:off x="2121966" y="425411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212544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250723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09015" y="2526424"/>
            <a:ext cx="537970" cy="67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2190953"/>
            <a:ext cx="653021" cy="10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219095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168344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238449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204902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BEE7FB-B1F1-4283-B349-7FE3F5A2C78E}"/>
              </a:ext>
            </a:extLst>
          </p:cNvPr>
          <p:cNvSpPr/>
          <p:nvPr/>
        </p:nvSpPr>
        <p:spPr>
          <a:xfrm>
            <a:off x="5398025" y="1554466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DF0221-A888-4B51-92A6-08B3BC24A445}"/>
              </a:ext>
            </a:extLst>
          </p:cNvPr>
          <p:cNvSpPr/>
          <p:nvPr/>
        </p:nvSpPr>
        <p:spPr>
          <a:xfrm>
            <a:off x="5502475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34C5FE9-3577-46FB-B3D1-0A18B56F995A}"/>
              </a:ext>
            </a:extLst>
          </p:cNvPr>
          <p:cNvCxnSpPr>
            <a:cxnSpLocks/>
            <a:stCxn id="82" idx="6"/>
            <a:endCxn id="198" idx="1"/>
          </p:cNvCxnSpPr>
          <p:nvPr/>
        </p:nvCxnSpPr>
        <p:spPr>
          <a:xfrm flipV="1">
            <a:off x="4960562" y="2061972"/>
            <a:ext cx="541913" cy="13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Image Acquisition</a:t>
            </a:r>
          </a:p>
          <a:p>
            <a:pPr lvl="2"/>
            <a:r>
              <a:rPr lang="en-GB" dirty="0"/>
              <a:t>Image Store Replace</a:t>
            </a:r>
          </a:p>
          <a:p>
            <a:pPr lvl="1"/>
            <a:r>
              <a:rPr lang="en-GB" dirty="0"/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/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-8238"/>
            <a:ext cx="3850517" cy="6866238"/>
            <a:chOff x="326660" y="-8238"/>
            <a:chExt cx="3464445" cy="686623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4411719"/>
              <a:chOff x="497171" y="2446281"/>
              <a:chExt cx="3464445" cy="441171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4411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106510" y="2526430"/>
            <a:ext cx="3588314" cy="1796901"/>
            <a:chOff x="4240110" y="2526430"/>
            <a:chExt cx="3588314" cy="1796901"/>
          </a:xfrm>
          <a:solidFill>
            <a:schemeClr val="bg2">
              <a:lumMod val="75000"/>
            </a:schemeClr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67295A5-CD9B-42DF-A06B-173F8F469F8E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335628" y="2724850"/>
              <a:ext cx="492796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240110" y="2724850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1385754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2417535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-690701" y="5097731"/>
            <a:ext cx="1200328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-112335" y="3819595"/>
            <a:ext cx="21798" cy="1627004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-1346576" y="3803290"/>
            <a:ext cx="120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Background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-973659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-1105410" y="4889474"/>
            <a:ext cx="7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Frames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688511" y="-8238"/>
            <a:ext cx="4200373" cy="6866238"/>
            <a:chOff x="3836242" y="-8238"/>
            <a:chExt cx="4200373" cy="6866238"/>
          </a:xfrm>
        </p:grpSpPr>
        <p:sp>
          <p:nvSpPr>
            <p:cNvPr id="106" name="Rectangle 105"/>
            <p:cNvSpPr/>
            <p:nvPr/>
          </p:nvSpPr>
          <p:spPr>
            <a:xfrm>
              <a:off x="7681711" y="5259519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185549" y="-8238"/>
              <a:ext cx="3496163" cy="68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81711" y="2724851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36242" y="2724851"/>
              <a:ext cx="36326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2940756"/>
            <a:ext cx="1820745" cy="976488"/>
          </a:xfrm>
          <a:prstGeom prst="flowChartManualIn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2D38FB-61D2-4DD1-B8DC-4C9CB4AF5010}"/>
              </a:ext>
            </a:extLst>
          </p:cNvPr>
          <p:cNvSpPr txBox="1"/>
          <p:nvPr/>
        </p:nvSpPr>
        <p:spPr>
          <a:xfrm>
            <a:off x="-907706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968236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46245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6024752" y="3547774"/>
            <a:ext cx="9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2940756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3547774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3212923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72484"/>
              </p:ext>
            </p:extLst>
          </p:nvPr>
        </p:nvGraphicFramePr>
        <p:xfrm>
          <a:off x="2114864" y="938"/>
          <a:ext cx="3576404" cy="2123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8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 Available</a:t>
                      </a:r>
                    </a:p>
                    <a:p>
                      <a:r>
                        <a:rPr lang="en-GB" dirty="0"/>
                        <a:t>Not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497757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718247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239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65</cp:revision>
  <dcterms:created xsi:type="dcterms:W3CDTF">2019-01-17T10:52:30Z</dcterms:created>
  <dcterms:modified xsi:type="dcterms:W3CDTF">2019-01-31T09:58:06Z</dcterms:modified>
</cp:coreProperties>
</file>