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750"/>
    <a:srgbClr val="A7F5FF"/>
    <a:srgbClr val="A8FEF0"/>
    <a:srgbClr val="CCF9AD"/>
    <a:srgbClr val="DDFFA7"/>
    <a:srgbClr val="000000"/>
    <a:srgbClr val="50B87F"/>
    <a:srgbClr val="40C86D"/>
    <a:srgbClr val="FFD757"/>
    <a:srgbClr val="F2C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23/01/2019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8882063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8882063" y="2239535"/>
            <a:ext cx="2176064" cy="206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29CB8-778C-4A7E-B6DA-2B1742D265D8}"/>
              </a:ext>
            </a:extLst>
          </p:cNvPr>
          <p:cNvGrpSpPr/>
          <p:nvPr/>
        </p:nvGrpSpPr>
        <p:grpSpPr>
          <a:xfrm>
            <a:off x="326660" y="-8238"/>
            <a:ext cx="3516820" cy="6866238"/>
            <a:chOff x="326660" y="-8238"/>
            <a:chExt cx="3516820" cy="68662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26660" y="2446281"/>
              <a:ext cx="3516820" cy="4411719"/>
              <a:chOff x="497171" y="2446281"/>
              <a:chExt cx="3516820" cy="44117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97171" y="2446281"/>
                <a:ext cx="3161916" cy="4411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659087" y="2724851"/>
                <a:ext cx="354904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 flipH="1">
            <a:off x="8032351" y="2724851"/>
            <a:ext cx="354905" cy="140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8036616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8387254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8387254" y="2446281"/>
            <a:ext cx="3157359" cy="1890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8410441" y="5061098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44602" y="-8238"/>
            <a:ext cx="4192013" cy="6866238"/>
            <a:chOff x="3844602" y="-8238"/>
            <a:chExt cx="4192013" cy="6866238"/>
          </a:xfrm>
        </p:grpSpPr>
        <p:sp>
          <p:nvSpPr>
            <p:cNvPr id="74" name="Rectangle 73"/>
            <p:cNvSpPr/>
            <p:nvPr/>
          </p:nvSpPr>
          <p:spPr>
            <a:xfrm>
              <a:off x="7681711" y="5259519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85549" y="-8238"/>
              <a:ext cx="3496163" cy="68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681711" y="2724851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44602" y="2724851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Flowchart: Manual Input 44">
            <a:extLst>
              <a:ext uri="{FF2B5EF4-FFF2-40B4-BE49-F238E27FC236}">
                <a16:creationId xmlns:a16="http://schemas.microsoft.com/office/drawing/2014/main" id="{BA5F8287-28B2-4933-91CE-CCF8DA7FDCDF}"/>
              </a:ext>
            </a:extLst>
          </p:cNvPr>
          <p:cNvSpPr/>
          <p:nvPr/>
        </p:nvSpPr>
        <p:spPr>
          <a:xfrm rot="10800000" flipH="1">
            <a:off x="1110892" y="2940756"/>
            <a:ext cx="1820745" cy="976488"/>
          </a:xfrm>
          <a:prstGeom prst="flowChartManualInpu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64F1B2E-5DF7-46D5-BDFC-472B9191165F}"/>
              </a:ext>
            </a:extLst>
          </p:cNvPr>
          <p:cNvSpPr/>
          <p:nvPr/>
        </p:nvSpPr>
        <p:spPr>
          <a:xfrm>
            <a:off x="1187675" y="446760"/>
            <a:ext cx="1678404" cy="894642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45309-04CD-46F6-826C-E8307EB2CC9D}"/>
              </a:ext>
            </a:extLst>
          </p:cNvPr>
          <p:cNvSpPr txBox="1"/>
          <p:nvPr/>
        </p:nvSpPr>
        <p:spPr>
          <a:xfrm>
            <a:off x="1446588" y="667248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D2B9B-64B2-4F8A-8BA3-3D5BA859AC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26877" y="1341402"/>
            <a:ext cx="0" cy="1599353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D69F8-1C98-4A01-95D1-ABD1D10BDD7D}"/>
              </a:ext>
            </a:extLst>
          </p:cNvPr>
          <p:cNvSpPr txBox="1"/>
          <p:nvPr/>
        </p:nvSpPr>
        <p:spPr>
          <a:xfrm>
            <a:off x="764282" y="2417535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D38FB-61D2-4DD1-B8DC-4C9CB4AF5010}"/>
              </a:ext>
            </a:extLst>
          </p:cNvPr>
          <p:cNvSpPr txBox="1"/>
          <p:nvPr/>
        </p:nvSpPr>
        <p:spPr>
          <a:xfrm>
            <a:off x="1231337" y="2974191"/>
            <a:ext cx="1591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Replaces Oldest 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537D2-5CA2-46E9-98DA-5D0BC05C4061}"/>
              </a:ext>
            </a:extLst>
          </p:cNvPr>
          <p:cNvSpPr txBox="1"/>
          <p:nvPr/>
        </p:nvSpPr>
        <p:spPr>
          <a:xfrm>
            <a:off x="1170807" y="3198167"/>
            <a:ext cx="173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Frame 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5078478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5393976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2922138" y="3443756"/>
            <a:ext cx="2156340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3700398" y="3485139"/>
            <a:ext cx="125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BG + Frame ►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4FFA08B9-25E3-46A3-8F38-170EF9FDDAA3}"/>
              </a:ext>
            </a:extLst>
          </p:cNvPr>
          <p:cNvSpPr/>
          <p:nvPr/>
        </p:nvSpPr>
        <p:spPr>
          <a:xfrm rot="5400000">
            <a:off x="1442899" y="5097731"/>
            <a:ext cx="1200328" cy="1898064"/>
          </a:xfrm>
          <a:prstGeom prst="flowChartDelay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9CFC4-90F7-4835-AE26-D8AB856D564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2021265" y="3819595"/>
            <a:ext cx="21798" cy="1627004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787024" y="3803290"/>
            <a:ext cx="1203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Background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3948D-F827-44D1-B40E-A737164AC616}"/>
              </a:ext>
            </a:extLst>
          </p:cNvPr>
          <p:cNvSpPr txBox="1"/>
          <p:nvPr/>
        </p:nvSpPr>
        <p:spPr>
          <a:xfrm>
            <a:off x="1159941" y="5446597"/>
            <a:ext cx="1766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Generation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788ACF15-712D-427B-85E3-BFDE6D2778B7}"/>
              </a:ext>
            </a:extLst>
          </p:cNvPr>
          <p:cNvSpPr/>
          <p:nvPr/>
        </p:nvSpPr>
        <p:spPr>
          <a:xfrm>
            <a:off x="5078482" y="5450413"/>
            <a:ext cx="1831960" cy="1200330"/>
          </a:xfrm>
          <a:prstGeom prst="flowChartAlternate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12398-B0DB-4253-BDA5-F09C7A7449E7}"/>
              </a:ext>
            </a:extLst>
          </p:cNvPr>
          <p:cNvSpPr txBox="1"/>
          <p:nvPr/>
        </p:nvSpPr>
        <p:spPr>
          <a:xfrm>
            <a:off x="5130187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9456447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685C8E-8026-4C55-BE1C-CC18B646995B}"/>
              </a:ext>
            </a:extLst>
          </p:cNvPr>
          <p:cNvSpPr txBox="1"/>
          <p:nvPr/>
        </p:nvSpPr>
        <p:spPr>
          <a:xfrm>
            <a:off x="9263082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6024630" y="3894130"/>
            <a:ext cx="0" cy="154689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6910438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5096277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30EFBD-3437-4FDF-9081-13DBAAD65887}"/>
              </a:ext>
            </a:extLst>
          </p:cNvPr>
          <p:cNvSpPr/>
          <p:nvPr/>
        </p:nvSpPr>
        <p:spPr>
          <a:xfrm>
            <a:off x="9061547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9377045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6924419" y="3443756"/>
            <a:ext cx="2137128" cy="0"/>
          </a:xfrm>
          <a:prstGeom prst="straightConnector1">
            <a:avLst/>
          </a:prstGeom>
          <a:ln w="762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053064" y="6050578"/>
            <a:ext cx="1131823" cy="0"/>
          </a:xfrm>
          <a:prstGeom prst="line">
            <a:avLst/>
          </a:prstGeom>
          <a:ln w="762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910438" y="6050578"/>
            <a:ext cx="961395" cy="0"/>
          </a:xfrm>
          <a:prstGeom prst="line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ck Arc 11"/>
          <p:cNvSpPr/>
          <p:nvPr/>
        </p:nvSpPr>
        <p:spPr>
          <a:xfrm rot="16200000">
            <a:off x="7863540" y="5857875"/>
            <a:ext cx="382118" cy="382118"/>
          </a:xfrm>
          <a:prstGeom prst="blockArc">
            <a:avLst>
              <a:gd name="adj1" fmla="val 10800000"/>
              <a:gd name="adj2" fmla="val 9152"/>
              <a:gd name="adj3" fmla="val 1058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1028190" y="4889474"/>
            <a:ext cx="72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Frames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5096277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7851212" y="3539690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5078478" y="313220"/>
            <a:ext cx="1831960" cy="11901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5044595" y="313220"/>
            <a:ext cx="1899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6024630" y="1503378"/>
            <a:ext cx="0" cy="1416941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5096277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804359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6200000">
            <a:off x="9396313" y="16352"/>
            <a:ext cx="1156050" cy="1838344"/>
            <a:chOff x="6960847" y="403740"/>
            <a:chExt cx="3822539" cy="6078580"/>
          </a:xfrm>
        </p:grpSpPr>
        <p:sp>
          <p:nvSpPr>
            <p:cNvPr id="63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9970095" y="1503379"/>
            <a:ext cx="0" cy="1437376"/>
          </a:xfrm>
          <a:prstGeom prst="straightConnector1">
            <a:avLst/>
          </a:prstGeom>
          <a:ln w="76200">
            <a:solidFill>
              <a:srgbClr val="00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9465499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5096277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8910243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96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6105-1016-4545-9A5C-12F819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C162-825A-40CD-876F-EC9F360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Functions:</a:t>
            </a:r>
          </a:p>
          <a:p>
            <a:pPr lvl="1"/>
            <a:r>
              <a:rPr lang="en-GB" dirty="0"/>
              <a:t>Image Acquisition</a:t>
            </a:r>
          </a:p>
          <a:p>
            <a:pPr lvl="2"/>
            <a:r>
              <a:rPr lang="en-GB" dirty="0"/>
              <a:t>Image Store Replace</a:t>
            </a:r>
          </a:p>
          <a:p>
            <a:pPr lvl="1"/>
            <a:r>
              <a:rPr lang="en-GB" dirty="0"/>
              <a:t>Background Generation</a:t>
            </a:r>
          </a:p>
          <a:p>
            <a:pPr lvl="1"/>
            <a:r>
              <a:rPr lang="en-GB" dirty="0"/>
              <a:t>Foreground Extraction</a:t>
            </a:r>
          </a:p>
          <a:p>
            <a:pPr lvl="2"/>
            <a:r>
              <a:rPr lang="en-GB" dirty="0"/>
              <a:t>Object Identification</a:t>
            </a:r>
          </a:p>
          <a:p>
            <a:pPr lvl="1"/>
            <a:r>
              <a:rPr lang="en-GB" dirty="0"/>
              <a:t>Trash Label Filter</a:t>
            </a:r>
          </a:p>
          <a:p>
            <a:pPr lvl="1"/>
            <a:r>
              <a:rPr lang="en-GB" dirty="0"/>
              <a:t>Relative Geo-Position</a:t>
            </a:r>
          </a:p>
          <a:p>
            <a:pPr lvl="2"/>
            <a:r>
              <a:rPr lang="en-GB" dirty="0"/>
              <a:t>Find Trash positions</a:t>
            </a:r>
          </a:p>
          <a:p>
            <a:pPr lvl="2"/>
            <a:r>
              <a:rPr lang="en-GB" dirty="0"/>
              <a:t>Find Robot position</a:t>
            </a:r>
          </a:p>
          <a:p>
            <a:pPr lvl="2"/>
            <a:r>
              <a:rPr lang="en-GB" dirty="0"/>
              <a:t>Calculate Rotation Required</a:t>
            </a:r>
          </a:p>
          <a:p>
            <a:pPr lvl="2"/>
            <a:r>
              <a:rPr lang="en-GB" dirty="0"/>
              <a:t>Calculate Distance Required</a:t>
            </a:r>
          </a:p>
          <a:p>
            <a:pPr lvl="1"/>
            <a:r>
              <a:rPr lang="en-GB" dirty="0"/>
              <a:t>Robot Instruction Generation</a:t>
            </a:r>
          </a:p>
          <a:p>
            <a:pPr lvl="1"/>
            <a:r>
              <a:rPr lang="en-GB" dirty="0"/>
              <a:t>Robot Communication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ADA44-6943-485A-9787-04ED219459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Other:</a:t>
            </a:r>
          </a:p>
          <a:p>
            <a:pPr lvl="1"/>
            <a:r>
              <a:rPr lang="en-GB" dirty="0"/>
              <a:t>Buy RC Car</a:t>
            </a:r>
          </a:p>
          <a:p>
            <a:pPr lvl="1"/>
            <a:r>
              <a:rPr lang="en-GB" dirty="0"/>
              <a:t>Set up frame store to system handler connection</a:t>
            </a:r>
          </a:p>
          <a:p>
            <a:pPr lvl="1"/>
            <a:r>
              <a:rPr lang="en-GB" dirty="0"/>
              <a:t>Set up System handler to Robot handler connection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6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117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Primordia Atomic</cp:lastModifiedBy>
  <cp:revision>47</cp:revision>
  <dcterms:created xsi:type="dcterms:W3CDTF">2019-01-17T10:52:30Z</dcterms:created>
  <dcterms:modified xsi:type="dcterms:W3CDTF">2019-01-24T12:20:45Z</dcterms:modified>
</cp:coreProperties>
</file>