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63" r:id="rId8"/>
    <p:sldId id="264" r:id="rId9"/>
    <p:sldId id="271" r:id="rId10"/>
    <p:sldId id="270" r:id="rId11"/>
    <p:sldId id="268" r:id="rId12"/>
    <p:sldId id="269" r:id="rId13"/>
    <p:sldId id="267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750"/>
    <a:srgbClr val="FEFEFE"/>
    <a:srgbClr val="4472C4"/>
    <a:srgbClr val="A7F5FF"/>
    <a:srgbClr val="A8FEF0"/>
    <a:srgbClr val="CCF9AD"/>
    <a:srgbClr val="DDFFA7"/>
    <a:srgbClr val="000000"/>
    <a:srgbClr val="50B87F"/>
    <a:srgbClr val="40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15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11/04/2019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-2249302" y="-804600"/>
            <a:ext cx="16746351" cy="84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35A414A-369C-4636-B225-EC0281A6C15C}"/>
              </a:ext>
            </a:extLst>
          </p:cNvPr>
          <p:cNvGrpSpPr/>
          <p:nvPr/>
        </p:nvGrpSpPr>
        <p:grpSpPr>
          <a:xfrm>
            <a:off x="2460260" y="-8238"/>
            <a:ext cx="7428624" cy="6866238"/>
            <a:chOff x="2460260" y="-8238"/>
            <a:chExt cx="7428624" cy="686623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7BF3915C-C804-4644-B453-7C6FACFD6A55}"/>
                </a:ext>
              </a:extLst>
            </p:cNvPr>
            <p:cNvGrpSpPr/>
            <p:nvPr/>
          </p:nvGrpSpPr>
          <p:grpSpPr>
            <a:xfrm>
              <a:off x="2460260" y="-8238"/>
              <a:ext cx="3759554" cy="4820544"/>
              <a:chOff x="2460260" y="-8238"/>
              <a:chExt cx="3759554" cy="48205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="" xmlns:a16="http://schemas.microsoft.com/office/drawing/2014/main" id="{10A04191-803C-4031-8F2F-6BD8A1B4A4D8}"/>
                  </a:ext>
                </a:extLst>
              </p:cNvPr>
              <p:cNvSpPr/>
              <p:nvPr/>
            </p:nvSpPr>
            <p:spPr>
              <a:xfrm rot="5400000">
                <a:off x="3714018" y="3601901"/>
                <a:ext cx="275537" cy="214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="" xmlns:a16="http://schemas.microsoft.com/office/drawing/2014/main" id="{E67295A5-CD9B-42DF-A06B-173F8F469F8E}"/>
                  </a:ext>
                </a:extLst>
              </p:cNvPr>
              <p:cNvSpPr/>
              <p:nvPr/>
            </p:nvSpPr>
            <p:spPr>
              <a:xfrm>
                <a:off x="2460260" y="-8238"/>
                <a:ext cx="3759554" cy="457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37818" y="-8238"/>
              <a:ext cx="3851066" cy="6866238"/>
              <a:chOff x="4185549" y="-8238"/>
              <a:chExt cx="3851066" cy="68662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681711" y="5259519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185549" y="-8238"/>
                <a:ext cx="3496163" cy="68662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81711" y="2724851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EDE0EF86-6B11-403B-931C-498DE9BDC6C2}"/>
              </a:ext>
            </a:extLst>
          </p:cNvPr>
          <p:cNvGrpSpPr/>
          <p:nvPr/>
        </p:nvGrpSpPr>
        <p:grpSpPr>
          <a:xfrm>
            <a:off x="2106510" y="4812511"/>
            <a:ext cx="3231363" cy="2039351"/>
            <a:chOff x="4240110" y="2283980"/>
            <a:chExt cx="3231363" cy="2039351"/>
          </a:xfrm>
          <a:solidFill>
            <a:schemeClr val="bg2">
              <a:lumMod val="75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="" xmlns:a16="http://schemas.microsoft.com/office/drawing/2014/main" id="{A3DDC1AA-2028-45A6-85FC-C54405C965C2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="" xmlns:a16="http://schemas.microsoft.com/office/drawing/2014/main" id="{7574A6C8-6A44-4465-9C78-F2707F6F69EB}"/>
                </a:ext>
              </a:extLst>
            </p:cNvPr>
            <p:cNvSpPr/>
            <p:nvPr/>
          </p:nvSpPr>
          <p:spPr>
            <a:xfrm rot="5400000">
              <a:off x="5864163" y="1332568"/>
              <a:ext cx="242449" cy="2145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="" xmlns:a16="http://schemas.microsoft.com/office/drawing/2014/main" id="{47D3A6E4-D227-49EB-92E2-59BA1EA13159}"/>
                </a:ext>
              </a:extLst>
            </p:cNvPr>
            <p:cNvSpPr/>
            <p:nvPr/>
          </p:nvSpPr>
          <p:spPr>
            <a:xfrm>
              <a:off x="4240110" y="2705977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3DD29CB8-778C-4A7E-B6DA-2B1742D265D8}"/>
              </a:ext>
            </a:extLst>
          </p:cNvPr>
          <p:cNvGrpSpPr/>
          <p:nvPr/>
        </p:nvGrpSpPr>
        <p:grpSpPr>
          <a:xfrm>
            <a:off x="-1740895" y="2501419"/>
            <a:ext cx="3850517" cy="4350802"/>
            <a:chOff x="326660" y="-8238"/>
            <a:chExt cx="3464445" cy="4350802"/>
          </a:xfrm>
        </p:grpSpPr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1896283"/>
              <a:chOff x="497171" y="2446281"/>
              <a:chExt cx="3464445" cy="18962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1896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3895411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-1369318" y="4927192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=""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3355511" y="2489362"/>
            <a:ext cx="1036149" cy="189806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3850030" y="3934483"/>
            <a:ext cx="20310" cy="151593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2999322" y="3934483"/>
            <a:ext cx="80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3091457" y="2988086"/>
            <a:ext cx="156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Download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Updates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=""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=""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=""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=""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Flowchart: Manual Input 109">
            <a:extLst>
              <a:ext uri="{FF2B5EF4-FFF2-40B4-BE49-F238E27FC236}">
                <a16:creationId xmlns=""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-1028151" y="5450413"/>
            <a:ext cx="1820745" cy="976488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-1007655" y="5643643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Raspberry Pi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7270420" y="3013500"/>
            <a:ext cx="1152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Data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Storage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=""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5793178" y="3547774"/>
            <a:ext cx="12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+BG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=""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=""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chemeClr val="accent6">
              <a:lumMod val="75000"/>
            </a:schemeClr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=""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=""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=""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2960537" y="5450413"/>
            <a:ext cx="1831960" cy="97648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5953413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2081564" y="6057431"/>
            <a:ext cx="8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3332613" y="5722580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</a:p>
        </p:txBody>
      </p:sp>
      <p:sp>
        <p:nvSpPr>
          <p:cNvPr id="177" name="Right Triangle 176">
            <a:extLst>
              <a:ext uri="{FF2B5EF4-FFF2-40B4-BE49-F238E27FC236}">
                <a16:creationId xmlns=""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-954677" y="3007414"/>
            <a:ext cx="1684684" cy="894643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-692622" y="3227904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B79BBEC3-300B-4F00-B147-759716F56CAB}"/>
              </a:ext>
            </a:extLst>
          </p:cNvPr>
          <p:cNvSpPr/>
          <p:nvPr/>
        </p:nvSpPr>
        <p:spPr>
          <a:xfrm>
            <a:off x="2955724" y="313220"/>
            <a:ext cx="1831960" cy="11901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2A4DFB0-8330-4380-8F72-AE0390F9C2D7}"/>
              </a:ext>
            </a:extLst>
          </p:cNvPr>
          <p:cNvSpPr txBox="1"/>
          <p:nvPr/>
        </p:nvSpPr>
        <p:spPr>
          <a:xfrm>
            <a:off x="2988596" y="476375"/>
            <a:ext cx="1766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0D2BB85B-A832-449A-B3C2-FECDAA1E4F32}"/>
              </a:ext>
            </a:extLst>
          </p:cNvPr>
          <p:cNvCxnSpPr>
            <a:cxnSpLocks/>
          </p:cNvCxnSpPr>
          <p:nvPr/>
        </p:nvCxnSpPr>
        <p:spPr>
          <a:xfrm flipV="1">
            <a:off x="3901876" y="1503378"/>
            <a:ext cx="0" cy="141694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02209134-28C0-43CF-8C07-7119AEB94E44}"/>
              </a:ext>
            </a:extLst>
          </p:cNvPr>
          <p:cNvSpPr txBox="1"/>
          <p:nvPr/>
        </p:nvSpPr>
        <p:spPr>
          <a:xfrm>
            <a:off x="2973523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92F808CD-940F-4BDB-A637-ABBFA7641DE9}"/>
              </a:ext>
            </a:extLst>
          </p:cNvPr>
          <p:cNvSpPr txBox="1"/>
          <p:nvPr/>
        </p:nvSpPr>
        <p:spPr>
          <a:xfrm>
            <a:off x="2847681" y="2366644"/>
            <a:ext cx="105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Background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5023E0BB-26F9-4C5B-8582-848D7145923D}"/>
              </a:ext>
            </a:extLst>
          </p:cNvPr>
          <p:cNvSpPr txBox="1"/>
          <p:nvPr/>
        </p:nvSpPr>
        <p:spPr>
          <a:xfrm>
            <a:off x="4620963" y="3547774"/>
            <a:ext cx="96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◄ Frames</a:t>
            </a:r>
          </a:p>
        </p:txBody>
      </p:sp>
    </p:spTree>
    <p:extLst>
      <p:ext uri="{BB962C8B-B14F-4D97-AF65-F5344CB8AC3E}">
        <p14:creationId xmlns:p14="http://schemas.microsoft.com/office/powerpoint/2010/main" val="421392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-2249302" y="-804600"/>
            <a:ext cx="16746351" cy="84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8838748" y="1551151"/>
            <a:ext cx="1395950" cy="7214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8838748" y="3038673"/>
            <a:ext cx="1395950" cy="13573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/>
          </a:p>
          <a:p>
            <a:pPr algn="ctr"/>
            <a:endParaRPr lang="en-GB" sz="1200" dirty="0" smtClean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2531167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E3C40A09-2385-4E23-AAEF-1554A8C96461}"/>
              </a:ext>
            </a:extLst>
          </p:cNvPr>
          <p:cNvSpPr/>
          <p:nvPr/>
        </p:nvSpPr>
        <p:spPr>
          <a:xfrm>
            <a:off x="349994" y="3080359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Camera 2</a:t>
            </a:r>
            <a:endParaRPr lang="en-GB" sz="1200" dirty="0"/>
          </a:p>
        </p:txBody>
      </p: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33AFE0B4-2681-4929-AA81-57093572C4E7}"/>
              </a:ext>
            </a:extLst>
          </p:cNvPr>
          <p:cNvSpPr/>
          <p:nvPr/>
        </p:nvSpPr>
        <p:spPr>
          <a:xfrm>
            <a:off x="7231438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2815026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289674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A0B5E334-81E5-4483-A5DC-4D8AC8D134D0}"/>
              </a:ext>
            </a:extLst>
          </p:cNvPr>
          <p:cNvSpPr/>
          <p:nvPr/>
        </p:nvSpPr>
        <p:spPr>
          <a:xfrm>
            <a:off x="10672160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5B27A360-D850-40D1-B5EB-8AFA9A7872B8}"/>
              </a:ext>
            </a:extLst>
          </p:cNvPr>
          <p:cNvSpPr/>
          <p:nvPr/>
        </p:nvSpPr>
        <p:spPr>
          <a:xfrm>
            <a:off x="8943198" y="373972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5A2CD1E4-4B9A-471C-A321-A79078ADE513}"/>
              </a:ext>
            </a:extLst>
          </p:cNvPr>
          <p:cNvSpPr/>
          <p:nvPr/>
        </p:nvSpPr>
        <p:spPr>
          <a:xfrm>
            <a:off x="10672160" y="2757400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A6C014E7-5DFF-466D-8A8C-661922517543}"/>
              </a:ext>
            </a:extLst>
          </p:cNvPr>
          <p:cNvSpPr/>
          <p:nvPr/>
        </p:nvSpPr>
        <p:spPr>
          <a:xfrm>
            <a:off x="8943198" y="343416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="" xmlns:a16="http://schemas.microsoft.com/office/drawing/2014/main" id="{4DE0C6C8-0688-494E-9AC2-F9F13ACEC5AF}"/>
              </a:ext>
            </a:extLst>
          </p:cNvPr>
          <p:cNvSpPr/>
          <p:nvPr/>
        </p:nvSpPr>
        <p:spPr>
          <a:xfrm>
            <a:off x="10672160" y="457238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C222B1E4-9889-434E-9439-0CE1060D0372}"/>
              </a:ext>
            </a:extLst>
          </p:cNvPr>
          <p:cNvSpPr/>
          <p:nvPr/>
        </p:nvSpPr>
        <p:spPr>
          <a:xfrm>
            <a:off x="8943198" y="4061695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F616EF5D-B3C0-4293-9C00-76135EA6F70A}"/>
              </a:ext>
            </a:extLst>
          </p:cNvPr>
          <p:cNvCxnSpPr>
            <a:cxnSpLocks/>
            <a:stCxn id="80" idx="6"/>
            <a:endCxn id="2" idx="1"/>
          </p:cNvCxnSpPr>
          <p:nvPr/>
        </p:nvCxnSpPr>
        <p:spPr>
          <a:xfrm flipV="1">
            <a:off x="1519840" y="3209007"/>
            <a:ext cx="602126" cy="9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="" xmlns:a16="http://schemas.microsoft.com/office/drawing/2014/main" id="{97E89223-4B00-4C1C-B9C5-FEF5AC2E95DB}"/>
              </a:ext>
            </a:extLst>
          </p:cNvPr>
          <p:cNvCxnSpPr>
            <a:cxnSpLocks/>
            <a:stCxn id="2" idx="3"/>
            <a:endCxn id="82" idx="2"/>
          </p:cNvCxnSpPr>
          <p:nvPr/>
        </p:nvCxnSpPr>
        <p:spPr>
          <a:xfrm flipV="1">
            <a:off x="3309015" y="3038673"/>
            <a:ext cx="481701" cy="17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D5E1C722-284F-40F8-A59F-BE924542C294}"/>
              </a:ext>
            </a:extLst>
          </p:cNvPr>
          <p:cNvCxnSpPr>
            <a:cxnSpLocks/>
            <a:stCxn id="82" idx="2"/>
            <a:endCxn id="84" idx="3"/>
          </p:cNvCxnSpPr>
          <p:nvPr/>
        </p:nvCxnSpPr>
        <p:spPr>
          <a:xfrm flipH="1" flipV="1">
            <a:off x="3309015" y="2873536"/>
            <a:ext cx="481701" cy="16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="" xmlns:a16="http://schemas.microsoft.com/office/drawing/2014/main" id="{1326901A-9F99-4B20-8181-47E47E67A39A}"/>
              </a:ext>
            </a:extLst>
          </p:cNvPr>
          <p:cNvCxnSpPr>
            <a:cxnSpLocks/>
            <a:stCxn id="84" idx="1"/>
            <a:endCxn id="80" idx="7"/>
          </p:cNvCxnSpPr>
          <p:nvPr/>
        </p:nvCxnSpPr>
        <p:spPr>
          <a:xfrm flipH="1">
            <a:off x="1348520" y="2873536"/>
            <a:ext cx="773446" cy="27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=""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038673"/>
            <a:ext cx="541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C4521EA0-29E8-43C1-A766-D19583B8F8C2}"/>
              </a:ext>
            </a:extLst>
          </p:cNvPr>
          <p:cNvCxnSpPr>
            <a:cxnSpLocks/>
            <a:stCxn id="85" idx="3"/>
            <a:endCxn id="81" idx="2"/>
          </p:cNvCxnSpPr>
          <p:nvPr/>
        </p:nvCxnSpPr>
        <p:spPr>
          <a:xfrm>
            <a:off x="6689524" y="3038673"/>
            <a:ext cx="541914" cy="84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E8B4ED40-61FB-48BB-829E-6CBF91E0654A}"/>
              </a:ext>
            </a:extLst>
          </p:cNvPr>
          <p:cNvCxnSpPr>
            <a:cxnSpLocks/>
            <a:stCxn id="81" idx="6"/>
            <a:endCxn id="150" idx="1"/>
          </p:cNvCxnSpPr>
          <p:nvPr/>
        </p:nvCxnSpPr>
        <p:spPr>
          <a:xfrm flipV="1">
            <a:off x="8401284" y="3576090"/>
            <a:ext cx="541914" cy="31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="" xmlns:a16="http://schemas.microsoft.com/office/drawing/2014/main" id="{7231A6DC-8B0E-45CC-B570-5C9E4A678B3B}"/>
              </a:ext>
            </a:extLst>
          </p:cNvPr>
          <p:cNvCxnSpPr>
            <a:cxnSpLocks/>
            <a:stCxn id="81" idx="6"/>
            <a:endCxn id="152" idx="1"/>
          </p:cNvCxnSpPr>
          <p:nvPr/>
        </p:nvCxnSpPr>
        <p:spPr>
          <a:xfrm>
            <a:off x="8401284" y="3888538"/>
            <a:ext cx="541914" cy="3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="" xmlns:a16="http://schemas.microsoft.com/office/drawing/2014/main" id="{B4422115-DA30-436C-824B-DBD6E45530BF}"/>
              </a:ext>
            </a:extLst>
          </p:cNvPr>
          <p:cNvCxnSpPr>
            <a:cxnSpLocks/>
            <a:stCxn id="81" idx="6"/>
            <a:endCxn id="88" idx="1"/>
          </p:cNvCxnSpPr>
          <p:nvPr/>
        </p:nvCxnSpPr>
        <p:spPr>
          <a:xfrm flipV="1">
            <a:off x="8401284" y="3881652"/>
            <a:ext cx="541914" cy="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="" xmlns:a16="http://schemas.microsoft.com/office/drawing/2014/main" id="{01DCDC35-2FE0-436B-84EA-4D9AD6175313}"/>
              </a:ext>
            </a:extLst>
          </p:cNvPr>
          <p:cNvCxnSpPr>
            <a:cxnSpLocks/>
            <a:stCxn id="150" idx="3"/>
            <a:endCxn id="91" idx="2"/>
          </p:cNvCxnSpPr>
          <p:nvPr/>
        </p:nvCxnSpPr>
        <p:spPr>
          <a:xfrm flipV="1">
            <a:off x="10130247" y="2981047"/>
            <a:ext cx="541913" cy="5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="" xmlns:a16="http://schemas.microsoft.com/office/drawing/2014/main" id="{1F870178-AB59-4055-9177-AE668B9F7208}"/>
              </a:ext>
            </a:extLst>
          </p:cNvPr>
          <p:cNvCxnSpPr>
            <a:cxnSpLocks/>
            <a:stCxn id="88" idx="3"/>
            <a:endCxn id="86" idx="2"/>
          </p:cNvCxnSpPr>
          <p:nvPr/>
        </p:nvCxnSpPr>
        <p:spPr>
          <a:xfrm>
            <a:off x="10130247" y="3881652"/>
            <a:ext cx="541913" cy="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="" xmlns:a16="http://schemas.microsoft.com/office/drawing/2014/main" id="{8EE5E6C2-C214-4FA5-B5FC-8754278A4B7B}"/>
              </a:ext>
            </a:extLst>
          </p:cNvPr>
          <p:cNvCxnSpPr>
            <a:cxnSpLocks/>
            <a:stCxn id="152" idx="3"/>
            <a:endCxn id="151" idx="2"/>
          </p:cNvCxnSpPr>
          <p:nvPr/>
        </p:nvCxnSpPr>
        <p:spPr>
          <a:xfrm>
            <a:off x="10130247" y="4203625"/>
            <a:ext cx="541913" cy="592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=""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=""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1-A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=""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 flipV="1">
            <a:off x="6689524" y="2061972"/>
            <a:ext cx="541914" cy="97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4B4A2F2B-35C0-404D-9795-82702358F223}"/>
              </a:ext>
            </a:extLst>
          </p:cNvPr>
          <p:cNvSpPr/>
          <p:nvPr/>
        </p:nvSpPr>
        <p:spPr>
          <a:xfrm>
            <a:off x="2027081" y="2366030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3A941A2-33F5-4CEE-AB64-E29A20FB4314}"/>
              </a:ext>
            </a:extLst>
          </p:cNvPr>
          <p:cNvSpPr/>
          <p:nvPr/>
        </p:nvSpPr>
        <p:spPr>
          <a:xfrm>
            <a:off x="2121966" y="3067077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28FE74E2-66AA-4133-9619-1627541AAEA8}"/>
              </a:ext>
            </a:extLst>
          </p:cNvPr>
          <p:cNvSpPr/>
          <p:nvPr/>
        </p:nvSpPr>
        <p:spPr>
          <a:xfrm>
            <a:off x="2121966" y="2731606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=""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2481987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Camera 1</a:t>
            </a:r>
            <a:endParaRPr lang="en-GB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=""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2" idx="1"/>
          </p:cNvCxnSpPr>
          <p:nvPr/>
        </p:nvCxnSpPr>
        <p:spPr>
          <a:xfrm>
            <a:off x="1348520" y="2863776"/>
            <a:ext cx="773446" cy="34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="" xmlns:a16="http://schemas.microsoft.com/office/drawing/2014/main" id="{DAB31678-084E-4387-A11E-A8663FDAB2B1}"/>
              </a:ext>
            </a:extLst>
          </p:cNvPr>
          <p:cNvCxnSpPr>
            <a:cxnSpLocks/>
            <a:stCxn id="84" idx="1"/>
            <a:endCxn id="181" idx="6"/>
          </p:cNvCxnSpPr>
          <p:nvPr/>
        </p:nvCxnSpPr>
        <p:spPr>
          <a:xfrm flipH="1" flipV="1">
            <a:off x="1519840" y="2705634"/>
            <a:ext cx="602126" cy="16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2869224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=""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=""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=""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=""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>
            <a:off x="668952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=""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=""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3534872"/>
            <a:ext cx="773446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=""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  <a:endCxn id="82" idx="3"/>
          </p:cNvCxnSpPr>
          <p:nvPr/>
        </p:nvCxnSpPr>
        <p:spPr>
          <a:xfrm flipV="1">
            <a:off x="3309015" y="3534872"/>
            <a:ext cx="653021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=""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3211593"/>
            <a:ext cx="653021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=""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3211593"/>
            <a:ext cx="773446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=""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270408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=""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340513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=""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306966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4257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Acquisition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Store Replace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528883E-3465-4CBF-995A-5DF989D3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30001"/>
              </p:ext>
            </p:extLst>
          </p:nvPr>
        </p:nvGraphicFramePr>
        <p:xfrm>
          <a:off x="1723656" y="1211245"/>
          <a:ext cx="81279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="" xmlns:a16="http://schemas.microsoft.com/office/drawing/2014/main" val="2748064566"/>
                    </a:ext>
                  </a:extLst>
                </a:gridCol>
                <a:gridCol w="903111">
                  <a:extLst>
                    <a:ext uri="{9D8B030D-6E8A-4147-A177-3AD203B41FA5}">
                      <a16:colId xmlns="" xmlns:a16="http://schemas.microsoft.com/office/drawing/2014/main" val="2637987764"/>
                    </a:ext>
                  </a:extLst>
                </a:gridCol>
                <a:gridCol w="903111">
                  <a:extLst>
                    <a:ext uri="{9D8B030D-6E8A-4147-A177-3AD203B41FA5}">
                      <a16:colId xmlns="" xmlns:a16="http://schemas.microsoft.com/office/drawing/2014/main" val="2776984181"/>
                    </a:ext>
                  </a:extLst>
                </a:gridCol>
                <a:gridCol w="903111">
                  <a:extLst>
                    <a:ext uri="{9D8B030D-6E8A-4147-A177-3AD203B41FA5}">
                      <a16:colId xmlns="" xmlns:a16="http://schemas.microsoft.com/office/drawing/2014/main" val="1152397279"/>
                    </a:ext>
                  </a:extLst>
                </a:gridCol>
                <a:gridCol w="903111">
                  <a:extLst>
                    <a:ext uri="{9D8B030D-6E8A-4147-A177-3AD203B41FA5}">
                      <a16:colId xmlns="" xmlns:a16="http://schemas.microsoft.com/office/drawing/2014/main" val="613546170"/>
                    </a:ext>
                  </a:extLst>
                </a:gridCol>
                <a:gridCol w="903111">
                  <a:extLst>
                    <a:ext uri="{9D8B030D-6E8A-4147-A177-3AD203B41FA5}">
                      <a16:colId xmlns="" xmlns:a16="http://schemas.microsoft.com/office/drawing/2014/main" val="205554848"/>
                    </a:ext>
                  </a:extLst>
                </a:gridCol>
                <a:gridCol w="903111">
                  <a:extLst>
                    <a:ext uri="{9D8B030D-6E8A-4147-A177-3AD203B41FA5}">
                      <a16:colId xmlns="" xmlns:a16="http://schemas.microsoft.com/office/drawing/2014/main" val="1357225310"/>
                    </a:ext>
                  </a:extLst>
                </a:gridCol>
                <a:gridCol w="903111">
                  <a:extLst>
                    <a:ext uri="{9D8B030D-6E8A-4147-A177-3AD203B41FA5}">
                      <a16:colId xmlns="" xmlns:a16="http://schemas.microsoft.com/office/drawing/2014/main" val="361452095"/>
                    </a:ext>
                  </a:extLst>
                </a:gridCol>
                <a:gridCol w="903111">
                  <a:extLst>
                    <a:ext uri="{9D8B030D-6E8A-4147-A177-3AD203B41FA5}">
                      <a16:colId xmlns="" xmlns:a16="http://schemas.microsoft.com/office/drawing/2014/main" val="2631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584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254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1289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7128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049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6528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952EAF2-0A12-43B9-9045-FF6DF05D9554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B1785C5-707A-4CE9-BBBE-93504DA2B416}"/>
                </a:ext>
              </a:extLst>
            </p:cNvPr>
            <p:cNvSpPr/>
            <p:nvPr/>
          </p:nvSpPr>
          <p:spPr>
            <a:xfrm>
              <a:off x="2878667" y="6513689"/>
              <a:ext cx="9313333" cy="3443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A2D6DE3E-4399-4E4A-B4D0-6B24E5925A58}"/>
                </a:ext>
              </a:extLst>
            </p:cNvPr>
            <p:cNvSpPr/>
            <p:nvPr/>
          </p:nvSpPr>
          <p:spPr>
            <a:xfrm>
              <a:off x="2878666" y="1549398"/>
              <a:ext cx="9313333" cy="4964290"/>
            </a:xfrm>
            <a:prstGeom prst="rtTriangle">
              <a:avLst/>
            </a:prstGeom>
            <a:solidFill>
              <a:srgbClr val="FF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="" xmlns:a16="http://schemas.microsoft.com/office/drawing/2014/main" id="{4492A67D-306C-40E5-A188-25C5B2E8E60E}"/>
                </a:ext>
              </a:extLst>
            </p:cNvPr>
            <p:cNvSpPr/>
            <p:nvPr/>
          </p:nvSpPr>
          <p:spPr>
            <a:xfrm>
              <a:off x="2878666" y="1549397"/>
              <a:ext cx="481819" cy="256824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7240A447-BF0B-4888-ADEE-D2144CBECB04}"/>
                </a:ext>
              </a:extLst>
            </p:cNvPr>
            <p:cNvGrpSpPr/>
            <p:nvPr/>
          </p:nvGrpSpPr>
          <p:grpSpPr>
            <a:xfrm>
              <a:off x="4222043" y="5988865"/>
              <a:ext cx="1333128" cy="524823"/>
              <a:chOff x="1902176" y="2348088"/>
              <a:chExt cx="6050521" cy="2381957"/>
            </a:xfrm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B9E483EF-C8ED-4317-9444-C6D60D009609}"/>
                  </a:ext>
                </a:extLst>
              </p:cNvPr>
              <p:cNvSpPr/>
              <p:nvPr/>
            </p:nvSpPr>
            <p:spPr>
              <a:xfrm>
                <a:off x="2698044" y="2348088"/>
                <a:ext cx="948268" cy="94826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F5DC7E25-2E03-4DE0-8320-080C922B65CE}"/>
                  </a:ext>
                </a:extLst>
              </p:cNvPr>
              <p:cNvSpPr/>
              <p:nvPr/>
            </p:nvSpPr>
            <p:spPr>
              <a:xfrm>
                <a:off x="6194613" y="2348088"/>
                <a:ext cx="948268" cy="9482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DFA46352-C925-404B-9D8C-89CD61D2ADB4}"/>
                  </a:ext>
                </a:extLst>
              </p:cNvPr>
              <p:cNvSpPr/>
              <p:nvPr/>
            </p:nvSpPr>
            <p:spPr>
              <a:xfrm>
                <a:off x="2517422" y="2788356"/>
                <a:ext cx="4763911" cy="1625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2D21F57D-E5CB-4BE7-B1D9-E4F1E8554796}"/>
                  </a:ext>
                </a:extLst>
              </p:cNvPr>
              <p:cNvSpPr/>
              <p:nvPr/>
            </p:nvSpPr>
            <p:spPr>
              <a:xfrm>
                <a:off x="1902176" y="3804356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sp>
          <p:nvSpPr>
            <p:cNvPr id="16" name="Cloud 15">
              <a:extLst>
                <a:ext uri="{FF2B5EF4-FFF2-40B4-BE49-F238E27FC236}">
                  <a16:creationId xmlns="" xmlns:a16="http://schemas.microsoft.com/office/drawing/2014/main" id="{2CE27498-5023-4903-B058-E42EFEAA038E}"/>
                </a:ext>
              </a:extLst>
            </p:cNvPr>
            <p:cNvSpPr/>
            <p:nvPr/>
          </p:nvSpPr>
          <p:spPr>
            <a:xfrm>
              <a:off x="9313333" y="6180367"/>
              <a:ext cx="948267" cy="451755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4780F52-5C75-483F-A096-AE5FC390B8FA}"/>
                </a:ext>
              </a:extLst>
            </p:cNvPr>
            <p:cNvSpPr/>
            <p:nvPr/>
          </p:nvSpPr>
          <p:spPr>
            <a:xfrm>
              <a:off x="0" y="1549398"/>
              <a:ext cx="2878667" cy="53086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-15152029" y="6855980"/>
            <a:ext cx="12191999" cy="6857999"/>
            <a:chOff x="1" y="1"/>
            <a:chExt cx="12191999" cy="6857999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D25B3EC-DB4C-4497-8FF5-572ABA1DC4C4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E9C4BE0C-8811-440A-A293-0B74E20CB15B}"/>
                </a:ext>
              </a:extLst>
            </p:cNvPr>
            <p:cNvGrpSpPr/>
            <p:nvPr/>
          </p:nvGrpSpPr>
          <p:grpSpPr>
            <a:xfrm rot="16200000">
              <a:off x="8794079" y="3668888"/>
              <a:ext cx="1989308" cy="3163387"/>
              <a:chOff x="6960847" y="403740"/>
              <a:chExt cx="3822539" cy="6078580"/>
            </a:xfrm>
          </p:grpSpPr>
          <p:sp>
            <p:nvSpPr>
              <p:cNvPr id="20" name="Rectangle: Rounded Corners 13">
                <a:extLst>
                  <a:ext uri="{FF2B5EF4-FFF2-40B4-BE49-F238E27FC236}">
                    <a16:creationId xmlns="" xmlns:a16="http://schemas.microsoft.com/office/drawing/2014/main" id="{F7D747E1-5321-4917-83A5-2C97927CE3D9}"/>
                  </a:ext>
                </a:extLst>
              </p:cNvPr>
              <p:cNvSpPr/>
              <p:nvPr/>
            </p:nvSpPr>
            <p:spPr>
              <a:xfrm rot="16200000">
                <a:off x="7295281" y="2966156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: Rounded Corners 18">
                <a:extLst>
                  <a:ext uri="{FF2B5EF4-FFF2-40B4-BE49-F238E27FC236}">
                    <a16:creationId xmlns="" xmlns:a16="http://schemas.microsoft.com/office/drawing/2014/main" id="{0F5F2F2C-752A-4F44-802C-BBB45CAC38B4}"/>
                  </a:ext>
                </a:extLst>
              </p:cNvPr>
              <p:cNvSpPr/>
              <p:nvPr/>
            </p:nvSpPr>
            <p:spPr>
              <a:xfrm rot="5400000">
                <a:off x="4398431" y="2994215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F3690F3F-1F02-439A-A3F7-6E4692B1FE3F}"/>
                  </a:ext>
                </a:extLst>
              </p:cNvPr>
              <p:cNvSpPr/>
              <p:nvPr/>
            </p:nvSpPr>
            <p:spPr>
              <a:xfrm rot="16200000">
                <a:off x="6524490" y="2193194"/>
                <a:ext cx="4763911" cy="25277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A0D0750E-85C8-46C7-A66D-0F4E01652F18}"/>
                  </a:ext>
                </a:extLst>
              </p:cNvPr>
              <p:cNvSpPr/>
              <p:nvPr/>
            </p:nvSpPr>
            <p:spPr>
              <a:xfrm rot="16200000">
                <a:off x="8401428" y="4710124"/>
                <a:ext cx="948268" cy="94826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="" xmlns:a16="http://schemas.microsoft.com/office/drawing/2014/main" id="{8026C938-56CA-447F-968E-67A1FE5611D7}"/>
                  </a:ext>
                </a:extLst>
              </p:cNvPr>
              <p:cNvSpPr/>
              <p:nvPr/>
            </p:nvSpPr>
            <p:spPr>
              <a:xfrm rot="16200000">
                <a:off x="8401428" y="1213555"/>
                <a:ext cx="948268" cy="9482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9" name="Cloud 18">
              <a:extLst>
                <a:ext uri="{FF2B5EF4-FFF2-40B4-BE49-F238E27FC236}">
                  <a16:creationId xmlns="" xmlns:a16="http://schemas.microsoft.com/office/drawing/2014/main" id="{7816433F-6710-4BE4-96DD-713A55E9C120}"/>
                </a:ext>
              </a:extLst>
            </p:cNvPr>
            <p:cNvSpPr/>
            <p:nvPr/>
          </p:nvSpPr>
          <p:spPr>
            <a:xfrm>
              <a:off x="632178" y="502056"/>
              <a:ext cx="2097743" cy="999366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15152030" y="13772253"/>
            <a:ext cx="12191999" cy="6857999"/>
            <a:chOff x="1" y="1"/>
            <a:chExt cx="12191999" cy="6857999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BD25B3EC-DB4C-4497-8FF5-572ABA1DC4C4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E9C4BE0C-8811-440A-A293-0B74E20CB15B}"/>
                </a:ext>
              </a:extLst>
            </p:cNvPr>
            <p:cNvGrpSpPr/>
            <p:nvPr/>
          </p:nvGrpSpPr>
          <p:grpSpPr>
            <a:xfrm rot="16200000">
              <a:off x="8794079" y="3668888"/>
              <a:ext cx="1989308" cy="3163387"/>
              <a:chOff x="6960847" y="403740"/>
              <a:chExt cx="3822539" cy="6078580"/>
            </a:xfrm>
          </p:grpSpPr>
          <p:sp>
            <p:nvSpPr>
              <p:cNvPr id="33" name="Rectangle: Rounded Corners 13">
                <a:extLst>
                  <a:ext uri="{FF2B5EF4-FFF2-40B4-BE49-F238E27FC236}">
                    <a16:creationId xmlns="" xmlns:a16="http://schemas.microsoft.com/office/drawing/2014/main" id="{F7D747E1-5321-4917-83A5-2C97927CE3D9}"/>
                  </a:ext>
                </a:extLst>
              </p:cNvPr>
              <p:cNvSpPr/>
              <p:nvPr/>
            </p:nvSpPr>
            <p:spPr>
              <a:xfrm rot="16200000">
                <a:off x="7295281" y="2966156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: Rounded Corners 18">
                <a:extLst>
                  <a:ext uri="{FF2B5EF4-FFF2-40B4-BE49-F238E27FC236}">
                    <a16:creationId xmlns="" xmlns:a16="http://schemas.microsoft.com/office/drawing/2014/main" id="{0F5F2F2C-752A-4F44-802C-BBB45CAC38B4}"/>
                  </a:ext>
                </a:extLst>
              </p:cNvPr>
              <p:cNvSpPr/>
              <p:nvPr/>
            </p:nvSpPr>
            <p:spPr>
              <a:xfrm rot="5400000">
                <a:off x="4398431" y="2994215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F3690F3F-1F02-439A-A3F7-6E4692B1FE3F}"/>
                  </a:ext>
                </a:extLst>
              </p:cNvPr>
              <p:cNvSpPr/>
              <p:nvPr/>
            </p:nvSpPr>
            <p:spPr>
              <a:xfrm rot="16200000">
                <a:off x="6524490" y="2193194"/>
                <a:ext cx="4763911" cy="25277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A0D0750E-85C8-46C7-A66D-0F4E01652F18}"/>
                  </a:ext>
                </a:extLst>
              </p:cNvPr>
              <p:cNvSpPr/>
              <p:nvPr/>
            </p:nvSpPr>
            <p:spPr>
              <a:xfrm rot="16200000">
                <a:off x="8401428" y="4710124"/>
                <a:ext cx="948268" cy="94826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8026C938-56CA-447F-968E-67A1FE5611D7}"/>
                  </a:ext>
                </a:extLst>
              </p:cNvPr>
              <p:cNvSpPr/>
              <p:nvPr/>
            </p:nvSpPr>
            <p:spPr>
              <a:xfrm rot="16200000">
                <a:off x="8401428" y="1213555"/>
                <a:ext cx="948268" cy="9482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Cloud 27">
              <a:extLst>
                <a:ext uri="{FF2B5EF4-FFF2-40B4-BE49-F238E27FC236}">
                  <a16:creationId xmlns="" xmlns:a16="http://schemas.microsoft.com/office/drawing/2014/main" id="{7816433F-6710-4BE4-96DD-713A55E9C120}"/>
                </a:ext>
              </a:extLst>
            </p:cNvPr>
            <p:cNvSpPr/>
            <p:nvPr/>
          </p:nvSpPr>
          <p:spPr>
            <a:xfrm>
              <a:off x="632178" y="502056"/>
              <a:ext cx="2097743" cy="999366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691F04F-5542-4138-AE32-C7ABDADEDD48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68F7C2D4-7A61-481E-95A2-C3E0FF07CEB2}"/>
                </a:ext>
              </a:extLst>
            </p:cNvPr>
            <p:cNvSpPr/>
            <p:nvPr/>
          </p:nvSpPr>
          <p:spPr>
            <a:xfrm>
              <a:off x="1184338" y="499084"/>
              <a:ext cx="993422" cy="99342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39986F21-83F4-47B4-A190-C21573817676}"/>
                </a:ext>
              </a:extLst>
            </p:cNvPr>
            <p:cNvSpPr/>
            <p:nvPr/>
          </p:nvSpPr>
          <p:spPr>
            <a:xfrm>
              <a:off x="8378515" y="4770071"/>
              <a:ext cx="993422" cy="9934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304F4A48-1083-4DC0-BBEA-AD2CB3155009}"/>
                </a:ext>
              </a:extLst>
            </p:cNvPr>
            <p:cNvSpPr/>
            <p:nvPr/>
          </p:nvSpPr>
          <p:spPr>
            <a:xfrm>
              <a:off x="10198183" y="4770071"/>
              <a:ext cx="993422" cy="9934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718890" y="-2363221"/>
            <a:ext cx="12191999" cy="13715998"/>
            <a:chOff x="12622872" y="4428718"/>
            <a:chExt cx="12191999" cy="13715998"/>
          </a:xfrm>
        </p:grpSpPr>
        <p:grpSp>
          <p:nvGrpSpPr>
            <p:cNvPr id="38" name="Group 37"/>
            <p:cNvGrpSpPr/>
            <p:nvPr/>
          </p:nvGrpSpPr>
          <p:grpSpPr>
            <a:xfrm>
              <a:off x="12622872" y="4428718"/>
              <a:ext cx="12191999" cy="6857999"/>
              <a:chOff x="1" y="1"/>
              <a:chExt cx="12191999" cy="68579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BD25B3EC-DB4C-4497-8FF5-572ABA1DC4C4}"/>
                  </a:ext>
                </a:extLst>
              </p:cNvPr>
              <p:cNvSpPr/>
              <p:nvPr/>
            </p:nvSpPr>
            <p:spPr>
              <a:xfrm flipH="1">
                <a:off x="1" y="1"/>
                <a:ext cx="12191999" cy="68579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="" xmlns:a16="http://schemas.microsoft.com/office/drawing/2014/main" id="{E9C4BE0C-8811-440A-A293-0B74E20CB15B}"/>
                  </a:ext>
                </a:extLst>
              </p:cNvPr>
              <p:cNvGrpSpPr/>
              <p:nvPr/>
            </p:nvGrpSpPr>
            <p:grpSpPr>
              <a:xfrm rot="16200000">
                <a:off x="8794079" y="3668888"/>
                <a:ext cx="1989308" cy="3163387"/>
                <a:chOff x="6960847" y="403740"/>
                <a:chExt cx="3822539" cy="6078580"/>
              </a:xfrm>
            </p:grpSpPr>
            <p:sp>
              <p:nvSpPr>
                <p:cNvPr id="49" name="Rectangle: Rounded Corners 13">
                  <a:extLst>
                    <a:ext uri="{FF2B5EF4-FFF2-40B4-BE49-F238E27FC236}">
                      <a16:creationId xmlns="" xmlns:a16="http://schemas.microsoft.com/office/drawing/2014/main" id="{F7D747E1-5321-4917-83A5-2C97927CE3D9}"/>
                    </a:ext>
                  </a:extLst>
                </p:cNvPr>
                <p:cNvSpPr/>
                <p:nvPr/>
              </p:nvSpPr>
              <p:spPr>
                <a:xfrm rot="16200000">
                  <a:off x="7295281" y="2966156"/>
                  <a:ext cx="6050521" cy="9256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: Rounded Corners 18">
                  <a:extLst>
                    <a:ext uri="{FF2B5EF4-FFF2-40B4-BE49-F238E27FC236}">
                      <a16:creationId xmlns="" xmlns:a16="http://schemas.microsoft.com/office/drawing/2014/main" id="{0F5F2F2C-752A-4F44-802C-BBB45CAC38B4}"/>
                    </a:ext>
                  </a:extLst>
                </p:cNvPr>
                <p:cNvSpPr/>
                <p:nvPr/>
              </p:nvSpPr>
              <p:spPr>
                <a:xfrm rot="5400000">
                  <a:off x="4398431" y="2994215"/>
                  <a:ext cx="6050521" cy="9256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="" xmlns:a16="http://schemas.microsoft.com/office/drawing/2014/main" id="{F3690F3F-1F02-439A-A3F7-6E4692B1FE3F}"/>
                    </a:ext>
                  </a:extLst>
                </p:cNvPr>
                <p:cNvSpPr/>
                <p:nvPr/>
              </p:nvSpPr>
              <p:spPr>
                <a:xfrm rot="16200000">
                  <a:off x="6524490" y="2193194"/>
                  <a:ext cx="4763911" cy="252773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="" xmlns:a16="http://schemas.microsoft.com/office/drawing/2014/main" id="{A0D0750E-85C8-46C7-A66D-0F4E01652F18}"/>
                    </a:ext>
                  </a:extLst>
                </p:cNvPr>
                <p:cNvSpPr/>
                <p:nvPr/>
              </p:nvSpPr>
              <p:spPr>
                <a:xfrm rot="16200000">
                  <a:off x="8401428" y="4710124"/>
                  <a:ext cx="948268" cy="94826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="" xmlns:a16="http://schemas.microsoft.com/office/drawing/2014/main" id="{8026C938-56CA-447F-968E-67A1FE5611D7}"/>
                    </a:ext>
                  </a:extLst>
                </p:cNvPr>
                <p:cNvSpPr/>
                <p:nvPr/>
              </p:nvSpPr>
              <p:spPr>
                <a:xfrm rot="16200000">
                  <a:off x="8401428" y="1213555"/>
                  <a:ext cx="948268" cy="9482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" name="Cloud 40">
                <a:extLst>
                  <a:ext uri="{FF2B5EF4-FFF2-40B4-BE49-F238E27FC236}">
                    <a16:creationId xmlns="" xmlns:a16="http://schemas.microsoft.com/office/drawing/2014/main" id="{7816433F-6710-4BE4-96DD-713A55E9C120}"/>
                  </a:ext>
                </a:extLst>
              </p:cNvPr>
              <p:cNvSpPr/>
              <p:nvPr/>
            </p:nvSpPr>
            <p:spPr>
              <a:xfrm>
                <a:off x="632178" y="502056"/>
                <a:ext cx="2097743" cy="999366"/>
              </a:xfrm>
              <a:prstGeom prst="clou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1691F04F-5542-4138-AE32-C7ABDADEDD48}"/>
                  </a:ext>
                </a:extLst>
              </p:cNvPr>
              <p:cNvSpPr/>
              <p:nvPr/>
            </p:nvSpPr>
            <p:spPr>
              <a:xfrm flipH="1">
                <a:off x="1" y="1"/>
                <a:ext cx="12191999" cy="6857999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39986F21-83F4-47B4-A190-C21573817676}"/>
                  </a:ext>
                </a:extLst>
              </p:cNvPr>
              <p:cNvSpPr/>
              <p:nvPr/>
            </p:nvSpPr>
            <p:spPr>
              <a:xfrm>
                <a:off x="8378515" y="4770071"/>
                <a:ext cx="993422" cy="99342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D4FE5C44-DB15-43D7-861A-9E8E75061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1316" y="1002890"/>
                <a:ext cx="8114717" cy="4293233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="" xmlns:a16="http://schemas.microsoft.com/office/drawing/2014/main" id="{68F7C2D4-7A61-481E-95A2-C3E0FF07CEB2}"/>
                  </a:ext>
                </a:extLst>
              </p:cNvPr>
              <p:cNvSpPr/>
              <p:nvPr/>
            </p:nvSpPr>
            <p:spPr>
              <a:xfrm>
                <a:off x="1184338" y="499084"/>
                <a:ext cx="993422" cy="99342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304F4A48-1083-4DC0-BBEA-AD2CB3155009}"/>
                  </a:ext>
                </a:extLst>
              </p:cNvPr>
              <p:cNvSpPr/>
              <p:nvPr/>
            </p:nvSpPr>
            <p:spPr>
              <a:xfrm>
                <a:off x="10198183" y="4770071"/>
                <a:ext cx="993422" cy="9934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="" xmlns:a16="http://schemas.microsoft.com/office/drawing/2014/main" id="{86723112-7FE1-441F-9F8A-F889DE6EF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5500" y="5296123"/>
                <a:ext cx="3519394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row: Right 7">
                <a:extLst>
                  <a:ext uri="{FF2B5EF4-FFF2-40B4-BE49-F238E27FC236}">
                    <a16:creationId xmlns="" xmlns:a16="http://schemas.microsoft.com/office/drawing/2014/main" id="{902D70E0-C0D5-495D-81FF-8718930F7553}"/>
                  </a:ext>
                </a:extLst>
              </p:cNvPr>
              <p:cNvSpPr/>
              <p:nvPr/>
            </p:nvSpPr>
            <p:spPr>
              <a:xfrm rot="17100000">
                <a:off x="7273945" y="4456842"/>
                <a:ext cx="708280" cy="561658"/>
              </a:xfrm>
              <a:prstGeom prst="rightArrow">
                <a:avLst>
                  <a:gd name="adj1" fmla="val 52031"/>
                  <a:gd name="adj2" fmla="val 33135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2622872" y="11286717"/>
              <a:ext cx="12191999" cy="6857999"/>
              <a:chOff x="1" y="1"/>
              <a:chExt cx="12191999" cy="685799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BD25B3EC-DB4C-4497-8FF5-572ABA1DC4C4}"/>
                  </a:ext>
                </a:extLst>
              </p:cNvPr>
              <p:cNvSpPr/>
              <p:nvPr/>
            </p:nvSpPr>
            <p:spPr>
              <a:xfrm flipH="1">
                <a:off x="1" y="1"/>
                <a:ext cx="12191999" cy="68579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8F6E0289-E345-4A0E-9753-7FC8FE3E0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055" y="1422434"/>
                <a:ext cx="7236445" cy="3828568"/>
              </a:xfrm>
              <a:prstGeom prst="line">
                <a:avLst/>
              </a:prstGeom>
              <a:ln w="311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="" xmlns:a16="http://schemas.microsoft.com/office/drawing/2014/main" id="{0F420222-C32D-4282-B4C1-8EE001FE4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6195" y="2644871"/>
                <a:ext cx="7401805" cy="3936726"/>
              </a:xfrm>
              <a:prstGeom prst="line">
                <a:avLst/>
              </a:prstGeom>
              <a:ln w="311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loud 57">
                <a:extLst>
                  <a:ext uri="{FF2B5EF4-FFF2-40B4-BE49-F238E27FC236}">
                    <a16:creationId xmlns="" xmlns:a16="http://schemas.microsoft.com/office/drawing/2014/main" id="{7816433F-6710-4BE4-96DD-713A55E9C120}"/>
                  </a:ext>
                </a:extLst>
              </p:cNvPr>
              <p:cNvSpPr/>
              <p:nvPr/>
            </p:nvSpPr>
            <p:spPr>
              <a:xfrm>
                <a:off x="632178" y="502056"/>
                <a:ext cx="2097743" cy="999366"/>
              </a:xfrm>
              <a:prstGeom prst="clou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9D3C3581-799D-41C4-8A7E-3B1F29D7F724}"/>
                  </a:ext>
                </a:extLst>
              </p:cNvPr>
              <p:cNvGrpSpPr/>
              <p:nvPr/>
            </p:nvGrpSpPr>
            <p:grpSpPr>
              <a:xfrm rot="17898333">
                <a:off x="8831384" y="3689000"/>
                <a:ext cx="1989308" cy="3163387"/>
                <a:chOff x="6960847" y="403740"/>
                <a:chExt cx="3822539" cy="6078580"/>
              </a:xfrm>
              <a:solidFill>
                <a:srgbClr val="000000">
                  <a:alpha val="50196"/>
                </a:srgbClr>
              </a:solidFill>
            </p:grpSpPr>
            <p:sp>
              <p:nvSpPr>
                <p:cNvPr id="66" name="Rectangle: Rounded Corners 39">
                  <a:extLst>
                    <a:ext uri="{FF2B5EF4-FFF2-40B4-BE49-F238E27FC236}">
                      <a16:creationId xmlns="" xmlns:a16="http://schemas.microsoft.com/office/drawing/2014/main" id="{342ABA70-F860-492B-BFBC-F4814929B690}"/>
                    </a:ext>
                  </a:extLst>
                </p:cNvPr>
                <p:cNvSpPr/>
                <p:nvPr/>
              </p:nvSpPr>
              <p:spPr>
                <a:xfrm rot="16200000">
                  <a:off x="7295281" y="2966156"/>
                  <a:ext cx="6050521" cy="92568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7" name="Rectangle: Rounded Corners 40">
                  <a:extLst>
                    <a:ext uri="{FF2B5EF4-FFF2-40B4-BE49-F238E27FC236}">
                      <a16:creationId xmlns="" xmlns:a16="http://schemas.microsoft.com/office/drawing/2014/main" id="{7C3DC209-DCFF-49CD-B4CD-A701A6076BC1}"/>
                    </a:ext>
                  </a:extLst>
                </p:cNvPr>
                <p:cNvSpPr/>
                <p:nvPr/>
              </p:nvSpPr>
              <p:spPr>
                <a:xfrm rot="5400000">
                  <a:off x="4398431" y="2994215"/>
                  <a:ext cx="6050521" cy="92568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="" xmlns:a16="http://schemas.microsoft.com/office/drawing/2014/main" id="{0D2D6DD8-D866-4F3D-967E-38D0B5925AD4}"/>
                    </a:ext>
                  </a:extLst>
                </p:cNvPr>
                <p:cNvSpPr/>
                <p:nvPr/>
              </p:nvSpPr>
              <p:spPr>
                <a:xfrm rot="16200000">
                  <a:off x="6524490" y="2193194"/>
                  <a:ext cx="4763911" cy="252773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="" xmlns:a16="http://schemas.microsoft.com/office/drawing/2014/main" id="{68D34BEC-9182-437E-9BA8-AD7FFA4B19EB}"/>
                    </a:ext>
                  </a:extLst>
                </p:cNvPr>
                <p:cNvSpPr/>
                <p:nvPr/>
              </p:nvSpPr>
              <p:spPr>
                <a:xfrm rot="16200000">
                  <a:off x="8401428" y="4710124"/>
                  <a:ext cx="948268" cy="94826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="" xmlns:a16="http://schemas.microsoft.com/office/drawing/2014/main" id="{BFE920F1-16B1-473C-990F-979542E37EF6}"/>
                    </a:ext>
                  </a:extLst>
                </p:cNvPr>
                <p:cNvSpPr/>
                <p:nvPr/>
              </p:nvSpPr>
              <p:spPr>
                <a:xfrm rot="16200000">
                  <a:off x="8401428" y="1213555"/>
                  <a:ext cx="948268" cy="94826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0EB7F6F5-EE0C-4A6A-91A8-4227CAAA66AD}"/>
                  </a:ext>
                </a:extLst>
              </p:cNvPr>
              <p:cNvGrpSpPr/>
              <p:nvPr/>
            </p:nvGrpSpPr>
            <p:grpSpPr>
              <a:xfrm rot="17898333">
                <a:off x="2784406" y="491453"/>
                <a:ext cx="1989308" cy="3163387"/>
                <a:chOff x="6960847" y="403740"/>
                <a:chExt cx="3822539" cy="6078580"/>
              </a:xfrm>
            </p:grpSpPr>
            <p:sp>
              <p:nvSpPr>
                <p:cNvPr id="61" name="Rectangle: Rounded Corners 15">
                  <a:extLst>
                    <a:ext uri="{FF2B5EF4-FFF2-40B4-BE49-F238E27FC236}">
                      <a16:creationId xmlns="" xmlns:a16="http://schemas.microsoft.com/office/drawing/2014/main" id="{4910E712-7CCC-4036-BB7D-5C63E9E5FDAB}"/>
                    </a:ext>
                  </a:extLst>
                </p:cNvPr>
                <p:cNvSpPr/>
                <p:nvPr/>
              </p:nvSpPr>
              <p:spPr>
                <a:xfrm rot="16200000">
                  <a:off x="7295281" y="2966156"/>
                  <a:ext cx="6050521" cy="9256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2" name="Rectangle: Rounded Corners 16">
                  <a:extLst>
                    <a:ext uri="{FF2B5EF4-FFF2-40B4-BE49-F238E27FC236}">
                      <a16:creationId xmlns="" xmlns:a16="http://schemas.microsoft.com/office/drawing/2014/main" id="{203D6D70-B921-4172-8BB5-E3E2F3045288}"/>
                    </a:ext>
                  </a:extLst>
                </p:cNvPr>
                <p:cNvSpPr/>
                <p:nvPr/>
              </p:nvSpPr>
              <p:spPr>
                <a:xfrm rot="5400000">
                  <a:off x="4398431" y="2994215"/>
                  <a:ext cx="6050521" cy="9256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="" xmlns:a16="http://schemas.microsoft.com/office/drawing/2014/main" id="{8F9E3AED-DA06-41E3-B4CB-F98B313D387C}"/>
                    </a:ext>
                  </a:extLst>
                </p:cNvPr>
                <p:cNvSpPr/>
                <p:nvPr/>
              </p:nvSpPr>
              <p:spPr>
                <a:xfrm rot="16200000">
                  <a:off x="6524490" y="2193194"/>
                  <a:ext cx="4763911" cy="252773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="" xmlns:a16="http://schemas.microsoft.com/office/drawing/2014/main" id="{AE61BD7C-6DB3-4503-ACFA-F76BE066663D}"/>
                    </a:ext>
                  </a:extLst>
                </p:cNvPr>
                <p:cNvSpPr/>
                <p:nvPr/>
              </p:nvSpPr>
              <p:spPr>
                <a:xfrm rot="16200000">
                  <a:off x="8401428" y="4710124"/>
                  <a:ext cx="948268" cy="94826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="" xmlns:a16="http://schemas.microsoft.com/office/drawing/2014/main" id="{077293C1-F0DE-421A-9D7C-E6AFAB90A861}"/>
                    </a:ext>
                  </a:extLst>
                </p:cNvPr>
                <p:cNvSpPr/>
                <p:nvPr/>
              </p:nvSpPr>
              <p:spPr>
                <a:xfrm rot="16200000">
                  <a:off x="8401428" y="1213555"/>
                  <a:ext cx="948268" cy="94826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952EAF2-0A12-43B9-9045-FF6DF05D9554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B1785C5-707A-4CE9-BBBE-93504DA2B416}"/>
                </a:ext>
              </a:extLst>
            </p:cNvPr>
            <p:cNvSpPr/>
            <p:nvPr/>
          </p:nvSpPr>
          <p:spPr>
            <a:xfrm>
              <a:off x="2878667" y="6513689"/>
              <a:ext cx="9313333" cy="3443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A2D6DE3E-4399-4E4A-B4D0-6B24E5925A58}"/>
                </a:ext>
              </a:extLst>
            </p:cNvPr>
            <p:cNvSpPr/>
            <p:nvPr/>
          </p:nvSpPr>
          <p:spPr>
            <a:xfrm>
              <a:off x="2878666" y="1549398"/>
              <a:ext cx="9313333" cy="4964290"/>
            </a:xfrm>
            <a:prstGeom prst="rtTriangle">
              <a:avLst/>
            </a:prstGeom>
            <a:solidFill>
              <a:srgbClr val="FF00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="" xmlns:a16="http://schemas.microsoft.com/office/drawing/2014/main" id="{4492A67D-306C-40E5-A188-25C5B2E8E60E}"/>
                </a:ext>
              </a:extLst>
            </p:cNvPr>
            <p:cNvSpPr/>
            <p:nvPr/>
          </p:nvSpPr>
          <p:spPr>
            <a:xfrm>
              <a:off x="2878666" y="1549397"/>
              <a:ext cx="481819" cy="256824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7240A447-BF0B-4888-ADEE-D2144CBECB04}"/>
                </a:ext>
              </a:extLst>
            </p:cNvPr>
            <p:cNvGrpSpPr/>
            <p:nvPr/>
          </p:nvGrpSpPr>
          <p:grpSpPr>
            <a:xfrm>
              <a:off x="4222043" y="5988865"/>
              <a:ext cx="1333128" cy="524823"/>
              <a:chOff x="1902176" y="2348088"/>
              <a:chExt cx="6050521" cy="2381957"/>
            </a:xfrm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B9E483EF-C8ED-4317-9444-C6D60D009609}"/>
                  </a:ext>
                </a:extLst>
              </p:cNvPr>
              <p:cNvSpPr/>
              <p:nvPr/>
            </p:nvSpPr>
            <p:spPr>
              <a:xfrm>
                <a:off x="2698044" y="2348088"/>
                <a:ext cx="948268" cy="94826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F5DC7E25-2E03-4DE0-8320-080C922B65CE}"/>
                  </a:ext>
                </a:extLst>
              </p:cNvPr>
              <p:cNvSpPr/>
              <p:nvPr/>
            </p:nvSpPr>
            <p:spPr>
              <a:xfrm>
                <a:off x="6194613" y="2348088"/>
                <a:ext cx="948268" cy="9482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DFA46352-C925-404B-9D8C-89CD61D2ADB4}"/>
                  </a:ext>
                </a:extLst>
              </p:cNvPr>
              <p:cNvSpPr/>
              <p:nvPr/>
            </p:nvSpPr>
            <p:spPr>
              <a:xfrm>
                <a:off x="2517422" y="2788356"/>
                <a:ext cx="4763911" cy="1625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2D21F57D-E5CB-4BE7-B1D9-E4F1E8554796}"/>
                  </a:ext>
                </a:extLst>
              </p:cNvPr>
              <p:cNvSpPr/>
              <p:nvPr/>
            </p:nvSpPr>
            <p:spPr>
              <a:xfrm>
                <a:off x="1902176" y="3804356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sp>
          <p:nvSpPr>
            <p:cNvPr id="16" name="Cloud 15">
              <a:extLst>
                <a:ext uri="{FF2B5EF4-FFF2-40B4-BE49-F238E27FC236}">
                  <a16:creationId xmlns="" xmlns:a16="http://schemas.microsoft.com/office/drawing/2014/main" id="{2CE27498-5023-4903-B058-E42EFEAA038E}"/>
                </a:ext>
              </a:extLst>
            </p:cNvPr>
            <p:cNvSpPr/>
            <p:nvPr/>
          </p:nvSpPr>
          <p:spPr>
            <a:xfrm>
              <a:off x="9313333" y="6180367"/>
              <a:ext cx="948267" cy="451755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4780F52-5C75-483F-A096-AE5FC390B8FA}"/>
                </a:ext>
              </a:extLst>
            </p:cNvPr>
            <p:cNvSpPr/>
            <p:nvPr/>
          </p:nvSpPr>
          <p:spPr>
            <a:xfrm>
              <a:off x="0" y="1549398"/>
              <a:ext cx="2878667" cy="53086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283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BD25B3EC-DB4C-4497-8FF5-572ABA1DC4C4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E9C4BE0C-8811-440A-A293-0B74E20CB15B}"/>
                </a:ext>
              </a:extLst>
            </p:cNvPr>
            <p:cNvGrpSpPr/>
            <p:nvPr/>
          </p:nvGrpSpPr>
          <p:grpSpPr>
            <a:xfrm rot="16200000">
              <a:off x="8794079" y="3668888"/>
              <a:ext cx="1989308" cy="3163387"/>
              <a:chOff x="6960847" y="403740"/>
              <a:chExt cx="3822539" cy="607858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F7D747E1-5321-4917-83A5-2C97927CE3D9}"/>
                  </a:ext>
                </a:extLst>
              </p:cNvPr>
              <p:cNvSpPr/>
              <p:nvPr/>
            </p:nvSpPr>
            <p:spPr>
              <a:xfrm rot="16200000">
                <a:off x="7295281" y="2966156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="" xmlns:a16="http://schemas.microsoft.com/office/drawing/2014/main" id="{0F5F2F2C-752A-4F44-802C-BBB45CAC38B4}"/>
                  </a:ext>
                </a:extLst>
              </p:cNvPr>
              <p:cNvSpPr/>
              <p:nvPr/>
            </p:nvSpPr>
            <p:spPr>
              <a:xfrm rot="5400000">
                <a:off x="4398431" y="2994215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F3690F3F-1F02-439A-A3F7-6E4692B1FE3F}"/>
                  </a:ext>
                </a:extLst>
              </p:cNvPr>
              <p:cNvSpPr/>
              <p:nvPr/>
            </p:nvSpPr>
            <p:spPr>
              <a:xfrm rot="16200000">
                <a:off x="6524490" y="2193194"/>
                <a:ext cx="4763911" cy="25277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A0D0750E-85C8-46C7-A66D-0F4E01652F18}"/>
                  </a:ext>
                </a:extLst>
              </p:cNvPr>
              <p:cNvSpPr/>
              <p:nvPr/>
            </p:nvSpPr>
            <p:spPr>
              <a:xfrm rot="16200000">
                <a:off x="8401428" y="4710124"/>
                <a:ext cx="948268" cy="94826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026C938-56CA-447F-968E-67A1FE5611D7}"/>
                  </a:ext>
                </a:extLst>
              </p:cNvPr>
              <p:cNvSpPr/>
              <p:nvPr/>
            </p:nvSpPr>
            <p:spPr>
              <a:xfrm rot="16200000">
                <a:off x="8401428" y="1213555"/>
                <a:ext cx="948268" cy="9482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" name="Cloud 21">
              <a:extLst>
                <a:ext uri="{FF2B5EF4-FFF2-40B4-BE49-F238E27FC236}">
                  <a16:creationId xmlns="" xmlns:a16="http://schemas.microsoft.com/office/drawing/2014/main" id="{7816433F-6710-4BE4-96DD-713A55E9C120}"/>
                </a:ext>
              </a:extLst>
            </p:cNvPr>
            <p:cNvSpPr/>
            <p:nvPr/>
          </p:nvSpPr>
          <p:spPr>
            <a:xfrm>
              <a:off x="632178" y="502056"/>
              <a:ext cx="2097743" cy="999366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BD25B3EC-DB4C-4497-8FF5-572ABA1DC4C4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E9C4BE0C-8811-440A-A293-0B74E20CB15B}"/>
                </a:ext>
              </a:extLst>
            </p:cNvPr>
            <p:cNvGrpSpPr/>
            <p:nvPr/>
          </p:nvGrpSpPr>
          <p:grpSpPr>
            <a:xfrm rot="16200000">
              <a:off x="8794079" y="3668888"/>
              <a:ext cx="1989308" cy="3163387"/>
              <a:chOff x="6960847" y="403740"/>
              <a:chExt cx="3822539" cy="607858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F7D747E1-5321-4917-83A5-2C97927CE3D9}"/>
                  </a:ext>
                </a:extLst>
              </p:cNvPr>
              <p:cNvSpPr/>
              <p:nvPr/>
            </p:nvSpPr>
            <p:spPr>
              <a:xfrm rot="16200000">
                <a:off x="7295281" y="2966156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="" xmlns:a16="http://schemas.microsoft.com/office/drawing/2014/main" id="{0F5F2F2C-752A-4F44-802C-BBB45CAC38B4}"/>
                  </a:ext>
                </a:extLst>
              </p:cNvPr>
              <p:cNvSpPr/>
              <p:nvPr/>
            </p:nvSpPr>
            <p:spPr>
              <a:xfrm rot="5400000">
                <a:off x="4398431" y="2994215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F3690F3F-1F02-439A-A3F7-6E4692B1FE3F}"/>
                  </a:ext>
                </a:extLst>
              </p:cNvPr>
              <p:cNvSpPr/>
              <p:nvPr/>
            </p:nvSpPr>
            <p:spPr>
              <a:xfrm rot="16200000">
                <a:off x="6524490" y="2193194"/>
                <a:ext cx="4763911" cy="25277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A0D0750E-85C8-46C7-A66D-0F4E01652F18}"/>
                  </a:ext>
                </a:extLst>
              </p:cNvPr>
              <p:cNvSpPr/>
              <p:nvPr/>
            </p:nvSpPr>
            <p:spPr>
              <a:xfrm rot="16200000">
                <a:off x="8401428" y="4710124"/>
                <a:ext cx="948268" cy="94826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026C938-56CA-447F-968E-67A1FE5611D7}"/>
                  </a:ext>
                </a:extLst>
              </p:cNvPr>
              <p:cNvSpPr/>
              <p:nvPr/>
            </p:nvSpPr>
            <p:spPr>
              <a:xfrm rot="16200000">
                <a:off x="8401428" y="1213555"/>
                <a:ext cx="948268" cy="9482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" name="Cloud 21">
              <a:extLst>
                <a:ext uri="{FF2B5EF4-FFF2-40B4-BE49-F238E27FC236}">
                  <a16:creationId xmlns="" xmlns:a16="http://schemas.microsoft.com/office/drawing/2014/main" id="{7816433F-6710-4BE4-96DD-713A55E9C120}"/>
                </a:ext>
              </a:extLst>
            </p:cNvPr>
            <p:cNvSpPr/>
            <p:nvPr/>
          </p:nvSpPr>
          <p:spPr>
            <a:xfrm>
              <a:off x="632178" y="502056"/>
              <a:ext cx="2097743" cy="999366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1691F04F-5542-4138-AE32-C7ABDADEDD48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8F7C2D4-7A61-481E-95A2-C3E0FF07CEB2}"/>
                </a:ext>
              </a:extLst>
            </p:cNvPr>
            <p:cNvSpPr/>
            <p:nvPr/>
          </p:nvSpPr>
          <p:spPr>
            <a:xfrm>
              <a:off x="1184338" y="499084"/>
              <a:ext cx="993422" cy="99342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39986F21-83F4-47B4-A190-C21573817676}"/>
                </a:ext>
              </a:extLst>
            </p:cNvPr>
            <p:cNvSpPr/>
            <p:nvPr/>
          </p:nvSpPr>
          <p:spPr>
            <a:xfrm>
              <a:off x="8378515" y="4770071"/>
              <a:ext cx="993422" cy="9934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304F4A48-1083-4DC0-BBEA-AD2CB3155009}"/>
                </a:ext>
              </a:extLst>
            </p:cNvPr>
            <p:cNvSpPr/>
            <p:nvPr/>
          </p:nvSpPr>
          <p:spPr>
            <a:xfrm>
              <a:off x="10198183" y="4770071"/>
              <a:ext cx="993422" cy="9934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BD25B3EC-DB4C-4497-8FF5-572ABA1DC4C4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E9C4BE0C-8811-440A-A293-0B74E20CB15B}"/>
                </a:ext>
              </a:extLst>
            </p:cNvPr>
            <p:cNvGrpSpPr/>
            <p:nvPr/>
          </p:nvGrpSpPr>
          <p:grpSpPr>
            <a:xfrm rot="16200000">
              <a:off x="8794079" y="3668888"/>
              <a:ext cx="1989308" cy="3163387"/>
              <a:chOff x="6960847" y="403740"/>
              <a:chExt cx="3822539" cy="607858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F7D747E1-5321-4917-83A5-2C97927CE3D9}"/>
                  </a:ext>
                </a:extLst>
              </p:cNvPr>
              <p:cNvSpPr/>
              <p:nvPr/>
            </p:nvSpPr>
            <p:spPr>
              <a:xfrm rot="16200000">
                <a:off x="7295281" y="2966156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="" xmlns:a16="http://schemas.microsoft.com/office/drawing/2014/main" id="{0F5F2F2C-752A-4F44-802C-BBB45CAC38B4}"/>
                  </a:ext>
                </a:extLst>
              </p:cNvPr>
              <p:cNvSpPr/>
              <p:nvPr/>
            </p:nvSpPr>
            <p:spPr>
              <a:xfrm rot="5400000">
                <a:off x="4398431" y="2994215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F3690F3F-1F02-439A-A3F7-6E4692B1FE3F}"/>
                  </a:ext>
                </a:extLst>
              </p:cNvPr>
              <p:cNvSpPr/>
              <p:nvPr/>
            </p:nvSpPr>
            <p:spPr>
              <a:xfrm rot="16200000">
                <a:off x="6524490" y="2193194"/>
                <a:ext cx="4763911" cy="25277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A0D0750E-85C8-46C7-A66D-0F4E01652F18}"/>
                  </a:ext>
                </a:extLst>
              </p:cNvPr>
              <p:cNvSpPr/>
              <p:nvPr/>
            </p:nvSpPr>
            <p:spPr>
              <a:xfrm rot="16200000">
                <a:off x="8401428" y="4710124"/>
                <a:ext cx="948268" cy="94826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8026C938-56CA-447F-968E-67A1FE5611D7}"/>
                  </a:ext>
                </a:extLst>
              </p:cNvPr>
              <p:cNvSpPr/>
              <p:nvPr/>
            </p:nvSpPr>
            <p:spPr>
              <a:xfrm rot="16200000">
                <a:off x="8401428" y="1213555"/>
                <a:ext cx="948268" cy="9482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" name="Cloud 21">
              <a:extLst>
                <a:ext uri="{FF2B5EF4-FFF2-40B4-BE49-F238E27FC236}">
                  <a16:creationId xmlns="" xmlns:a16="http://schemas.microsoft.com/office/drawing/2014/main" id="{7816433F-6710-4BE4-96DD-713A55E9C120}"/>
                </a:ext>
              </a:extLst>
            </p:cNvPr>
            <p:cNvSpPr/>
            <p:nvPr/>
          </p:nvSpPr>
          <p:spPr>
            <a:xfrm>
              <a:off x="632178" y="502056"/>
              <a:ext cx="2097743" cy="999366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1691F04F-5542-4138-AE32-C7ABDADEDD48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39986F21-83F4-47B4-A190-C21573817676}"/>
                </a:ext>
              </a:extLst>
            </p:cNvPr>
            <p:cNvSpPr/>
            <p:nvPr/>
          </p:nvSpPr>
          <p:spPr>
            <a:xfrm>
              <a:off x="8378515" y="4770071"/>
              <a:ext cx="993422" cy="99342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D4FE5C44-DB15-43D7-861A-9E8E750611FA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6" y="1002890"/>
              <a:ext cx="8114717" cy="4293233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8F7C2D4-7A61-481E-95A2-C3E0FF07CEB2}"/>
                </a:ext>
              </a:extLst>
            </p:cNvPr>
            <p:cNvSpPr/>
            <p:nvPr/>
          </p:nvSpPr>
          <p:spPr>
            <a:xfrm>
              <a:off x="1184338" y="499084"/>
              <a:ext cx="993422" cy="99342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304F4A48-1083-4DC0-BBEA-AD2CB3155009}"/>
                </a:ext>
              </a:extLst>
            </p:cNvPr>
            <p:cNvSpPr/>
            <p:nvPr/>
          </p:nvSpPr>
          <p:spPr>
            <a:xfrm>
              <a:off x="10198183" y="4770071"/>
              <a:ext cx="993422" cy="9934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86723112-7FE1-441F-9F8A-F889DE6EF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5500" y="5296123"/>
              <a:ext cx="3519394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="" xmlns:a16="http://schemas.microsoft.com/office/drawing/2014/main" id="{902D70E0-C0D5-495D-81FF-8718930F7553}"/>
                </a:ext>
              </a:extLst>
            </p:cNvPr>
            <p:cNvSpPr/>
            <p:nvPr/>
          </p:nvSpPr>
          <p:spPr>
            <a:xfrm rot="17100000">
              <a:off x="7273945" y="4456842"/>
              <a:ext cx="708280" cy="561658"/>
            </a:xfrm>
            <a:prstGeom prst="rightArrow">
              <a:avLst>
                <a:gd name="adj1" fmla="val 52031"/>
                <a:gd name="adj2" fmla="val 3313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=""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=""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BD25B3EC-DB4C-4497-8FF5-572ABA1DC4C4}"/>
                </a:ext>
              </a:extLst>
            </p:cNvPr>
            <p:cNvSpPr/>
            <p:nvPr/>
          </p:nvSpPr>
          <p:spPr>
            <a:xfrm flipH="1">
              <a:off x="1" y="1"/>
              <a:ext cx="12191999" cy="68579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8F6E0289-E345-4A0E-9753-7FC8FE3E078D}"/>
                </a:ext>
              </a:extLst>
            </p:cNvPr>
            <p:cNvCxnSpPr>
              <a:cxnSpLocks/>
            </p:cNvCxnSpPr>
            <p:nvPr/>
          </p:nvCxnSpPr>
          <p:spPr>
            <a:xfrm>
              <a:off x="4130055" y="1422434"/>
              <a:ext cx="7236445" cy="3828568"/>
            </a:xfrm>
            <a:prstGeom prst="line">
              <a:avLst/>
            </a:prstGeom>
            <a:ln w="311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0F420222-C32D-4282-B4C1-8EE001FE4EB1}"/>
                </a:ext>
              </a:extLst>
            </p:cNvPr>
            <p:cNvCxnSpPr>
              <a:cxnSpLocks/>
            </p:cNvCxnSpPr>
            <p:nvPr/>
          </p:nvCxnSpPr>
          <p:spPr>
            <a:xfrm>
              <a:off x="3266195" y="2644871"/>
              <a:ext cx="7401805" cy="3936726"/>
            </a:xfrm>
            <a:prstGeom prst="line">
              <a:avLst/>
            </a:prstGeom>
            <a:ln w="311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loud 21">
              <a:extLst>
                <a:ext uri="{FF2B5EF4-FFF2-40B4-BE49-F238E27FC236}">
                  <a16:creationId xmlns="" xmlns:a16="http://schemas.microsoft.com/office/drawing/2014/main" id="{7816433F-6710-4BE4-96DD-713A55E9C120}"/>
                </a:ext>
              </a:extLst>
            </p:cNvPr>
            <p:cNvSpPr/>
            <p:nvPr/>
          </p:nvSpPr>
          <p:spPr>
            <a:xfrm>
              <a:off x="632178" y="502056"/>
              <a:ext cx="2097743" cy="999366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9D3C3581-799D-41C4-8A7E-3B1F29D7F724}"/>
                </a:ext>
              </a:extLst>
            </p:cNvPr>
            <p:cNvGrpSpPr/>
            <p:nvPr/>
          </p:nvGrpSpPr>
          <p:grpSpPr>
            <a:xfrm rot="17898333">
              <a:off x="8831384" y="3689000"/>
              <a:ext cx="1989308" cy="3163387"/>
              <a:chOff x="6960847" y="403740"/>
              <a:chExt cx="3822539" cy="6078580"/>
            </a:xfrm>
            <a:solidFill>
              <a:srgbClr val="000000">
                <a:alpha val="50196"/>
              </a:srgbClr>
            </a:solidFill>
          </p:grpSpPr>
          <p:sp>
            <p:nvSpPr>
              <p:cNvPr id="40" name="Rectangle: Rounded Corners 39">
                <a:extLst>
                  <a:ext uri="{FF2B5EF4-FFF2-40B4-BE49-F238E27FC236}">
                    <a16:creationId xmlns="" xmlns:a16="http://schemas.microsoft.com/office/drawing/2014/main" id="{342ABA70-F860-492B-BFBC-F4814929B690}"/>
                  </a:ext>
                </a:extLst>
              </p:cNvPr>
              <p:cNvSpPr/>
              <p:nvPr/>
            </p:nvSpPr>
            <p:spPr>
              <a:xfrm rot="16200000">
                <a:off x="7295281" y="2966156"/>
                <a:ext cx="6050521" cy="925689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="" xmlns:a16="http://schemas.microsoft.com/office/drawing/2014/main" id="{7C3DC209-DCFF-49CD-B4CD-A701A6076BC1}"/>
                  </a:ext>
                </a:extLst>
              </p:cNvPr>
              <p:cNvSpPr/>
              <p:nvPr/>
            </p:nvSpPr>
            <p:spPr>
              <a:xfrm rot="5400000">
                <a:off x="4398431" y="2994215"/>
                <a:ext cx="6050521" cy="925689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0D2D6DD8-D866-4F3D-967E-38D0B5925AD4}"/>
                  </a:ext>
                </a:extLst>
              </p:cNvPr>
              <p:cNvSpPr/>
              <p:nvPr/>
            </p:nvSpPr>
            <p:spPr>
              <a:xfrm rot="16200000">
                <a:off x="6524490" y="2193194"/>
                <a:ext cx="4763911" cy="25277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68D34BEC-9182-437E-9BA8-AD7FFA4B19EB}"/>
                  </a:ext>
                </a:extLst>
              </p:cNvPr>
              <p:cNvSpPr/>
              <p:nvPr/>
            </p:nvSpPr>
            <p:spPr>
              <a:xfrm rot="16200000">
                <a:off x="8401428" y="4710124"/>
                <a:ext cx="948268" cy="94826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="" xmlns:a16="http://schemas.microsoft.com/office/drawing/2014/main" id="{BFE920F1-16B1-473C-990F-979542E37EF6}"/>
                  </a:ext>
                </a:extLst>
              </p:cNvPr>
              <p:cNvSpPr/>
              <p:nvPr/>
            </p:nvSpPr>
            <p:spPr>
              <a:xfrm rot="16200000">
                <a:off x="8401428" y="1213555"/>
                <a:ext cx="948268" cy="94826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0EB7F6F5-EE0C-4A6A-91A8-4227CAAA66AD}"/>
                </a:ext>
              </a:extLst>
            </p:cNvPr>
            <p:cNvGrpSpPr/>
            <p:nvPr/>
          </p:nvGrpSpPr>
          <p:grpSpPr>
            <a:xfrm rot="17898333">
              <a:off x="2784406" y="491453"/>
              <a:ext cx="1989308" cy="3163387"/>
              <a:chOff x="6960847" y="403740"/>
              <a:chExt cx="3822539" cy="607858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4910E712-7CCC-4036-BB7D-5C63E9E5FDAB}"/>
                  </a:ext>
                </a:extLst>
              </p:cNvPr>
              <p:cNvSpPr/>
              <p:nvPr/>
            </p:nvSpPr>
            <p:spPr>
              <a:xfrm rot="16200000">
                <a:off x="7295281" y="2966156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="" xmlns:a16="http://schemas.microsoft.com/office/drawing/2014/main" id="{203D6D70-B921-4172-8BB5-E3E2F3045288}"/>
                  </a:ext>
                </a:extLst>
              </p:cNvPr>
              <p:cNvSpPr/>
              <p:nvPr/>
            </p:nvSpPr>
            <p:spPr>
              <a:xfrm rot="5400000">
                <a:off x="4398431" y="2994215"/>
                <a:ext cx="6050521" cy="92568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8F9E3AED-DA06-41E3-B4CB-F98B313D387C}"/>
                  </a:ext>
                </a:extLst>
              </p:cNvPr>
              <p:cNvSpPr/>
              <p:nvPr/>
            </p:nvSpPr>
            <p:spPr>
              <a:xfrm rot="16200000">
                <a:off x="6524490" y="2193194"/>
                <a:ext cx="4763911" cy="25277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AE61BD7C-6DB3-4503-ACFA-F76BE066663D}"/>
                  </a:ext>
                </a:extLst>
              </p:cNvPr>
              <p:cNvSpPr/>
              <p:nvPr/>
            </p:nvSpPr>
            <p:spPr>
              <a:xfrm rot="16200000">
                <a:off x="8401428" y="4710124"/>
                <a:ext cx="948268" cy="94826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="" xmlns:a16="http://schemas.microsoft.com/office/drawing/2014/main" id="{077293C1-F0DE-421A-9D7C-E6AFAB90A861}"/>
                  </a:ext>
                </a:extLst>
              </p:cNvPr>
              <p:cNvSpPr/>
              <p:nvPr/>
            </p:nvSpPr>
            <p:spPr>
              <a:xfrm rot="16200000">
                <a:off x="8401428" y="1213555"/>
                <a:ext cx="948268" cy="9482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C4A1FE-1310-4A5F-AFD9-45824FD6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10846</TotalTime>
  <Words>196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Student</cp:lastModifiedBy>
  <cp:revision>74</cp:revision>
  <dcterms:created xsi:type="dcterms:W3CDTF">2019-01-17T10:52:30Z</dcterms:created>
  <dcterms:modified xsi:type="dcterms:W3CDTF">2019-04-11T13:28:01Z</dcterms:modified>
</cp:coreProperties>
</file>