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1" r:id="rId9"/>
    <p:sldId id="270" r:id="rId10"/>
    <p:sldId id="268" r:id="rId11"/>
    <p:sldId id="269" r:id="rId12"/>
    <p:sldId id="267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153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30/03/2019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-2249302" y="-804600"/>
            <a:ext cx="16746351" cy="84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5F2A9C18-F74F-406D-AFBD-845FAA483F76}"/>
              </a:ext>
            </a:extLst>
          </p:cNvPr>
          <p:cNvSpPr/>
          <p:nvPr/>
        </p:nvSpPr>
        <p:spPr>
          <a:xfrm>
            <a:off x="8838748" y="1551151"/>
            <a:ext cx="1395950" cy="7214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F2A9C18-F74F-406D-AFBD-845FAA483F76}"/>
              </a:ext>
            </a:extLst>
          </p:cNvPr>
          <p:cNvSpPr/>
          <p:nvPr/>
        </p:nvSpPr>
        <p:spPr>
          <a:xfrm>
            <a:off x="8838748" y="3038673"/>
            <a:ext cx="1395950" cy="13573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5F2A9C18-F74F-406D-AFBD-845FAA483F76}"/>
              </a:ext>
            </a:extLst>
          </p:cNvPr>
          <p:cNvSpPr/>
          <p:nvPr/>
        </p:nvSpPr>
        <p:spPr>
          <a:xfrm>
            <a:off x="5398025" y="2531167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E3C40A09-2385-4E23-AAEF-1554A8C96461}"/>
              </a:ext>
            </a:extLst>
          </p:cNvPr>
          <p:cNvSpPr/>
          <p:nvPr/>
        </p:nvSpPr>
        <p:spPr>
          <a:xfrm>
            <a:off x="349994" y="3080359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Camera 2</a:t>
            </a:r>
            <a:endParaRPr lang="en-GB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33AFE0B4-2681-4929-AA81-57093572C4E7}"/>
              </a:ext>
            </a:extLst>
          </p:cNvPr>
          <p:cNvSpPr/>
          <p:nvPr/>
        </p:nvSpPr>
        <p:spPr>
          <a:xfrm>
            <a:off x="7231438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8C1E0B85-9855-46B0-BF00-DA0F406A3698}"/>
              </a:ext>
            </a:extLst>
          </p:cNvPr>
          <p:cNvSpPr/>
          <p:nvPr/>
        </p:nvSpPr>
        <p:spPr>
          <a:xfrm>
            <a:off x="3790716" y="2815026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B979E13-C137-4143-A0C8-7355854BA2A7}"/>
              </a:ext>
            </a:extLst>
          </p:cNvPr>
          <p:cNvSpPr/>
          <p:nvPr/>
        </p:nvSpPr>
        <p:spPr>
          <a:xfrm>
            <a:off x="5502475" y="289674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A0B5E334-81E5-4483-A5DC-4D8AC8D134D0}"/>
              </a:ext>
            </a:extLst>
          </p:cNvPr>
          <p:cNvSpPr/>
          <p:nvPr/>
        </p:nvSpPr>
        <p:spPr>
          <a:xfrm>
            <a:off x="10672160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B27A360-D850-40D1-B5EB-8AFA9A7872B8}"/>
              </a:ext>
            </a:extLst>
          </p:cNvPr>
          <p:cNvSpPr/>
          <p:nvPr/>
        </p:nvSpPr>
        <p:spPr>
          <a:xfrm>
            <a:off x="8943198" y="373972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5A2CD1E4-4B9A-471C-A321-A79078ADE513}"/>
              </a:ext>
            </a:extLst>
          </p:cNvPr>
          <p:cNvSpPr/>
          <p:nvPr/>
        </p:nvSpPr>
        <p:spPr>
          <a:xfrm>
            <a:off x="10672160" y="2757400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A6C014E7-5DFF-466D-8A8C-661922517543}"/>
              </a:ext>
            </a:extLst>
          </p:cNvPr>
          <p:cNvSpPr/>
          <p:nvPr/>
        </p:nvSpPr>
        <p:spPr>
          <a:xfrm>
            <a:off x="8943198" y="343416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4DE0C6C8-0688-494E-9AC2-F9F13ACEC5AF}"/>
              </a:ext>
            </a:extLst>
          </p:cNvPr>
          <p:cNvSpPr/>
          <p:nvPr/>
        </p:nvSpPr>
        <p:spPr>
          <a:xfrm>
            <a:off x="10672160" y="457238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C222B1E4-9889-434E-9439-0CE1060D0372}"/>
              </a:ext>
            </a:extLst>
          </p:cNvPr>
          <p:cNvSpPr/>
          <p:nvPr/>
        </p:nvSpPr>
        <p:spPr>
          <a:xfrm>
            <a:off x="8943198" y="4061695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F616EF5D-B3C0-4293-9C00-76135EA6F70A}"/>
              </a:ext>
            </a:extLst>
          </p:cNvPr>
          <p:cNvCxnSpPr>
            <a:cxnSpLocks/>
            <a:stCxn id="80" idx="6"/>
            <a:endCxn id="2" idx="1"/>
          </p:cNvCxnSpPr>
          <p:nvPr/>
        </p:nvCxnSpPr>
        <p:spPr>
          <a:xfrm flipV="1">
            <a:off x="1519840" y="3209007"/>
            <a:ext cx="602126" cy="9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97E89223-4B00-4C1C-B9C5-FEF5AC2E95DB}"/>
              </a:ext>
            </a:extLst>
          </p:cNvPr>
          <p:cNvCxnSpPr>
            <a:cxnSpLocks/>
            <a:stCxn id="2" idx="3"/>
            <a:endCxn id="82" idx="2"/>
          </p:cNvCxnSpPr>
          <p:nvPr/>
        </p:nvCxnSpPr>
        <p:spPr>
          <a:xfrm flipV="1">
            <a:off x="3309015" y="3038673"/>
            <a:ext cx="481701" cy="17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D5E1C722-284F-40F8-A59F-BE924542C294}"/>
              </a:ext>
            </a:extLst>
          </p:cNvPr>
          <p:cNvCxnSpPr>
            <a:cxnSpLocks/>
            <a:stCxn id="82" idx="2"/>
            <a:endCxn id="84" idx="3"/>
          </p:cNvCxnSpPr>
          <p:nvPr/>
        </p:nvCxnSpPr>
        <p:spPr>
          <a:xfrm flipH="1" flipV="1">
            <a:off x="3309015" y="2873536"/>
            <a:ext cx="481701" cy="16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1326901A-9F99-4B20-8181-47E47E67A39A}"/>
              </a:ext>
            </a:extLst>
          </p:cNvPr>
          <p:cNvCxnSpPr>
            <a:cxnSpLocks/>
            <a:stCxn id="84" idx="1"/>
            <a:endCxn id="80" idx="7"/>
          </p:cNvCxnSpPr>
          <p:nvPr/>
        </p:nvCxnSpPr>
        <p:spPr>
          <a:xfrm flipH="1">
            <a:off x="1348520" y="2873536"/>
            <a:ext cx="773446" cy="2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xmlns="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038673"/>
            <a:ext cx="541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C4521EA0-29E8-43C1-A766-D19583B8F8C2}"/>
              </a:ext>
            </a:extLst>
          </p:cNvPr>
          <p:cNvCxnSpPr>
            <a:cxnSpLocks/>
            <a:stCxn id="85" idx="3"/>
            <a:endCxn id="81" idx="2"/>
          </p:cNvCxnSpPr>
          <p:nvPr/>
        </p:nvCxnSpPr>
        <p:spPr>
          <a:xfrm>
            <a:off x="6689524" y="3038673"/>
            <a:ext cx="541914" cy="84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E8B4ED40-61FB-48BB-829E-6CBF91E0654A}"/>
              </a:ext>
            </a:extLst>
          </p:cNvPr>
          <p:cNvCxnSpPr>
            <a:cxnSpLocks/>
            <a:stCxn id="81" idx="6"/>
            <a:endCxn id="150" idx="1"/>
          </p:cNvCxnSpPr>
          <p:nvPr/>
        </p:nvCxnSpPr>
        <p:spPr>
          <a:xfrm flipV="1">
            <a:off x="8401284" y="3576090"/>
            <a:ext cx="541914" cy="31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7231A6DC-8B0E-45CC-B570-5C9E4A678B3B}"/>
              </a:ext>
            </a:extLst>
          </p:cNvPr>
          <p:cNvCxnSpPr>
            <a:cxnSpLocks/>
            <a:stCxn id="81" idx="6"/>
            <a:endCxn id="152" idx="1"/>
          </p:cNvCxnSpPr>
          <p:nvPr/>
        </p:nvCxnSpPr>
        <p:spPr>
          <a:xfrm>
            <a:off x="8401284" y="3888538"/>
            <a:ext cx="541914" cy="3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xmlns="" id="{B4422115-DA30-436C-824B-DBD6E45530BF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 flipV="1">
            <a:off x="8401284" y="3881652"/>
            <a:ext cx="541914" cy="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01DCDC35-2FE0-436B-84EA-4D9AD6175313}"/>
              </a:ext>
            </a:extLst>
          </p:cNvPr>
          <p:cNvCxnSpPr>
            <a:cxnSpLocks/>
            <a:stCxn id="150" idx="3"/>
            <a:endCxn id="91" idx="2"/>
          </p:cNvCxnSpPr>
          <p:nvPr/>
        </p:nvCxnSpPr>
        <p:spPr>
          <a:xfrm flipV="1">
            <a:off x="10130247" y="2981047"/>
            <a:ext cx="541913" cy="5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1F870178-AB59-4055-9177-AE668B9F7208}"/>
              </a:ext>
            </a:extLst>
          </p:cNvPr>
          <p:cNvCxnSpPr>
            <a:cxnSpLocks/>
            <a:stCxn id="88" idx="3"/>
            <a:endCxn id="86" idx="2"/>
          </p:cNvCxnSpPr>
          <p:nvPr/>
        </p:nvCxnSpPr>
        <p:spPr>
          <a:xfrm>
            <a:off x="10130247" y="3881652"/>
            <a:ext cx="541913" cy="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8EE5E6C2-C214-4FA5-B5FC-8754278A4B7B}"/>
              </a:ext>
            </a:extLst>
          </p:cNvPr>
          <p:cNvCxnSpPr>
            <a:cxnSpLocks/>
            <a:stCxn id="152" idx="3"/>
            <a:endCxn id="151" idx="2"/>
          </p:cNvCxnSpPr>
          <p:nvPr/>
        </p:nvCxnSpPr>
        <p:spPr>
          <a:xfrm>
            <a:off x="10130247" y="4203625"/>
            <a:ext cx="541913" cy="59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xmlns="" id="{BC6E889E-5419-4F82-85A9-D40889E385A5}"/>
              </a:ext>
            </a:extLst>
          </p:cNvPr>
          <p:cNvSpPr/>
          <p:nvPr/>
        </p:nvSpPr>
        <p:spPr>
          <a:xfrm>
            <a:off x="7231438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xmlns="" id="{084EDA64-A2A4-4ED2-8068-7789C06C7EDE}"/>
              </a:ext>
            </a:extLst>
          </p:cNvPr>
          <p:cNvSpPr/>
          <p:nvPr/>
        </p:nvSpPr>
        <p:spPr>
          <a:xfrm>
            <a:off x="10672160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1-A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A4CD5C23-F47C-466A-8F1B-08B8521687C8}"/>
              </a:ext>
            </a:extLst>
          </p:cNvPr>
          <p:cNvSpPr/>
          <p:nvPr/>
        </p:nvSpPr>
        <p:spPr>
          <a:xfrm>
            <a:off x="8943198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 flipV="1">
            <a:off x="6689524" y="2061972"/>
            <a:ext cx="541914" cy="9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4B4A2F2B-35C0-404D-9795-82702358F223}"/>
              </a:ext>
            </a:extLst>
          </p:cNvPr>
          <p:cNvSpPr/>
          <p:nvPr/>
        </p:nvSpPr>
        <p:spPr>
          <a:xfrm>
            <a:off x="2027081" y="2366030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A941A2-33F5-4CEE-AB64-E29A20FB4314}"/>
              </a:ext>
            </a:extLst>
          </p:cNvPr>
          <p:cNvSpPr/>
          <p:nvPr/>
        </p:nvSpPr>
        <p:spPr>
          <a:xfrm>
            <a:off x="2121966" y="3067077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8FE74E2-66AA-4133-9619-1627541AAEA8}"/>
              </a:ext>
            </a:extLst>
          </p:cNvPr>
          <p:cNvSpPr/>
          <p:nvPr/>
        </p:nvSpPr>
        <p:spPr>
          <a:xfrm>
            <a:off x="2121966" y="2731606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xmlns="" id="{462CACF7-7642-4643-B6A8-747233C0270A}"/>
              </a:ext>
            </a:extLst>
          </p:cNvPr>
          <p:cNvSpPr/>
          <p:nvPr/>
        </p:nvSpPr>
        <p:spPr>
          <a:xfrm>
            <a:off x="349994" y="2481987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Camera 1</a:t>
            </a:r>
            <a:endParaRPr lang="en-GB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5708FF3C-6578-479A-A3BF-6371585A3DBB}"/>
              </a:ext>
            </a:extLst>
          </p:cNvPr>
          <p:cNvCxnSpPr>
            <a:cxnSpLocks/>
            <a:stCxn id="181" idx="5"/>
            <a:endCxn id="2" idx="1"/>
          </p:cNvCxnSpPr>
          <p:nvPr/>
        </p:nvCxnSpPr>
        <p:spPr>
          <a:xfrm>
            <a:off x="1348520" y="2863776"/>
            <a:ext cx="773446" cy="34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xmlns="" id="{DAB31678-084E-4387-A11E-A8663FDAB2B1}"/>
              </a:ext>
            </a:extLst>
          </p:cNvPr>
          <p:cNvCxnSpPr>
            <a:cxnSpLocks/>
            <a:stCxn id="84" idx="1"/>
            <a:endCxn id="181" idx="6"/>
          </p:cNvCxnSpPr>
          <p:nvPr/>
        </p:nvCxnSpPr>
        <p:spPr>
          <a:xfrm flipH="1" flipV="1">
            <a:off x="1519840" y="2705634"/>
            <a:ext cx="602126" cy="16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5F2A9C18-F74F-406D-AFBD-845FAA483F76}"/>
              </a:ext>
            </a:extLst>
          </p:cNvPr>
          <p:cNvSpPr/>
          <p:nvPr/>
        </p:nvSpPr>
        <p:spPr>
          <a:xfrm>
            <a:off x="5398025" y="2869224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B979E13-C137-4143-A0C8-7355854BA2A7}"/>
              </a:ext>
            </a:extLst>
          </p:cNvPr>
          <p:cNvSpPr/>
          <p:nvPr/>
        </p:nvSpPr>
        <p:spPr>
          <a:xfrm>
            <a:off x="5502475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xmlns="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xmlns="" id="{BC6E889E-5419-4F82-85A9-D40889E385A5}"/>
              </a:ext>
            </a:extLst>
          </p:cNvPr>
          <p:cNvSpPr/>
          <p:nvPr/>
        </p:nvSpPr>
        <p:spPr>
          <a:xfrm>
            <a:off x="7231438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xmlns="" id="{084EDA64-A2A4-4ED2-8068-7789C06C7EDE}"/>
              </a:ext>
            </a:extLst>
          </p:cNvPr>
          <p:cNvSpPr/>
          <p:nvPr/>
        </p:nvSpPr>
        <p:spPr>
          <a:xfrm>
            <a:off x="10672160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A4CD5C23-F47C-466A-8F1B-08B8521687C8}"/>
              </a:ext>
            </a:extLst>
          </p:cNvPr>
          <p:cNvSpPr/>
          <p:nvPr/>
        </p:nvSpPr>
        <p:spPr>
          <a:xfrm>
            <a:off x="8943198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>
            <a:off x="668952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xmlns="" id="{462CACF7-7642-4643-B6A8-747233C0270A}"/>
              </a:ext>
            </a:extLst>
          </p:cNvPr>
          <p:cNvSpPr/>
          <p:nvPr/>
        </p:nvSpPr>
        <p:spPr>
          <a:xfrm>
            <a:off x="349994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3534872"/>
            <a:ext cx="773446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60C1D6D1-BFEC-4609-BAE8-4B63B5FBD4FB}"/>
              </a:ext>
            </a:extLst>
          </p:cNvPr>
          <p:cNvCxnSpPr>
            <a:cxnSpLocks/>
            <a:stCxn id="187" idx="3"/>
            <a:endCxn id="82" idx="3"/>
          </p:cNvCxnSpPr>
          <p:nvPr/>
        </p:nvCxnSpPr>
        <p:spPr>
          <a:xfrm flipV="1">
            <a:off x="3309015" y="3534872"/>
            <a:ext cx="653021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xmlns="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3211593"/>
            <a:ext cx="653021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xmlns="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3211593"/>
            <a:ext cx="773446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B8C805A2-781A-44BF-BC80-7B1EBDDAF6A2}"/>
              </a:ext>
            </a:extLst>
          </p:cNvPr>
          <p:cNvSpPr/>
          <p:nvPr/>
        </p:nvSpPr>
        <p:spPr>
          <a:xfrm>
            <a:off x="2027081" y="270408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361D5F01-1FA1-4E72-9799-3C95858882C1}"/>
              </a:ext>
            </a:extLst>
          </p:cNvPr>
          <p:cNvSpPr/>
          <p:nvPr/>
        </p:nvSpPr>
        <p:spPr>
          <a:xfrm>
            <a:off x="2121966" y="340513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830529C0-6E97-47EB-AFC9-6650E015D76B}"/>
              </a:ext>
            </a:extLst>
          </p:cNvPr>
          <p:cNvSpPr/>
          <p:nvPr/>
        </p:nvSpPr>
        <p:spPr>
          <a:xfrm>
            <a:off x="2121966" y="306966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425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Acquisition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Store Replace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528883E-3465-4CBF-995A-5DF989D3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30001"/>
              </p:ext>
            </p:extLst>
          </p:nvPr>
        </p:nvGraphicFramePr>
        <p:xfrm>
          <a:off x="1723656" y="1211245"/>
          <a:ext cx="81279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xmlns="" val="27480645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6379877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7769841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152397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613546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055548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3572253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614520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631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584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254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1289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7128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049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6528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xmlns="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C4A1FE-1310-4A5F-AFD9-45824FD6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-2249302" y="-804600"/>
            <a:ext cx="16746351" cy="84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B35A414A-369C-4636-B225-EC0281A6C15C}"/>
              </a:ext>
            </a:extLst>
          </p:cNvPr>
          <p:cNvGrpSpPr/>
          <p:nvPr/>
        </p:nvGrpSpPr>
        <p:grpSpPr>
          <a:xfrm>
            <a:off x="2460260" y="-8238"/>
            <a:ext cx="7428624" cy="6866238"/>
            <a:chOff x="2460260" y="-8238"/>
            <a:chExt cx="7428624" cy="68662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BF3915C-C804-4644-B453-7C6FACFD6A55}"/>
                </a:ext>
              </a:extLst>
            </p:cNvPr>
            <p:cNvGrpSpPr/>
            <p:nvPr/>
          </p:nvGrpSpPr>
          <p:grpSpPr>
            <a:xfrm>
              <a:off x="2460260" y="-8238"/>
              <a:ext cx="3759554" cy="4820544"/>
              <a:chOff x="2460260" y="-8238"/>
              <a:chExt cx="3759554" cy="48205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10A04191-803C-4031-8F2F-6BD8A1B4A4D8}"/>
                  </a:ext>
                </a:extLst>
              </p:cNvPr>
              <p:cNvSpPr/>
              <p:nvPr/>
            </p:nvSpPr>
            <p:spPr>
              <a:xfrm rot="5400000">
                <a:off x="3714018" y="3601901"/>
                <a:ext cx="275537" cy="214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E67295A5-CD9B-42DF-A06B-173F8F469F8E}"/>
                  </a:ext>
                </a:extLst>
              </p:cNvPr>
              <p:cNvSpPr/>
              <p:nvPr/>
            </p:nvSpPr>
            <p:spPr>
              <a:xfrm>
                <a:off x="2460260" y="-8238"/>
                <a:ext cx="3759554" cy="457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37818" y="-8238"/>
              <a:ext cx="3851066" cy="6866238"/>
              <a:chOff x="4185549" y="-8238"/>
              <a:chExt cx="3851066" cy="68662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81711" y="5259519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185549" y="-8238"/>
                <a:ext cx="3496163" cy="6866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81711" y="2724851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EDE0EF86-6B11-403B-931C-498DE9BDC6C2}"/>
              </a:ext>
            </a:extLst>
          </p:cNvPr>
          <p:cNvGrpSpPr/>
          <p:nvPr/>
        </p:nvGrpSpPr>
        <p:grpSpPr>
          <a:xfrm>
            <a:off x="2106510" y="4812511"/>
            <a:ext cx="3231363" cy="2039351"/>
            <a:chOff x="4240110" y="2283980"/>
            <a:chExt cx="3231363" cy="2039351"/>
          </a:xfrm>
          <a:solidFill>
            <a:schemeClr val="bg2">
              <a:lumMod val="7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A3DDC1AA-2028-45A6-85FC-C54405C965C2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7574A6C8-6A44-4465-9C78-F2707F6F69EB}"/>
                </a:ext>
              </a:extLst>
            </p:cNvPr>
            <p:cNvSpPr/>
            <p:nvPr/>
          </p:nvSpPr>
          <p:spPr>
            <a:xfrm rot="5400000">
              <a:off x="5864163" y="1332568"/>
              <a:ext cx="242449" cy="2145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47D3A6E4-D227-49EB-92E2-59BA1EA13159}"/>
                </a:ext>
              </a:extLst>
            </p:cNvPr>
            <p:cNvSpPr/>
            <p:nvPr/>
          </p:nvSpPr>
          <p:spPr>
            <a:xfrm>
              <a:off x="4240110" y="2705977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DD29CB8-778C-4A7E-B6DA-2B1742D265D8}"/>
              </a:ext>
            </a:extLst>
          </p:cNvPr>
          <p:cNvGrpSpPr/>
          <p:nvPr/>
        </p:nvGrpSpPr>
        <p:grpSpPr>
          <a:xfrm>
            <a:off x="-1740895" y="2501419"/>
            <a:ext cx="3850517" cy="4350802"/>
            <a:chOff x="326660" y="-8238"/>
            <a:chExt cx="3464445" cy="435080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1896283"/>
              <a:chOff x="497171" y="2446281"/>
              <a:chExt cx="3464445" cy="18962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1896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3895411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41D69F8-1C98-4A01-95D1-ABD1D10BDD7D}"/>
              </a:ext>
            </a:extLst>
          </p:cNvPr>
          <p:cNvSpPr txBox="1"/>
          <p:nvPr/>
        </p:nvSpPr>
        <p:spPr>
          <a:xfrm>
            <a:off x="-1369318" y="4927192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xmlns="" id="{4FFA08B9-25E3-46A3-8F38-170EF9FDDAA3}"/>
              </a:ext>
            </a:extLst>
          </p:cNvPr>
          <p:cNvSpPr/>
          <p:nvPr/>
        </p:nvSpPr>
        <p:spPr>
          <a:xfrm rot="5400000">
            <a:off x="3355511" y="2489362"/>
            <a:ext cx="1036149" cy="1898064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3850030" y="3934483"/>
            <a:ext cx="20310" cy="151593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2999322" y="3934483"/>
            <a:ext cx="80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AB3948D-F827-44D1-B40E-A737164AC616}"/>
              </a:ext>
            </a:extLst>
          </p:cNvPr>
          <p:cNvSpPr txBox="1"/>
          <p:nvPr/>
        </p:nvSpPr>
        <p:spPr>
          <a:xfrm>
            <a:off x="3091457" y="2988086"/>
            <a:ext cx="15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Download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Updates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xmlns="" id="{BA5F8287-28B2-4933-91CE-CCF8DA7FDCDF}"/>
              </a:ext>
            </a:extLst>
          </p:cNvPr>
          <p:cNvSpPr/>
          <p:nvPr/>
        </p:nvSpPr>
        <p:spPr>
          <a:xfrm rot="10800000" flipH="1">
            <a:off x="-1028151" y="5450413"/>
            <a:ext cx="1820745" cy="976488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51537D2-5CA2-46E9-98DA-5D0BC05C4061}"/>
              </a:ext>
            </a:extLst>
          </p:cNvPr>
          <p:cNvSpPr txBox="1"/>
          <p:nvPr/>
        </p:nvSpPr>
        <p:spPr>
          <a:xfrm>
            <a:off x="-1007655" y="5643643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Raspberry 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7270420" y="3013500"/>
            <a:ext cx="115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Storage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ADC0E6E-5955-4431-A055-13C603AF1C44}"/>
              </a:ext>
            </a:extLst>
          </p:cNvPr>
          <p:cNvSpPr txBox="1"/>
          <p:nvPr/>
        </p:nvSpPr>
        <p:spPr>
          <a:xfrm>
            <a:off x="5793178" y="3547774"/>
            <a:ext cx="12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+BG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xmlns="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FF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2960537" y="5450413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5953413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1ADC0E6E-5955-4431-A055-13C603AF1C44}"/>
              </a:ext>
            </a:extLst>
          </p:cNvPr>
          <p:cNvSpPr txBox="1"/>
          <p:nvPr/>
        </p:nvSpPr>
        <p:spPr>
          <a:xfrm>
            <a:off x="2081564" y="6057431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3332613" y="572258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xmlns="" id="{464F1B2E-5DF7-46D5-BDFC-472B9191165F}"/>
              </a:ext>
            </a:extLst>
          </p:cNvPr>
          <p:cNvSpPr/>
          <p:nvPr/>
        </p:nvSpPr>
        <p:spPr>
          <a:xfrm>
            <a:off x="-954677" y="3007414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C9845309-04CD-46F6-826C-E8307EB2CC9D}"/>
              </a:ext>
            </a:extLst>
          </p:cNvPr>
          <p:cNvSpPr txBox="1"/>
          <p:nvPr/>
        </p:nvSpPr>
        <p:spPr>
          <a:xfrm>
            <a:off x="-692622" y="3227904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B79BBEC3-300B-4F00-B147-759716F56CAB}"/>
              </a:ext>
            </a:extLst>
          </p:cNvPr>
          <p:cNvSpPr/>
          <p:nvPr/>
        </p:nvSpPr>
        <p:spPr>
          <a:xfrm>
            <a:off x="2955724" y="313220"/>
            <a:ext cx="1831960" cy="1190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2A4DFB0-8330-4380-8F72-AE0390F9C2D7}"/>
              </a:ext>
            </a:extLst>
          </p:cNvPr>
          <p:cNvSpPr txBox="1"/>
          <p:nvPr/>
        </p:nvSpPr>
        <p:spPr>
          <a:xfrm>
            <a:off x="2988596" y="476375"/>
            <a:ext cx="1766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0D2BB85B-A832-449A-B3C2-FECDAA1E4F32}"/>
              </a:ext>
            </a:extLst>
          </p:cNvPr>
          <p:cNvCxnSpPr>
            <a:cxnSpLocks/>
          </p:cNvCxnSpPr>
          <p:nvPr/>
        </p:nvCxnSpPr>
        <p:spPr>
          <a:xfrm flipV="1">
            <a:off x="3901876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02209134-28C0-43CF-8C07-7119AEB94E44}"/>
              </a:ext>
            </a:extLst>
          </p:cNvPr>
          <p:cNvSpPr txBox="1"/>
          <p:nvPr/>
        </p:nvSpPr>
        <p:spPr>
          <a:xfrm>
            <a:off x="2973523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92F808CD-940F-4BDB-A637-ABBFA7641DE9}"/>
              </a:ext>
            </a:extLst>
          </p:cNvPr>
          <p:cNvSpPr txBox="1"/>
          <p:nvPr/>
        </p:nvSpPr>
        <p:spPr>
          <a:xfrm>
            <a:off x="2847681" y="2366644"/>
            <a:ext cx="105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023E0BB-26F9-4C5B-8582-848D7145923D}"/>
              </a:ext>
            </a:extLst>
          </p:cNvPr>
          <p:cNvSpPr txBox="1"/>
          <p:nvPr/>
        </p:nvSpPr>
        <p:spPr>
          <a:xfrm>
            <a:off x="4620963" y="3547774"/>
            <a:ext cx="96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◄ Frames</a:t>
            </a:r>
          </a:p>
        </p:txBody>
      </p:sp>
    </p:spTree>
    <p:extLst>
      <p:ext uri="{BB962C8B-B14F-4D97-AF65-F5344CB8AC3E}">
        <p14:creationId xmlns:p14="http://schemas.microsoft.com/office/powerpoint/2010/main" val="42139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10830</TotalTime>
  <Words>196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James Heselden (15591313)</cp:lastModifiedBy>
  <cp:revision>71</cp:revision>
  <dcterms:created xsi:type="dcterms:W3CDTF">2019-01-17T10:52:30Z</dcterms:created>
  <dcterms:modified xsi:type="dcterms:W3CDTF">2019-03-30T20:51:59Z</dcterms:modified>
</cp:coreProperties>
</file>