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2CA1E"/>
    <a:srgbClr val="826300"/>
    <a:srgbClr val="FF21E5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23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1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893EEA-2329-4BD0-B478-739A6C7AB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31605D0-F659-4B16-AC48-FAB20C96C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3D4AC05-CC9D-42D0-84E8-09581B533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21/01/2019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6743398-C54D-4A57-BF5E-2F9CCBF7A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93D33B5-B583-4617-A9FB-E821C101C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85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4ADEF8-05FE-4481-A0CD-4171AAE11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E908463-0914-4437-A47B-D68282B6F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1D83EF5-AF96-4C6C-B681-1D0F9EA5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21/01/2019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79BFB5F-577E-4981-9AE6-B24D3E539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820A4B-1CBA-4F7A-80C2-D60C2D0EF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278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B1495EA-AD95-4217-ADFE-C74EE06F72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8459CC8-1F49-4AD5-B4F5-DE425DE64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46BFF7C-62E9-445A-AA43-951D025A0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21/01/2019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3DF7E9-367F-4DF0-B4C9-6DB26AA61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36A9102-5136-4872-BE70-EC792DFF0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5762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3170B7-C55B-43D2-87DB-7F752FE3F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EFDF05-3DA5-468F-9962-9DEBFA346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C6D3837-121B-454C-9B58-89764A7CD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21/01/2019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2837F7C-94A1-499C-B0B9-FEB23234D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9AB361-1F50-493B-9CEA-1C308245F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401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7FBDA1-9A04-4813-999D-D3EF005F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9A7C322-5A28-4763-9759-05815EBAF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3B08A97-8825-4B0E-B6FA-C30D395BE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21/01/2019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2A7D5A2-489A-44BE-95BA-C41FF13D1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72E596-F9BA-4EA1-B777-69A74090D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045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18BF10-E166-4004-B0EB-5269B3668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3510AE-E4AB-4DF1-875B-EC5FD0F0F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403E092-1374-49AB-991A-C900840AB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A5F1F22-838A-4EC3-8DE2-25F126F5B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21/01/2019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84FA1F6-2855-4448-8E6C-887074463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92DFC1C-DC54-4391-BC39-EFE93271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19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5FB1A5-06D9-45FF-9AFB-C4F0C69E6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0084235-CC21-448C-98EE-C8FED28F8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D6955AF-5C0F-4296-A116-5CD28C92E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8A0C3B2-4658-4D67-A3FF-49F1C083E9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1D4CD37-FE65-4127-B060-B3E7323C5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45BB935-10CF-49D0-9C83-6AE073BB7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21/01/2019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6189B88-9CE4-44FF-BC06-2CA077FFA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5E0D7D3-5513-4B83-B7B5-23F6F2952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77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0DF880-9650-47A3-B764-4A8EE9FF4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259FFF-FD9C-4749-98DA-29A82BEBA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21/01/2019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C93E6D4-42C7-4396-83F5-C706FABE2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51E6D9E-3936-46CA-85A8-0E03995DC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39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E2556F9-C98E-4E78-AE79-E9A3E8EC0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21/01/2019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E58EFB7-EF90-4E5C-88BB-C67B2E6D5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9539145-7624-4814-9BFE-B315EDCE9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506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E37E2D-94B8-4937-9D19-073CF5073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BF1181-E9F7-4D60-B81C-A8AC80243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433EB85-D118-401F-92A7-15F6C5BBA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A607528-5B49-4DD3-9132-30881DE87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21/01/2019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55BA862-992C-43CA-B5C2-4C0430B2F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8D26D8D-2712-4B8C-BF2E-9C5B39AEB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52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A725E2-032B-437C-AB44-582C1073A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F439274-0057-4242-9680-1D7A9CE663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E3FE9FB-8CAF-425A-9101-BDEF14014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0C55AAC-CB8E-429F-8B0E-F46731F28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21/01/2019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2F8A79E-3DA5-4A2B-86FA-8C19825D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5008AA0-F7C3-4DA3-B1D9-3420F7D25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470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25AF961-B3D1-4104-86B8-C10BAD57B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F27F852-475F-4869-A573-AD1D51B3D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9156039-19C9-44ED-84AF-BBFA5A7880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021A5-5D2C-4FF7-8FBA-B61BDE30AE1B}" type="datetimeFigureOut">
              <a:rPr lang="en-GB" smtClean="0"/>
              <a:t>21/01/2019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0107FF-CCD1-4AB6-9759-47FC7DB3CA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65A53F5-9A94-4878-984D-EDCC81318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E47B5-7828-4216-98E2-821D786A4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553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DE565E46-0409-49DC-A628-3A9D99FF49A4}"/>
              </a:ext>
            </a:extLst>
          </p:cNvPr>
          <p:cNvGrpSpPr/>
          <p:nvPr/>
        </p:nvGrpSpPr>
        <p:grpSpPr>
          <a:xfrm>
            <a:off x="553156" y="4405774"/>
            <a:ext cx="6242756" cy="1991265"/>
            <a:chOff x="1902176" y="2348088"/>
            <a:chExt cx="7467602" cy="238195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0AF1B685-5947-4FCA-8578-2E2573B50500}"/>
                </a:ext>
              </a:extLst>
            </p:cNvPr>
            <p:cNvSpPr/>
            <p:nvPr/>
          </p:nvSpPr>
          <p:spPr>
            <a:xfrm>
              <a:off x="2698044" y="2348088"/>
              <a:ext cx="948268" cy="94826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78C829D8-8AEA-46B0-B52D-267C3E7DC429}"/>
                </a:ext>
              </a:extLst>
            </p:cNvPr>
            <p:cNvSpPr/>
            <p:nvPr/>
          </p:nvSpPr>
          <p:spPr>
            <a:xfrm>
              <a:off x="6194613" y="2348088"/>
              <a:ext cx="948268" cy="94826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E0980DD5-50C4-4F70-81B9-C85FF23D25A0}"/>
                </a:ext>
              </a:extLst>
            </p:cNvPr>
            <p:cNvSpPr/>
            <p:nvPr/>
          </p:nvSpPr>
          <p:spPr>
            <a:xfrm>
              <a:off x="2517422" y="2788356"/>
              <a:ext cx="4763911" cy="1625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1100EAFF-8FCD-4A65-86ED-0BB35E12F79B}"/>
                </a:ext>
              </a:extLst>
            </p:cNvPr>
            <p:cNvSpPr/>
            <p:nvPr/>
          </p:nvSpPr>
          <p:spPr>
            <a:xfrm>
              <a:off x="7281334" y="2788356"/>
              <a:ext cx="2088444" cy="1546668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FF0000"/>
                  </a:solidFill>
                </a:rPr>
                <a:t>Undecided grabber mechanism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xmlns="" id="{33339975-1307-4621-80CE-599D1FDB2CC6}"/>
                </a:ext>
              </a:extLst>
            </p:cNvPr>
            <p:cNvSpPr/>
            <p:nvPr/>
          </p:nvSpPr>
          <p:spPr>
            <a:xfrm>
              <a:off x="1902176" y="3804356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BF308BC8-91B1-4840-864B-D6FE046F3045}"/>
              </a:ext>
            </a:extLst>
          </p:cNvPr>
          <p:cNvGrpSpPr/>
          <p:nvPr/>
        </p:nvGrpSpPr>
        <p:grpSpPr>
          <a:xfrm>
            <a:off x="8495307" y="1189316"/>
            <a:ext cx="2935156" cy="5510153"/>
            <a:chOff x="8495307" y="1189316"/>
            <a:chExt cx="2935156" cy="5510153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C5845180-84DB-49CB-B0F6-026F0F03AE96}"/>
                </a:ext>
              </a:extLst>
            </p:cNvPr>
            <p:cNvSpPr/>
            <p:nvPr/>
          </p:nvSpPr>
          <p:spPr>
            <a:xfrm rot="16200000">
              <a:off x="8752104" y="3999563"/>
              <a:ext cx="4645924" cy="71079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47DDA1CF-AEEC-4455-9B8D-E1712A4F4D07}"/>
                </a:ext>
              </a:extLst>
            </p:cNvPr>
            <p:cNvSpPr/>
            <p:nvPr/>
          </p:nvSpPr>
          <p:spPr>
            <a:xfrm rot="5400000">
              <a:off x="6527743" y="4021109"/>
              <a:ext cx="4645924" cy="71079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C3831AE5-FC33-405D-BBC0-AC1C9DBAE6FF}"/>
                </a:ext>
              </a:extLst>
            </p:cNvPr>
            <p:cNvSpPr/>
            <p:nvPr/>
          </p:nvSpPr>
          <p:spPr>
            <a:xfrm rot="16200000">
              <a:off x="8160248" y="3406041"/>
              <a:ext cx="3657994" cy="19409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4B3618A2-8B15-4867-9E8E-B4200276EF37}"/>
                </a:ext>
              </a:extLst>
            </p:cNvPr>
            <p:cNvSpPr/>
            <p:nvPr/>
          </p:nvSpPr>
          <p:spPr>
            <a:xfrm rot="16200000">
              <a:off x="9601464" y="5338678"/>
              <a:ext cx="728132" cy="72813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2DA9BCD9-B90C-42B3-B7F5-A0685BBE0EBE}"/>
                </a:ext>
              </a:extLst>
            </p:cNvPr>
            <p:cNvSpPr/>
            <p:nvPr/>
          </p:nvSpPr>
          <p:spPr>
            <a:xfrm rot="16200000">
              <a:off x="9601464" y="2653820"/>
              <a:ext cx="728132" cy="72813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BD56E8A5-511F-4FDD-903A-9764C059A1F0}"/>
                </a:ext>
              </a:extLst>
            </p:cNvPr>
            <p:cNvSpPr/>
            <p:nvPr/>
          </p:nvSpPr>
          <p:spPr>
            <a:xfrm>
              <a:off x="9258821" y="1189316"/>
              <a:ext cx="1460848" cy="1358192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rgbClr val="FF0000"/>
                  </a:solidFill>
                </a:rPr>
                <a:t>Undecided grabber mechanism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5882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952EAF2-0A12-43B9-9045-FF6DF05D9554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B1785C5-707A-4CE9-BBBE-93504DA2B416}"/>
              </a:ext>
            </a:extLst>
          </p:cNvPr>
          <p:cNvSpPr/>
          <p:nvPr/>
        </p:nvSpPr>
        <p:spPr>
          <a:xfrm>
            <a:off x="2878667" y="6513689"/>
            <a:ext cx="9313333" cy="34431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xmlns="" id="{A2D6DE3E-4399-4E4A-B4D0-6B24E5925A58}"/>
              </a:ext>
            </a:extLst>
          </p:cNvPr>
          <p:cNvSpPr/>
          <p:nvPr/>
        </p:nvSpPr>
        <p:spPr>
          <a:xfrm>
            <a:off x="2878666" y="1549398"/>
            <a:ext cx="9313333" cy="4964290"/>
          </a:xfrm>
          <a:prstGeom prst="rtTriangle">
            <a:avLst/>
          </a:prstGeom>
          <a:solidFill>
            <a:srgbClr val="FF0000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xmlns="" id="{4492A67D-306C-40E5-A188-25C5B2E8E60E}"/>
              </a:ext>
            </a:extLst>
          </p:cNvPr>
          <p:cNvSpPr/>
          <p:nvPr/>
        </p:nvSpPr>
        <p:spPr>
          <a:xfrm>
            <a:off x="2878666" y="1549397"/>
            <a:ext cx="481819" cy="256824"/>
          </a:xfrm>
          <a:prstGeom prst="rtTriangl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7240A447-BF0B-4888-ADEE-D2144CBECB04}"/>
              </a:ext>
            </a:extLst>
          </p:cNvPr>
          <p:cNvGrpSpPr/>
          <p:nvPr/>
        </p:nvGrpSpPr>
        <p:grpSpPr>
          <a:xfrm>
            <a:off x="4222043" y="5988865"/>
            <a:ext cx="1333128" cy="524823"/>
            <a:chOff x="1902176" y="2348088"/>
            <a:chExt cx="6050521" cy="2381957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B9E483EF-C8ED-4317-9444-C6D60D009609}"/>
                </a:ext>
              </a:extLst>
            </p:cNvPr>
            <p:cNvSpPr/>
            <p:nvPr/>
          </p:nvSpPr>
          <p:spPr>
            <a:xfrm>
              <a:off x="2698044" y="2348088"/>
              <a:ext cx="948268" cy="94826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F5DC7E25-2E03-4DE0-8320-080C922B65CE}"/>
                </a:ext>
              </a:extLst>
            </p:cNvPr>
            <p:cNvSpPr/>
            <p:nvPr/>
          </p:nvSpPr>
          <p:spPr>
            <a:xfrm>
              <a:off x="6194613" y="2348088"/>
              <a:ext cx="948268" cy="94826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DFA46352-C925-404B-9D8C-89CD61D2ADB4}"/>
                </a:ext>
              </a:extLst>
            </p:cNvPr>
            <p:cNvSpPr/>
            <p:nvPr/>
          </p:nvSpPr>
          <p:spPr>
            <a:xfrm>
              <a:off x="2517422" y="2788356"/>
              <a:ext cx="4763911" cy="1625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2D21F57D-E5CB-4BE7-B1D9-E4F1E8554796}"/>
                </a:ext>
              </a:extLst>
            </p:cNvPr>
            <p:cNvSpPr/>
            <p:nvPr/>
          </p:nvSpPr>
          <p:spPr>
            <a:xfrm>
              <a:off x="1902176" y="3804356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</p:grpSp>
      <p:sp>
        <p:nvSpPr>
          <p:cNvPr id="16" name="Cloud 15">
            <a:extLst>
              <a:ext uri="{FF2B5EF4-FFF2-40B4-BE49-F238E27FC236}">
                <a16:creationId xmlns:a16="http://schemas.microsoft.com/office/drawing/2014/main" xmlns="" id="{2CE27498-5023-4903-B058-E42EFEAA038E}"/>
              </a:ext>
            </a:extLst>
          </p:cNvPr>
          <p:cNvSpPr/>
          <p:nvPr/>
        </p:nvSpPr>
        <p:spPr>
          <a:xfrm>
            <a:off x="9313333" y="6180367"/>
            <a:ext cx="948267" cy="451755"/>
          </a:xfrm>
          <a:prstGeom prst="clou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4780F52-5C75-483F-A096-AE5FC390B8FA}"/>
              </a:ext>
            </a:extLst>
          </p:cNvPr>
          <p:cNvSpPr/>
          <p:nvPr/>
        </p:nvSpPr>
        <p:spPr>
          <a:xfrm>
            <a:off x="0" y="1549398"/>
            <a:ext cx="2878667" cy="530860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214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BD25B3EC-DB4C-4497-8FF5-572ABA1DC4C4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E9C4BE0C-8811-440A-A293-0B74E20CB15B}"/>
              </a:ext>
            </a:extLst>
          </p:cNvPr>
          <p:cNvGrpSpPr/>
          <p:nvPr/>
        </p:nvGrpSpPr>
        <p:grpSpPr>
          <a:xfrm rot="16200000">
            <a:off x="8794079" y="3668888"/>
            <a:ext cx="1989308" cy="3163387"/>
            <a:chOff x="6960847" y="403740"/>
            <a:chExt cx="3822539" cy="607858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F7D747E1-5321-4917-83A5-2C97927CE3D9}"/>
                </a:ext>
              </a:extLst>
            </p:cNvPr>
            <p:cNvSpPr/>
            <p:nvPr/>
          </p:nvSpPr>
          <p:spPr>
            <a:xfrm rot="16200000">
              <a:off x="7295281" y="2966156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xmlns="" id="{0F5F2F2C-752A-4F44-802C-BBB45CAC38B4}"/>
                </a:ext>
              </a:extLst>
            </p:cNvPr>
            <p:cNvSpPr/>
            <p:nvPr/>
          </p:nvSpPr>
          <p:spPr>
            <a:xfrm rot="5400000">
              <a:off x="4398431" y="2994215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F3690F3F-1F02-439A-A3F7-6E4692B1FE3F}"/>
                </a:ext>
              </a:extLst>
            </p:cNvPr>
            <p:cNvSpPr/>
            <p:nvPr/>
          </p:nvSpPr>
          <p:spPr>
            <a:xfrm rot="16200000">
              <a:off x="6524490" y="2193194"/>
              <a:ext cx="4763911" cy="2527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A0D0750E-85C8-46C7-A66D-0F4E01652F18}"/>
                </a:ext>
              </a:extLst>
            </p:cNvPr>
            <p:cNvSpPr/>
            <p:nvPr/>
          </p:nvSpPr>
          <p:spPr>
            <a:xfrm rot="16200000">
              <a:off x="8401428" y="4710124"/>
              <a:ext cx="948268" cy="94826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8026C938-56CA-447F-968E-67A1FE5611D7}"/>
                </a:ext>
              </a:extLst>
            </p:cNvPr>
            <p:cNvSpPr/>
            <p:nvPr/>
          </p:nvSpPr>
          <p:spPr>
            <a:xfrm rot="16200000">
              <a:off x="8401428" y="1213555"/>
              <a:ext cx="948268" cy="94826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2" name="Cloud 21">
            <a:extLst>
              <a:ext uri="{FF2B5EF4-FFF2-40B4-BE49-F238E27FC236}">
                <a16:creationId xmlns:a16="http://schemas.microsoft.com/office/drawing/2014/main" xmlns="" id="{7816433F-6710-4BE4-96DD-713A55E9C120}"/>
              </a:ext>
            </a:extLst>
          </p:cNvPr>
          <p:cNvSpPr/>
          <p:nvPr/>
        </p:nvSpPr>
        <p:spPr>
          <a:xfrm>
            <a:off x="632178" y="502056"/>
            <a:ext cx="2097743" cy="999366"/>
          </a:xfrm>
          <a:prstGeom prst="clou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706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BD25B3EC-DB4C-4497-8FF5-572ABA1DC4C4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E9C4BE0C-8811-440A-A293-0B74E20CB15B}"/>
              </a:ext>
            </a:extLst>
          </p:cNvPr>
          <p:cNvGrpSpPr/>
          <p:nvPr/>
        </p:nvGrpSpPr>
        <p:grpSpPr>
          <a:xfrm rot="16200000">
            <a:off x="8794079" y="3668888"/>
            <a:ext cx="1989308" cy="3163387"/>
            <a:chOff x="6960847" y="403740"/>
            <a:chExt cx="3822539" cy="607858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F7D747E1-5321-4917-83A5-2C97927CE3D9}"/>
                </a:ext>
              </a:extLst>
            </p:cNvPr>
            <p:cNvSpPr/>
            <p:nvPr/>
          </p:nvSpPr>
          <p:spPr>
            <a:xfrm rot="16200000">
              <a:off x="7295281" y="2966156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xmlns="" id="{0F5F2F2C-752A-4F44-802C-BBB45CAC38B4}"/>
                </a:ext>
              </a:extLst>
            </p:cNvPr>
            <p:cNvSpPr/>
            <p:nvPr/>
          </p:nvSpPr>
          <p:spPr>
            <a:xfrm rot="5400000">
              <a:off x="4398431" y="2994215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F3690F3F-1F02-439A-A3F7-6E4692B1FE3F}"/>
                </a:ext>
              </a:extLst>
            </p:cNvPr>
            <p:cNvSpPr/>
            <p:nvPr/>
          </p:nvSpPr>
          <p:spPr>
            <a:xfrm rot="16200000">
              <a:off x="6524490" y="2193194"/>
              <a:ext cx="4763911" cy="2527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A0D0750E-85C8-46C7-A66D-0F4E01652F18}"/>
                </a:ext>
              </a:extLst>
            </p:cNvPr>
            <p:cNvSpPr/>
            <p:nvPr/>
          </p:nvSpPr>
          <p:spPr>
            <a:xfrm rot="16200000">
              <a:off x="8401428" y="4710124"/>
              <a:ext cx="948268" cy="94826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8026C938-56CA-447F-968E-67A1FE5611D7}"/>
                </a:ext>
              </a:extLst>
            </p:cNvPr>
            <p:cNvSpPr/>
            <p:nvPr/>
          </p:nvSpPr>
          <p:spPr>
            <a:xfrm rot="16200000">
              <a:off x="8401428" y="1213555"/>
              <a:ext cx="948268" cy="94826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2" name="Cloud 21">
            <a:extLst>
              <a:ext uri="{FF2B5EF4-FFF2-40B4-BE49-F238E27FC236}">
                <a16:creationId xmlns:a16="http://schemas.microsoft.com/office/drawing/2014/main" xmlns="" id="{7816433F-6710-4BE4-96DD-713A55E9C120}"/>
              </a:ext>
            </a:extLst>
          </p:cNvPr>
          <p:cNvSpPr/>
          <p:nvPr/>
        </p:nvSpPr>
        <p:spPr>
          <a:xfrm>
            <a:off x="632178" y="502056"/>
            <a:ext cx="2097743" cy="999366"/>
          </a:xfrm>
          <a:prstGeom prst="clou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1691F04F-5542-4138-AE32-C7ABDADEDD48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68F7C2D4-7A61-481E-95A2-C3E0FF07CEB2}"/>
              </a:ext>
            </a:extLst>
          </p:cNvPr>
          <p:cNvSpPr/>
          <p:nvPr/>
        </p:nvSpPr>
        <p:spPr>
          <a:xfrm>
            <a:off x="1184338" y="499084"/>
            <a:ext cx="993422" cy="99342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39986F21-83F4-47B4-A190-C21573817676}"/>
              </a:ext>
            </a:extLst>
          </p:cNvPr>
          <p:cNvSpPr/>
          <p:nvPr/>
        </p:nvSpPr>
        <p:spPr>
          <a:xfrm>
            <a:off x="8378515" y="4770071"/>
            <a:ext cx="993422" cy="9934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304F4A48-1083-4DC0-BBEA-AD2CB3155009}"/>
              </a:ext>
            </a:extLst>
          </p:cNvPr>
          <p:cNvSpPr/>
          <p:nvPr/>
        </p:nvSpPr>
        <p:spPr>
          <a:xfrm>
            <a:off x="10198183" y="4770071"/>
            <a:ext cx="993422" cy="99342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109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BD25B3EC-DB4C-4497-8FF5-572ABA1DC4C4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E9C4BE0C-8811-440A-A293-0B74E20CB15B}"/>
              </a:ext>
            </a:extLst>
          </p:cNvPr>
          <p:cNvGrpSpPr/>
          <p:nvPr/>
        </p:nvGrpSpPr>
        <p:grpSpPr>
          <a:xfrm rot="16200000">
            <a:off x="8794079" y="3668888"/>
            <a:ext cx="1989308" cy="3163387"/>
            <a:chOff x="6960847" y="403740"/>
            <a:chExt cx="3822539" cy="607858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F7D747E1-5321-4917-83A5-2C97927CE3D9}"/>
                </a:ext>
              </a:extLst>
            </p:cNvPr>
            <p:cNvSpPr/>
            <p:nvPr/>
          </p:nvSpPr>
          <p:spPr>
            <a:xfrm rot="16200000">
              <a:off x="7295281" y="2966156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xmlns="" id="{0F5F2F2C-752A-4F44-802C-BBB45CAC38B4}"/>
                </a:ext>
              </a:extLst>
            </p:cNvPr>
            <p:cNvSpPr/>
            <p:nvPr/>
          </p:nvSpPr>
          <p:spPr>
            <a:xfrm rot="5400000">
              <a:off x="4398431" y="2994215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F3690F3F-1F02-439A-A3F7-6E4692B1FE3F}"/>
                </a:ext>
              </a:extLst>
            </p:cNvPr>
            <p:cNvSpPr/>
            <p:nvPr/>
          </p:nvSpPr>
          <p:spPr>
            <a:xfrm rot="16200000">
              <a:off x="6524490" y="2193194"/>
              <a:ext cx="4763911" cy="2527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A0D0750E-85C8-46C7-A66D-0F4E01652F18}"/>
                </a:ext>
              </a:extLst>
            </p:cNvPr>
            <p:cNvSpPr/>
            <p:nvPr/>
          </p:nvSpPr>
          <p:spPr>
            <a:xfrm rot="16200000">
              <a:off x="8401428" y="4710124"/>
              <a:ext cx="948268" cy="94826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8026C938-56CA-447F-968E-67A1FE5611D7}"/>
                </a:ext>
              </a:extLst>
            </p:cNvPr>
            <p:cNvSpPr/>
            <p:nvPr/>
          </p:nvSpPr>
          <p:spPr>
            <a:xfrm rot="16200000">
              <a:off x="8401428" y="1213555"/>
              <a:ext cx="948268" cy="94826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2" name="Cloud 21">
            <a:extLst>
              <a:ext uri="{FF2B5EF4-FFF2-40B4-BE49-F238E27FC236}">
                <a16:creationId xmlns:a16="http://schemas.microsoft.com/office/drawing/2014/main" xmlns="" id="{7816433F-6710-4BE4-96DD-713A55E9C120}"/>
              </a:ext>
            </a:extLst>
          </p:cNvPr>
          <p:cNvSpPr/>
          <p:nvPr/>
        </p:nvSpPr>
        <p:spPr>
          <a:xfrm>
            <a:off x="632178" y="502056"/>
            <a:ext cx="2097743" cy="999366"/>
          </a:xfrm>
          <a:prstGeom prst="clou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1691F04F-5542-4138-AE32-C7ABDADEDD48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39986F21-83F4-47B4-A190-C21573817676}"/>
              </a:ext>
            </a:extLst>
          </p:cNvPr>
          <p:cNvSpPr/>
          <p:nvPr/>
        </p:nvSpPr>
        <p:spPr>
          <a:xfrm>
            <a:off x="8378515" y="4770071"/>
            <a:ext cx="993422" cy="9934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D4FE5C44-DB15-43D7-861A-9E8E750611FA}"/>
              </a:ext>
            </a:extLst>
          </p:cNvPr>
          <p:cNvCxnSpPr>
            <a:cxnSpLocks/>
          </p:cNvCxnSpPr>
          <p:nvPr/>
        </p:nvCxnSpPr>
        <p:spPr>
          <a:xfrm>
            <a:off x="1681316" y="1002890"/>
            <a:ext cx="8114717" cy="4293233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68F7C2D4-7A61-481E-95A2-C3E0FF07CEB2}"/>
              </a:ext>
            </a:extLst>
          </p:cNvPr>
          <p:cNvSpPr/>
          <p:nvPr/>
        </p:nvSpPr>
        <p:spPr>
          <a:xfrm>
            <a:off x="1184338" y="499084"/>
            <a:ext cx="993422" cy="99342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304F4A48-1083-4DC0-BBEA-AD2CB3155009}"/>
              </a:ext>
            </a:extLst>
          </p:cNvPr>
          <p:cNvSpPr/>
          <p:nvPr/>
        </p:nvSpPr>
        <p:spPr>
          <a:xfrm>
            <a:off x="10198183" y="4770071"/>
            <a:ext cx="993422" cy="99342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6723112-7FE1-441F-9F8A-F889DE6EF386}"/>
              </a:ext>
            </a:extLst>
          </p:cNvPr>
          <p:cNvCxnSpPr>
            <a:cxnSpLocks/>
          </p:cNvCxnSpPr>
          <p:nvPr/>
        </p:nvCxnSpPr>
        <p:spPr>
          <a:xfrm flipH="1" flipV="1">
            <a:off x="7175500" y="5296123"/>
            <a:ext cx="3519394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xmlns="" id="{902D70E0-C0D5-495D-81FF-8718930F7553}"/>
              </a:ext>
            </a:extLst>
          </p:cNvPr>
          <p:cNvSpPr/>
          <p:nvPr/>
        </p:nvSpPr>
        <p:spPr>
          <a:xfrm rot="17100000">
            <a:off x="7273945" y="4456842"/>
            <a:ext cx="708280" cy="561658"/>
          </a:xfrm>
          <a:prstGeom prst="rightArrow">
            <a:avLst>
              <a:gd name="adj1" fmla="val 52031"/>
              <a:gd name="adj2" fmla="val 3313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BD25B3EC-DB4C-4497-8FF5-572ABA1DC4C4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Cloud 21">
            <a:extLst>
              <a:ext uri="{FF2B5EF4-FFF2-40B4-BE49-F238E27FC236}">
                <a16:creationId xmlns:a16="http://schemas.microsoft.com/office/drawing/2014/main" xmlns="" id="{7816433F-6710-4BE4-96DD-713A55E9C120}"/>
              </a:ext>
            </a:extLst>
          </p:cNvPr>
          <p:cNvSpPr/>
          <p:nvPr/>
        </p:nvSpPr>
        <p:spPr>
          <a:xfrm>
            <a:off x="632178" y="502056"/>
            <a:ext cx="2097743" cy="999366"/>
          </a:xfrm>
          <a:prstGeom prst="clou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9D3C3581-799D-41C4-8A7E-3B1F29D7F724}"/>
              </a:ext>
            </a:extLst>
          </p:cNvPr>
          <p:cNvGrpSpPr/>
          <p:nvPr/>
        </p:nvGrpSpPr>
        <p:grpSpPr>
          <a:xfrm rot="17898333">
            <a:off x="8831384" y="3689000"/>
            <a:ext cx="1989308" cy="3163387"/>
            <a:chOff x="6960847" y="403740"/>
            <a:chExt cx="3822539" cy="6078580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xmlns="" id="{342ABA70-F860-492B-BFBC-F4814929B690}"/>
                </a:ext>
              </a:extLst>
            </p:cNvPr>
            <p:cNvSpPr/>
            <p:nvPr/>
          </p:nvSpPr>
          <p:spPr>
            <a:xfrm rot="16200000">
              <a:off x="7295281" y="2966156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7C3DC209-DCFF-49CD-B4CD-A701A6076BC1}"/>
                </a:ext>
              </a:extLst>
            </p:cNvPr>
            <p:cNvSpPr/>
            <p:nvPr/>
          </p:nvSpPr>
          <p:spPr>
            <a:xfrm rot="5400000">
              <a:off x="4398431" y="2994215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xmlns="" id="{0D2D6DD8-D866-4F3D-967E-38D0B5925AD4}"/>
                </a:ext>
              </a:extLst>
            </p:cNvPr>
            <p:cNvSpPr/>
            <p:nvPr/>
          </p:nvSpPr>
          <p:spPr>
            <a:xfrm rot="16200000">
              <a:off x="6524490" y="2193194"/>
              <a:ext cx="4763911" cy="2527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xmlns="" id="{68D34BEC-9182-437E-9BA8-AD7FFA4B19EB}"/>
                </a:ext>
              </a:extLst>
            </p:cNvPr>
            <p:cNvSpPr/>
            <p:nvPr/>
          </p:nvSpPr>
          <p:spPr>
            <a:xfrm rot="16200000">
              <a:off x="8401428" y="4710124"/>
              <a:ext cx="948268" cy="94826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xmlns="" id="{BFE920F1-16B1-473C-990F-979542E37EF6}"/>
                </a:ext>
              </a:extLst>
            </p:cNvPr>
            <p:cNvSpPr/>
            <p:nvPr/>
          </p:nvSpPr>
          <p:spPr>
            <a:xfrm rot="16200000">
              <a:off x="8401428" y="1213555"/>
              <a:ext cx="948268" cy="94826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1691F04F-5542-4138-AE32-C7ABDADEDD48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D4FE5C44-DB15-43D7-861A-9E8E750611FA}"/>
              </a:ext>
            </a:extLst>
          </p:cNvPr>
          <p:cNvCxnSpPr>
            <a:cxnSpLocks/>
          </p:cNvCxnSpPr>
          <p:nvPr/>
        </p:nvCxnSpPr>
        <p:spPr>
          <a:xfrm>
            <a:off x="1681316" y="1002890"/>
            <a:ext cx="8114717" cy="4293233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68F7C2D4-7A61-481E-95A2-C3E0FF07CEB2}"/>
              </a:ext>
            </a:extLst>
          </p:cNvPr>
          <p:cNvSpPr/>
          <p:nvPr/>
        </p:nvSpPr>
        <p:spPr>
          <a:xfrm>
            <a:off x="1184338" y="499084"/>
            <a:ext cx="993422" cy="99342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xmlns="" id="{9370E720-6E28-4D6C-BB02-7682277CAE3D}"/>
              </a:ext>
            </a:extLst>
          </p:cNvPr>
          <p:cNvSpPr/>
          <p:nvPr/>
        </p:nvSpPr>
        <p:spPr>
          <a:xfrm rot="1698333">
            <a:off x="8517365" y="4355085"/>
            <a:ext cx="993422" cy="9934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E1568EDB-529F-481E-9BD9-1A4190F5A051}"/>
              </a:ext>
            </a:extLst>
          </p:cNvPr>
          <p:cNvSpPr/>
          <p:nvPr/>
        </p:nvSpPr>
        <p:spPr>
          <a:xfrm rot="1698333">
            <a:off x="10119458" y="5217924"/>
            <a:ext cx="993422" cy="99342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243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BD25B3EC-DB4C-4497-8FF5-572ABA1DC4C4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8F6E0289-E345-4A0E-9753-7FC8FE3E078D}"/>
              </a:ext>
            </a:extLst>
          </p:cNvPr>
          <p:cNvCxnSpPr>
            <a:cxnSpLocks/>
          </p:cNvCxnSpPr>
          <p:nvPr/>
        </p:nvCxnSpPr>
        <p:spPr>
          <a:xfrm>
            <a:off x="4130055" y="1422434"/>
            <a:ext cx="7236445" cy="3828568"/>
          </a:xfrm>
          <a:prstGeom prst="line">
            <a:avLst/>
          </a:prstGeom>
          <a:ln w="3111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0F420222-C32D-4282-B4C1-8EE001FE4EB1}"/>
              </a:ext>
            </a:extLst>
          </p:cNvPr>
          <p:cNvCxnSpPr>
            <a:cxnSpLocks/>
          </p:cNvCxnSpPr>
          <p:nvPr/>
        </p:nvCxnSpPr>
        <p:spPr>
          <a:xfrm>
            <a:off x="3266195" y="2644871"/>
            <a:ext cx="7401805" cy="3936726"/>
          </a:xfrm>
          <a:prstGeom prst="line">
            <a:avLst/>
          </a:prstGeom>
          <a:ln w="3111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loud 21">
            <a:extLst>
              <a:ext uri="{FF2B5EF4-FFF2-40B4-BE49-F238E27FC236}">
                <a16:creationId xmlns:a16="http://schemas.microsoft.com/office/drawing/2014/main" xmlns="" id="{7816433F-6710-4BE4-96DD-713A55E9C120}"/>
              </a:ext>
            </a:extLst>
          </p:cNvPr>
          <p:cNvSpPr/>
          <p:nvPr/>
        </p:nvSpPr>
        <p:spPr>
          <a:xfrm>
            <a:off x="632178" y="502056"/>
            <a:ext cx="2097743" cy="999366"/>
          </a:xfrm>
          <a:prstGeom prst="clou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9D3C3581-799D-41C4-8A7E-3B1F29D7F724}"/>
              </a:ext>
            </a:extLst>
          </p:cNvPr>
          <p:cNvGrpSpPr/>
          <p:nvPr/>
        </p:nvGrpSpPr>
        <p:grpSpPr>
          <a:xfrm rot="17898333">
            <a:off x="8831384" y="3689000"/>
            <a:ext cx="1989308" cy="3163387"/>
            <a:chOff x="6960847" y="403740"/>
            <a:chExt cx="3822539" cy="6078580"/>
          </a:xfrm>
          <a:solidFill>
            <a:srgbClr val="000000">
              <a:alpha val="50196"/>
            </a:srgbClr>
          </a:solidFill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xmlns="" id="{342ABA70-F860-492B-BFBC-F4814929B690}"/>
                </a:ext>
              </a:extLst>
            </p:cNvPr>
            <p:cNvSpPr/>
            <p:nvPr/>
          </p:nvSpPr>
          <p:spPr>
            <a:xfrm rot="16200000">
              <a:off x="7295281" y="2966156"/>
              <a:ext cx="6050521" cy="925689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7C3DC209-DCFF-49CD-B4CD-A701A6076BC1}"/>
                </a:ext>
              </a:extLst>
            </p:cNvPr>
            <p:cNvSpPr/>
            <p:nvPr/>
          </p:nvSpPr>
          <p:spPr>
            <a:xfrm rot="5400000">
              <a:off x="4398431" y="2994215"/>
              <a:ext cx="6050521" cy="925689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xmlns="" id="{0D2D6DD8-D866-4F3D-967E-38D0B5925AD4}"/>
                </a:ext>
              </a:extLst>
            </p:cNvPr>
            <p:cNvSpPr/>
            <p:nvPr/>
          </p:nvSpPr>
          <p:spPr>
            <a:xfrm rot="16200000">
              <a:off x="6524490" y="2193194"/>
              <a:ext cx="4763911" cy="252773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xmlns="" id="{68D34BEC-9182-437E-9BA8-AD7FFA4B19EB}"/>
                </a:ext>
              </a:extLst>
            </p:cNvPr>
            <p:cNvSpPr/>
            <p:nvPr/>
          </p:nvSpPr>
          <p:spPr>
            <a:xfrm rot="16200000">
              <a:off x="8401428" y="4710124"/>
              <a:ext cx="948268" cy="94826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xmlns="" id="{BFE920F1-16B1-473C-990F-979542E37EF6}"/>
                </a:ext>
              </a:extLst>
            </p:cNvPr>
            <p:cNvSpPr/>
            <p:nvPr/>
          </p:nvSpPr>
          <p:spPr>
            <a:xfrm rot="16200000">
              <a:off x="8401428" y="1213555"/>
              <a:ext cx="948268" cy="94826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0EB7F6F5-EE0C-4A6A-91A8-4227CAAA66AD}"/>
              </a:ext>
            </a:extLst>
          </p:cNvPr>
          <p:cNvGrpSpPr/>
          <p:nvPr/>
        </p:nvGrpSpPr>
        <p:grpSpPr>
          <a:xfrm rot="17898333">
            <a:off x="2784406" y="491453"/>
            <a:ext cx="1989308" cy="3163387"/>
            <a:chOff x="6960847" y="403740"/>
            <a:chExt cx="3822539" cy="607858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xmlns="" id="{4910E712-7CCC-4036-BB7D-5C63E9E5FDAB}"/>
                </a:ext>
              </a:extLst>
            </p:cNvPr>
            <p:cNvSpPr/>
            <p:nvPr/>
          </p:nvSpPr>
          <p:spPr>
            <a:xfrm rot="16200000">
              <a:off x="7295281" y="2966156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xmlns="" id="{203D6D70-B921-4172-8BB5-E3E2F3045288}"/>
                </a:ext>
              </a:extLst>
            </p:cNvPr>
            <p:cNvSpPr/>
            <p:nvPr/>
          </p:nvSpPr>
          <p:spPr>
            <a:xfrm rot="5400000">
              <a:off x="4398431" y="2994215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8F9E3AED-DA06-41E3-B4CB-F98B313D387C}"/>
                </a:ext>
              </a:extLst>
            </p:cNvPr>
            <p:cNvSpPr/>
            <p:nvPr/>
          </p:nvSpPr>
          <p:spPr>
            <a:xfrm rot="16200000">
              <a:off x="6524490" y="2193194"/>
              <a:ext cx="4763911" cy="2527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AE61BD7C-6DB3-4503-ACFA-F76BE066663D}"/>
                </a:ext>
              </a:extLst>
            </p:cNvPr>
            <p:cNvSpPr/>
            <p:nvPr/>
          </p:nvSpPr>
          <p:spPr>
            <a:xfrm rot="16200000">
              <a:off x="8401428" y="4710124"/>
              <a:ext cx="948268" cy="94826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077293C1-F0DE-421A-9D7C-E6AFAB90A861}"/>
                </a:ext>
              </a:extLst>
            </p:cNvPr>
            <p:cNvSpPr/>
            <p:nvPr/>
          </p:nvSpPr>
          <p:spPr>
            <a:xfrm rot="16200000">
              <a:off x="8401428" y="1213555"/>
              <a:ext cx="948268" cy="94826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87581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lowchart: Manual Input 44">
            <a:extLst>
              <a:ext uri="{FF2B5EF4-FFF2-40B4-BE49-F238E27FC236}">
                <a16:creationId xmlns:a16="http://schemas.microsoft.com/office/drawing/2014/main" xmlns="" id="{BA5F8287-28B2-4933-91CE-CCF8DA7FDCDF}"/>
              </a:ext>
            </a:extLst>
          </p:cNvPr>
          <p:cNvSpPr/>
          <p:nvPr/>
        </p:nvSpPr>
        <p:spPr>
          <a:xfrm rot="10800000" flipH="1">
            <a:off x="435622" y="2940756"/>
            <a:ext cx="1820745" cy="976488"/>
          </a:xfrm>
          <a:prstGeom prst="flowChartManualInpu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xmlns="" id="{464F1B2E-5DF7-46D5-BDFC-472B9191165F}"/>
              </a:ext>
            </a:extLst>
          </p:cNvPr>
          <p:cNvSpPr/>
          <p:nvPr/>
        </p:nvSpPr>
        <p:spPr>
          <a:xfrm>
            <a:off x="512405" y="158044"/>
            <a:ext cx="1678404" cy="894642"/>
          </a:xfrm>
          <a:prstGeom prst="rtTriangl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9845309-04CD-46F6-826C-E8307EB2CC9D}"/>
              </a:ext>
            </a:extLst>
          </p:cNvPr>
          <p:cNvSpPr txBox="1"/>
          <p:nvPr/>
        </p:nvSpPr>
        <p:spPr>
          <a:xfrm>
            <a:off x="771318" y="378532"/>
            <a:ext cx="1160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Camera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30AD2B9B-64B2-4F8A-8BA3-3D5BA859AC6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351607" y="1052686"/>
            <a:ext cx="0" cy="1888070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41D69F8-1C98-4A01-95D1-ABD1D10BDD7D}"/>
              </a:ext>
            </a:extLst>
          </p:cNvPr>
          <p:cNvSpPr txBox="1"/>
          <p:nvPr/>
        </p:nvSpPr>
        <p:spPr>
          <a:xfrm>
            <a:off x="420850" y="2294424"/>
            <a:ext cx="890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Image </a:t>
            </a:r>
          </a:p>
          <a:p>
            <a:pPr algn="r"/>
            <a:r>
              <a:rPr lang="en-GB" dirty="0"/>
              <a:t>Stream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92D38FB-61D2-4DD1-B8DC-4C9CB4AF5010}"/>
              </a:ext>
            </a:extLst>
          </p:cNvPr>
          <p:cNvSpPr txBox="1"/>
          <p:nvPr/>
        </p:nvSpPr>
        <p:spPr>
          <a:xfrm>
            <a:off x="556067" y="2974191"/>
            <a:ext cx="1591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i="1" dirty="0">
                <a:solidFill>
                  <a:schemeClr val="bg1">
                    <a:lumMod val="65000"/>
                  </a:schemeClr>
                </a:solidFill>
              </a:rPr>
              <a:t>Replaces Oldest Frame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751537D2-5CA2-46E9-98DA-5D0BC05C4061}"/>
              </a:ext>
            </a:extLst>
          </p:cNvPr>
          <p:cNvSpPr txBox="1"/>
          <p:nvPr/>
        </p:nvSpPr>
        <p:spPr>
          <a:xfrm>
            <a:off x="495537" y="3198167"/>
            <a:ext cx="1731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Frame Store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ADD36DBD-8DDC-434F-9125-A76A4D4E0292}"/>
              </a:ext>
            </a:extLst>
          </p:cNvPr>
          <p:cNvSpPr/>
          <p:nvPr/>
        </p:nvSpPr>
        <p:spPr>
          <a:xfrm>
            <a:off x="4404710" y="2940756"/>
            <a:ext cx="1831960" cy="9764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D06F2CA-B022-4B57-93BA-3A4A5FD519CB}"/>
              </a:ext>
            </a:extLst>
          </p:cNvPr>
          <p:cNvSpPr txBox="1"/>
          <p:nvPr/>
        </p:nvSpPr>
        <p:spPr>
          <a:xfrm>
            <a:off x="4720208" y="3013500"/>
            <a:ext cx="12009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System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Handler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63C8345C-A17E-44D4-B240-B3C2E331255D}"/>
              </a:ext>
            </a:extLst>
          </p:cNvPr>
          <p:cNvCxnSpPr>
            <a:cxnSpLocks/>
          </p:cNvCxnSpPr>
          <p:nvPr/>
        </p:nvCxnSpPr>
        <p:spPr>
          <a:xfrm>
            <a:off x="2267582" y="3443756"/>
            <a:ext cx="2137128" cy="0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1ADC0E6E-5955-4431-A055-13C603AF1C44}"/>
              </a:ext>
            </a:extLst>
          </p:cNvPr>
          <p:cNvSpPr txBox="1"/>
          <p:nvPr/>
        </p:nvSpPr>
        <p:spPr>
          <a:xfrm>
            <a:off x="3111843" y="3485139"/>
            <a:ext cx="1367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Background </a:t>
            </a:r>
          </a:p>
          <a:p>
            <a:pPr algn="r"/>
            <a:r>
              <a:rPr lang="en-GB" dirty="0"/>
              <a:t>+ Frame</a:t>
            </a:r>
          </a:p>
        </p:txBody>
      </p:sp>
      <p:sp>
        <p:nvSpPr>
          <p:cNvPr id="33" name="Flowchart: Delay 32">
            <a:extLst>
              <a:ext uri="{FF2B5EF4-FFF2-40B4-BE49-F238E27FC236}">
                <a16:creationId xmlns:a16="http://schemas.microsoft.com/office/drawing/2014/main" xmlns="" id="{4FFA08B9-25E3-46A3-8F38-170EF9FDDAA3}"/>
              </a:ext>
            </a:extLst>
          </p:cNvPr>
          <p:cNvSpPr/>
          <p:nvPr/>
        </p:nvSpPr>
        <p:spPr>
          <a:xfrm rot="5400000">
            <a:off x="767629" y="5097731"/>
            <a:ext cx="1200328" cy="1898064"/>
          </a:xfrm>
          <a:prstGeom prst="flowChartDelay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6499CFC4-90F7-4835-AE26-D8AB856D5641}"/>
              </a:ext>
            </a:extLst>
          </p:cNvPr>
          <p:cNvCxnSpPr>
            <a:cxnSpLocks/>
            <a:endCxn id="45" idx="0"/>
          </p:cNvCxnSpPr>
          <p:nvPr/>
        </p:nvCxnSpPr>
        <p:spPr>
          <a:xfrm flipH="1" flipV="1">
            <a:off x="1345995" y="3819595"/>
            <a:ext cx="21798" cy="1627004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358B10D6-A0B4-4434-AACB-C474B6F3546A}"/>
              </a:ext>
            </a:extLst>
          </p:cNvPr>
          <p:cNvSpPr txBox="1"/>
          <p:nvPr/>
        </p:nvSpPr>
        <p:spPr>
          <a:xfrm>
            <a:off x="1" y="3803290"/>
            <a:ext cx="1314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Background Image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BAB3948D-F827-44D1-B40E-A737164AC616}"/>
              </a:ext>
            </a:extLst>
          </p:cNvPr>
          <p:cNvSpPr txBox="1"/>
          <p:nvPr/>
        </p:nvSpPr>
        <p:spPr>
          <a:xfrm>
            <a:off x="484671" y="5446597"/>
            <a:ext cx="17662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Background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Generation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System</a:t>
            </a:r>
          </a:p>
        </p:txBody>
      </p:sp>
      <p:sp>
        <p:nvSpPr>
          <p:cNvPr id="46" name="Flowchart: Alternate Process 45">
            <a:extLst>
              <a:ext uri="{FF2B5EF4-FFF2-40B4-BE49-F238E27FC236}">
                <a16:creationId xmlns:a16="http://schemas.microsoft.com/office/drawing/2014/main" xmlns="" id="{788ACF15-712D-427B-85E3-BFDE6D2778B7}"/>
              </a:ext>
            </a:extLst>
          </p:cNvPr>
          <p:cNvSpPr/>
          <p:nvPr/>
        </p:nvSpPr>
        <p:spPr>
          <a:xfrm>
            <a:off x="4404714" y="5450413"/>
            <a:ext cx="1831960" cy="1200330"/>
          </a:xfrm>
          <a:prstGeom prst="flowChartAlternateProcess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74812398-B0DB-4253-BDA5-F09C7A7449E7}"/>
              </a:ext>
            </a:extLst>
          </p:cNvPr>
          <p:cNvSpPr txBox="1"/>
          <p:nvPr/>
        </p:nvSpPr>
        <p:spPr>
          <a:xfrm>
            <a:off x="4456419" y="5441020"/>
            <a:ext cx="17285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Foreground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Extraction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System</a:t>
            </a:r>
          </a:p>
        </p:txBody>
      </p:sp>
      <p:sp>
        <p:nvSpPr>
          <p:cNvPr id="52" name="Arrow: Chevron 51">
            <a:extLst>
              <a:ext uri="{FF2B5EF4-FFF2-40B4-BE49-F238E27FC236}">
                <a16:creationId xmlns:a16="http://schemas.microsoft.com/office/drawing/2014/main" xmlns="" id="{842C5092-8294-4030-A526-A8C839E4F69D}"/>
              </a:ext>
            </a:extLst>
          </p:cNvPr>
          <p:cNvSpPr/>
          <p:nvPr/>
        </p:nvSpPr>
        <p:spPr>
          <a:xfrm rot="5400000">
            <a:off x="8782679" y="5294053"/>
            <a:ext cx="1085130" cy="1628250"/>
          </a:xfrm>
          <a:prstGeom prst="chevron">
            <a:avLst>
              <a:gd name="adj" fmla="val 21142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5D685C8E-8026-4C55-BE1C-CC18B646995B}"/>
              </a:ext>
            </a:extLst>
          </p:cNvPr>
          <p:cNvSpPr txBox="1"/>
          <p:nvPr/>
        </p:nvSpPr>
        <p:spPr>
          <a:xfrm>
            <a:off x="8589314" y="5692679"/>
            <a:ext cx="1471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Google </a:t>
            </a:r>
          </a:p>
          <a:p>
            <a:pPr algn="ctr"/>
            <a:r>
              <a:rPr lang="en-GB" sz="2400" b="1" dirty="0" smtClean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Vision API</a:t>
            </a:r>
            <a:endParaRPr lang="en-GB" sz="2400" b="1" dirty="0">
              <a:solidFill>
                <a:schemeClr val="bg2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D93FAD61-E741-499C-820D-AF2A26A6E4DB}"/>
              </a:ext>
            </a:extLst>
          </p:cNvPr>
          <p:cNvCxnSpPr>
            <a:cxnSpLocks/>
          </p:cNvCxnSpPr>
          <p:nvPr/>
        </p:nvCxnSpPr>
        <p:spPr>
          <a:xfrm flipV="1">
            <a:off x="5350862" y="3894130"/>
            <a:ext cx="0" cy="1546890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B32A810F-BF6B-4000-9AFD-8B8D42D80E47}"/>
              </a:ext>
            </a:extLst>
          </p:cNvPr>
          <p:cNvSpPr txBox="1"/>
          <p:nvPr/>
        </p:nvSpPr>
        <p:spPr>
          <a:xfrm>
            <a:off x="6236670" y="5599997"/>
            <a:ext cx="787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Labels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F0193D04-3208-4F06-BBA2-FE37BC71626F}"/>
              </a:ext>
            </a:extLst>
          </p:cNvPr>
          <p:cNvSpPr txBox="1"/>
          <p:nvPr/>
        </p:nvSpPr>
        <p:spPr>
          <a:xfrm>
            <a:off x="5382460" y="3926637"/>
            <a:ext cx="894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Object Labels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CF30EFBD-3437-4FDF-9081-13DBAAD65887}"/>
              </a:ext>
            </a:extLst>
          </p:cNvPr>
          <p:cNvSpPr/>
          <p:nvPr/>
        </p:nvSpPr>
        <p:spPr>
          <a:xfrm>
            <a:off x="8387779" y="2940756"/>
            <a:ext cx="1831960" cy="9764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4E211EC3-F05E-4D22-B4D7-E50D6AC867AA}"/>
              </a:ext>
            </a:extLst>
          </p:cNvPr>
          <p:cNvSpPr txBox="1"/>
          <p:nvPr/>
        </p:nvSpPr>
        <p:spPr>
          <a:xfrm>
            <a:off x="8703277" y="3013500"/>
            <a:ext cx="12009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Robot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Handler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xmlns="" id="{EF6A4085-3032-4ED6-B8C5-9D0D4489DE48}"/>
              </a:ext>
            </a:extLst>
          </p:cNvPr>
          <p:cNvCxnSpPr>
            <a:cxnSpLocks/>
          </p:cNvCxnSpPr>
          <p:nvPr/>
        </p:nvCxnSpPr>
        <p:spPr>
          <a:xfrm>
            <a:off x="6250651" y="3443756"/>
            <a:ext cx="2137128" cy="0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xmlns="" id="{45E32707-AC4D-4A84-9B59-2ADAD8FEF78B}"/>
              </a:ext>
            </a:extLst>
          </p:cNvPr>
          <p:cNvCxnSpPr>
            <a:cxnSpLocks/>
          </p:cNvCxnSpPr>
          <p:nvPr/>
        </p:nvCxnSpPr>
        <p:spPr>
          <a:xfrm>
            <a:off x="6250651" y="6061695"/>
            <a:ext cx="2260468" cy="0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960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3261</TotalTime>
  <Words>35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Primordia Atomic</dc:creator>
  <cp:lastModifiedBy>Student</cp:lastModifiedBy>
  <cp:revision>15</cp:revision>
  <dcterms:created xsi:type="dcterms:W3CDTF">2019-01-17T10:52:30Z</dcterms:created>
  <dcterms:modified xsi:type="dcterms:W3CDTF">2019-01-21T21:39:06Z</dcterms:modified>
</cp:coreProperties>
</file>