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CA1E"/>
    <a:srgbClr val="826300"/>
    <a:srgbClr val="FF21E5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xmlns="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918781" y="2594918"/>
            <a:ext cx="2864162" cy="42630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6863" y="-8238"/>
            <a:ext cx="2857155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Manual Input 44">
            <a:extLst>
              <a:ext uri="{FF2B5EF4-FFF2-40B4-BE49-F238E27FC236}">
                <a16:creationId xmlns:a16="http://schemas.microsoft.com/office/drawing/2014/main" xmlns="" id="{BA5F8287-28B2-4933-91CE-CCF8DA7FDCDF}"/>
              </a:ext>
            </a:extLst>
          </p:cNvPr>
          <p:cNvSpPr/>
          <p:nvPr/>
        </p:nvSpPr>
        <p:spPr>
          <a:xfrm rot="10800000" flipH="1">
            <a:off x="435622" y="2940756"/>
            <a:ext cx="1820745" cy="976488"/>
          </a:xfrm>
          <a:prstGeom prst="flowChartManualInpu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464F1B2E-5DF7-46D5-BDFC-472B9191165F}"/>
              </a:ext>
            </a:extLst>
          </p:cNvPr>
          <p:cNvSpPr/>
          <p:nvPr/>
        </p:nvSpPr>
        <p:spPr>
          <a:xfrm>
            <a:off x="512405" y="158044"/>
            <a:ext cx="1678404" cy="894642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845309-04CD-46F6-826C-E8307EB2CC9D}"/>
              </a:ext>
            </a:extLst>
          </p:cNvPr>
          <p:cNvSpPr txBox="1"/>
          <p:nvPr/>
        </p:nvSpPr>
        <p:spPr>
          <a:xfrm>
            <a:off x="771318" y="378532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AD2B9B-64B2-4F8A-8BA3-3D5BA859AC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51607" y="1052686"/>
            <a:ext cx="0" cy="188807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41D69F8-1C98-4A01-95D1-ABD1D10BDD7D}"/>
              </a:ext>
            </a:extLst>
          </p:cNvPr>
          <p:cNvSpPr txBox="1"/>
          <p:nvPr/>
        </p:nvSpPr>
        <p:spPr>
          <a:xfrm>
            <a:off x="335517" y="2202091"/>
            <a:ext cx="755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</a:t>
            </a:r>
            <a:r>
              <a:rPr lang="en-GB" sz="1400" dirty="0" smtClean="0"/>
              <a:t>Stream</a:t>
            </a:r>
          </a:p>
          <a:p>
            <a:pPr algn="ctr"/>
            <a:r>
              <a:rPr lang="en-GB" sz="1400" dirty="0" smtClean="0"/>
              <a:t>\/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92D38FB-61D2-4DD1-B8DC-4C9CB4AF5010}"/>
              </a:ext>
            </a:extLst>
          </p:cNvPr>
          <p:cNvSpPr txBox="1"/>
          <p:nvPr/>
        </p:nvSpPr>
        <p:spPr>
          <a:xfrm>
            <a:off x="556067" y="2974191"/>
            <a:ext cx="1591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Replaces Oldest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1537D2-5CA2-46E9-98DA-5D0BC05C4061}"/>
              </a:ext>
            </a:extLst>
          </p:cNvPr>
          <p:cNvSpPr txBox="1"/>
          <p:nvPr/>
        </p:nvSpPr>
        <p:spPr>
          <a:xfrm>
            <a:off x="495537" y="3198167"/>
            <a:ext cx="173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Frame 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4404710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4720208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2267582" y="3443756"/>
            <a:ext cx="2137128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ADC0E6E-5955-4431-A055-13C603AF1C44}"/>
              </a:ext>
            </a:extLst>
          </p:cNvPr>
          <p:cNvSpPr txBox="1"/>
          <p:nvPr/>
        </p:nvSpPr>
        <p:spPr>
          <a:xfrm>
            <a:off x="2542215" y="3485139"/>
            <a:ext cx="191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BG + Frame &gt;</a:t>
            </a:r>
            <a:endParaRPr lang="en-GB" sz="1400" dirty="0"/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xmlns="" id="{4FFA08B9-25E3-46A3-8F38-170EF9FDDAA3}"/>
              </a:ext>
            </a:extLst>
          </p:cNvPr>
          <p:cNvSpPr/>
          <p:nvPr/>
        </p:nvSpPr>
        <p:spPr>
          <a:xfrm rot="5400000">
            <a:off x="767629" y="5097731"/>
            <a:ext cx="1200328" cy="1898064"/>
          </a:xfrm>
          <a:prstGeom prst="flowChartDelay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499CFC4-90F7-4835-AE26-D8AB856D564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1345995" y="3819595"/>
            <a:ext cx="21798" cy="162700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149774" y="3803290"/>
            <a:ext cx="112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/\</a:t>
            </a:r>
          </a:p>
          <a:p>
            <a:pPr algn="ctr"/>
            <a:r>
              <a:rPr lang="en-GB" sz="1400" dirty="0" smtClean="0"/>
              <a:t>Background</a:t>
            </a:r>
            <a:endParaRPr lang="en-GB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AB3948D-F827-44D1-B40E-A737164AC616}"/>
              </a:ext>
            </a:extLst>
          </p:cNvPr>
          <p:cNvSpPr txBox="1"/>
          <p:nvPr/>
        </p:nvSpPr>
        <p:spPr>
          <a:xfrm>
            <a:off x="484671" y="5446597"/>
            <a:ext cx="1766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Generation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xmlns="" id="{788ACF15-712D-427B-85E3-BFDE6D2778B7}"/>
              </a:ext>
            </a:extLst>
          </p:cNvPr>
          <p:cNvSpPr/>
          <p:nvPr/>
        </p:nvSpPr>
        <p:spPr>
          <a:xfrm>
            <a:off x="4404714" y="5450413"/>
            <a:ext cx="1831960" cy="1200330"/>
          </a:xfrm>
          <a:prstGeom prst="flowChartAlternate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812398-B0DB-4253-BDA5-F09C7A7449E7}"/>
              </a:ext>
            </a:extLst>
          </p:cNvPr>
          <p:cNvSpPr txBox="1"/>
          <p:nvPr/>
        </p:nvSpPr>
        <p:spPr>
          <a:xfrm>
            <a:off x="4456419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8782679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685C8E-8026-4C55-BE1C-CC18B646995B}"/>
              </a:ext>
            </a:extLst>
          </p:cNvPr>
          <p:cNvSpPr txBox="1"/>
          <p:nvPr/>
        </p:nvSpPr>
        <p:spPr>
          <a:xfrm>
            <a:off x="8589314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  <a:endParaRPr lang="en-GB" sz="2400" b="1" dirty="0">
              <a:solidFill>
                <a:schemeClr val="bg2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5350862" y="3894130"/>
            <a:ext cx="0" cy="154689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6236670" y="5599997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&lt; Labels</a:t>
            </a:r>
            <a:endParaRPr lang="en-GB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4422509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/\</a:t>
            </a:r>
          </a:p>
          <a:p>
            <a:pPr algn="ctr"/>
            <a:r>
              <a:rPr lang="en-GB" sz="1400" dirty="0" smtClean="0"/>
              <a:t>Labelled Objects</a:t>
            </a:r>
            <a:endParaRPr lang="en-GB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F30EFBD-3437-4FDF-9081-13DBAAD65887}"/>
              </a:ext>
            </a:extLst>
          </p:cNvPr>
          <p:cNvSpPr/>
          <p:nvPr/>
        </p:nvSpPr>
        <p:spPr>
          <a:xfrm>
            <a:off x="8387779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8703277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6250651" y="3443756"/>
            <a:ext cx="2137128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447005" y="6050578"/>
            <a:ext cx="1064114" cy="0"/>
          </a:xfrm>
          <a:prstGeom prst="line">
            <a:avLst/>
          </a:prstGeom>
          <a:ln w="762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184970" y="6050578"/>
            <a:ext cx="1080803" cy="0"/>
          </a:xfrm>
          <a:prstGeom prst="line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ck Arc 11"/>
          <p:cNvSpPr/>
          <p:nvPr/>
        </p:nvSpPr>
        <p:spPr>
          <a:xfrm rot="16200000">
            <a:off x="7257481" y="5857875"/>
            <a:ext cx="382118" cy="382118"/>
          </a:xfrm>
          <a:prstGeom prst="blockArc">
            <a:avLst>
              <a:gd name="adj1" fmla="val 10800000"/>
              <a:gd name="adj2" fmla="val 9152"/>
              <a:gd name="adj3" fmla="val 1058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352920" y="4902891"/>
            <a:ext cx="7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Frames</a:t>
            </a:r>
          </a:p>
          <a:p>
            <a:pPr algn="ctr"/>
            <a:r>
              <a:rPr lang="en-GB" sz="1400" dirty="0" smtClean="0"/>
              <a:t>\/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4422509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BG + Frame</a:t>
            </a:r>
          </a:p>
          <a:p>
            <a:pPr algn="ctr"/>
            <a:r>
              <a:rPr lang="en-GB" sz="1400" dirty="0" smtClean="0"/>
              <a:t>\/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7369829" y="3539690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Labels &gt;</a:t>
            </a:r>
            <a:endParaRPr lang="en-GB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4404710" y="420055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3631972" y="492799"/>
            <a:ext cx="337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Position </a:t>
            </a:r>
          </a:p>
          <a:p>
            <a:pPr algn="ctr"/>
            <a:r>
              <a:rPr lang="en-GB" sz="2400" b="1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Move </a:t>
            </a:r>
            <a:r>
              <a:rPr lang="en-GB" sz="2400" b="1" dirty="0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Calculation System</a:t>
            </a:r>
            <a:endParaRPr lang="en-GB" sz="2400" b="1" dirty="0">
              <a:solidFill>
                <a:schemeClr val="bg2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5350862" y="1373429"/>
            <a:ext cx="0" cy="154689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4422509" y="1405936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/\</a:t>
            </a:r>
          </a:p>
          <a:p>
            <a:pPr algn="ctr"/>
            <a:r>
              <a:rPr lang="en-GB" sz="1400" dirty="0" smtClean="0"/>
              <a:t>Labelled Objects</a:t>
            </a:r>
            <a:endParaRPr lang="en-GB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4422509" y="2205758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BG + Frame</a:t>
            </a:r>
          </a:p>
          <a:p>
            <a:pPr algn="ctr"/>
            <a:r>
              <a:rPr lang="en-GB" sz="1400" dirty="0" smtClean="0"/>
              <a:t>\/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5496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59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Student</cp:lastModifiedBy>
  <cp:revision>19</cp:revision>
  <dcterms:created xsi:type="dcterms:W3CDTF">2019-01-17T10:52:30Z</dcterms:created>
  <dcterms:modified xsi:type="dcterms:W3CDTF">2019-01-22T12:46:11Z</dcterms:modified>
</cp:coreProperties>
</file>