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3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1045-4D09-4D60-A1CD-D8D40294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526F-C837-4623-AC86-608BEDD30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86C09-0130-42D5-874B-5B1D0F7D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2818-BB2A-4790-B511-862A26F9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DD191-10BA-4940-9A56-86EE5E79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9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E00C-4D2F-4ABA-AC84-4F43ED7A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A2089-8FF1-4D38-9D67-5AB839405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339F-8DA4-4C9D-99D3-6C8048A2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373C-3F98-4AD2-85AB-E7779E43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95530-7159-41DF-B9B1-C423EF63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9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BDFBA-ACD7-4E18-8C02-3EED0ACF1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6F9BD-7371-4D40-84EC-83736A53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E1FAE-FED1-428F-B73E-7EA0CD27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9E685-D4F3-4B91-8CFB-C101157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485D-443A-4271-A1B9-A73E4E45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76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E813-24BA-4E7F-A27A-FB893CDA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998E-BCEB-4F63-89FD-116384C8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04D3-C485-41DD-9BA4-BA5F08A0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1A26B-F213-4F22-814B-57F75B92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90B9-1011-4CA0-B06A-6CECDA9B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6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2843-B66B-47DA-9B5D-C9927542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7E0B-EE9B-4740-940A-7AEC0033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8706-FF6C-49D5-B45F-DFDDB2B9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89AB-AD5B-41AC-81A7-13A37718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8C0C-3BD4-4F52-98A4-3F0E5C64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41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B859-9248-4F0B-83F5-0EB1ADEF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DE5F-7207-487D-ADF6-80C13AED9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386D8-687B-412C-9783-785E39B5C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45F7A-EB27-4FF0-8A70-1D736D27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771E-90C4-4AB1-8C6C-745F0526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D684F-4E15-4026-829E-EF89CCEC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17AA-6B09-495A-955F-D108A4B3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6E7F-87F5-4AA4-9514-88905CB6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F58F0-9725-4DDF-A27B-56E6945D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07731-121A-46C8-BDFA-21185C0E3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3E579-A62E-48BB-BB53-1F95443E5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CED4C-19D6-4348-BA77-10431682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E4784-1753-44DA-A1CA-C87259DA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6D856-CBEC-44CC-A474-02160BA1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186A-469D-4CE4-B20D-118BBD6E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EF5E6-BAF6-4FDB-9807-77788A40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0FB17-47C4-4B21-BFC5-74D23FF0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6984B-19B3-45D4-AA50-E168C5A5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93CF6-D1D5-458D-B257-80BC5427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99A39-414F-4129-80FA-C26FF883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3DE04-CC01-4D5B-A103-2232C294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6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19F9-53AE-403E-A571-B4A42ADC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D469-5DB5-43F0-A2A5-4AB66673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00A4-2BE4-4F08-9796-84792868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695AA-4526-421E-A725-74872518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5CDAB-FBC8-48A5-A199-63E1C592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CC56-9F34-477B-8F5D-3268A5B5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3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35DE-F7C4-471F-97AB-E37F8419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79301-4FC0-4B59-A4F8-FFB04E4A0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9A7FF-2108-4086-A8E7-4A0D19F45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F5445-9690-4ABB-A1C5-FEA4C2C8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1B101-B385-4C7C-8DCE-2DD49608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55A51-3249-4F7D-B3B1-D08A8A57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52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39B9F-52B1-4415-B4A8-E6759F81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041C7-89D1-46E3-94FA-B429C188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A9A9-D942-45D1-9234-B72750A55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231-3BB3-4970-B4BF-A941368EA00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0700-1374-4C85-A2C1-3DCFF380B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587B-7CFC-45EC-BE61-966C761E0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49DB1-D05F-4079-8458-AE349687C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9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7467600" y="4746426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7154" y="4381171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2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54189" y="4717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73" y="4875028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5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54189" y="4717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3" y="4717972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8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54189" y="4717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73" y="455463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7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54189" y="4717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73" y="432603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8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54189" y="4717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973" y="417363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0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54189" y="4717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73" y="407171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1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54189" y="4717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44" y="389391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8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158889" y="47941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44" y="388121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1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-565011" y="48830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44" y="388121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8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-1974711" y="5173730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44" y="388121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6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379144" y="4682926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554" y="4381171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9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-3282650" y="5173730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44" y="388121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2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-3282650" y="5173730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44" y="388121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6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-3282650" y="5173730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44" y="3881213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5485639" y="461669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6" y="4616692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4850639" y="475639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36" y="4756392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5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3987039" y="4463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59" y="4946892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5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2539239" y="47560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59" y="5014728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9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1472439" y="46290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59" y="4900428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54189" y="4717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377" y="4976628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A42C-3F28-474C-8364-0E238A00E3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180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44E50-A903-4EA1-8AA4-CB4363660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"/>
          <a:stretch/>
        </p:blipFill>
        <p:spPr>
          <a:xfrm>
            <a:off x="654189" y="4717972"/>
            <a:ext cx="3013999" cy="96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DC1B44-86AE-47AA-935E-76B6C449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84" b="89921" l="2889" r="90000">
                        <a14:foregroundMark x1="42222" y1="35771" x2="42222" y2="43083"/>
                        <a14:foregroundMark x1="42222" y1="27470" x2="42222" y2="35375"/>
                        <a14:foregroundMark x1="43778" y1="34980" x2="41556" y2="35375"/>
                        <a14:foregroundMark x1="44333" y1="34980" x2="42111" y2="34980"/>
                        <a14:foregroundMark x1="42222" y1="24901" x2="42222" y2="28656"/>
                        <a14:foregroundMark x1="46000" y1="43281" x2="50111" y2="43478"/>
                        <a14:foregroundMark x1="42778" y1="46245" x2="43111" y2="42885"/>
                        <a14:foregroundMark x1="43333" y1="42292" x2="51000" y2="43281"/>
                        <a14:foregroundMark x1="22512" y1="67740" x2="17667" y2="66996"/>
                        <a14:foregroundMark x1="31521" y1="69122" x2="29780" y2="68855"/>
                        <a14:backgroundMark x1="79222" y1="72332" x2="89778" y2="70356"/>
                        <a14:backgroundMark x1="27222" y1="43083" x2="1111" y2="58498"/>
                        <a14:backgroundMark x1="9444" y1="66403" x2="7556" y2="79249"/>
                        <a14:backgroundMark x1="13556" y1="61462" x2="0" y2="91107"/>
                        <a14:backgroundMark x1="0" y1="91107" x2="0" y2="91700"/>
                        <a14:backgroundMark x1="4556" y1="62648" x2="111" y2="85771"/>
                        <a14:backgroundMark x1="7222" y1="68379" x2="7222" y2="68379"/>
                        <a14:backgroundMark x1="6222" y1="65613" x2="7111" y2="65613"/>
                        <a14:backgroundMark x1="7000" y1="65020" x2="10444" y2="73913"/>
                        <a14:backgroundMark x1="10444" y1="73913" x2="16333" y2="75692"/>
                        <a14:backgroundMark x1="16333" y1="75692" x2="30000" y2="72332"/>
                        <a14:backgroundMark x1="30000" y1="72332" x2="35778" y2="73320"/>
                        <a14:backgroundMark x1="40340" y1="72666" x2="42667" y2="72332"/>
                        <a14:backgroundMark x1="35778" y1="73320" x2="38528" y2="72926"/>
                        <a14:backgroundMark x1="42667" y1="72332" x2="48889" y2="73123"/>
                        <a14:backgroundMark x1="48889" y1="73123" x2="53556" y2="72530"/>
                        <a14:backgroundMark x1="55889" y1="75099" x2="90111" y2="63241"/>
                        <a14:backgroundMark x1="24444" y1="50000" x2="21444" y2="47036"/>
                        <a14:backgroundMark x1="22000" y1="69170" x2="29667" y2="69170"/>
                        <a14:backgroundMark x1="30889" y1="70949" x2="37111" y2="70356"/>
                        <a14:backgroundMark x1="37111" y1="70356" x2="39333" y2="70356"/>
                        <a14:backgroundMark x1="39333" y1="70356" x2="45333" y2="69565"/>
                        <a14:backgroundMark x1="45333" y1="69565" x2="57333" y2="69763"/>
                        <a14:backgroundMark x1="57333" y1="69763" x2="63778" y2="69368"/>
                        <a14:backgroundMark x1="63778" y1="69368" x2="75778" y2="7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77" y="5014728"/>
            <a:ext cx="4016841" cy="2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9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Primordia Atomic</cp:lastModifiedBy>
  <cp:revision>8</cp:revision>
  <dcterms:created xsi:type="dcterms:W3CDTF">2018-12-27T06:16:01Z</dcterms:created>
  <dcterms:modified xsi:type="dcterms:W3CDTF">2019-01-17T14:06:00Z</dcterms:modified>
</cp:coreProperties>
</file>