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0" r:id="rId5"/>
    <p:sldId id="262" r:id="rId6"/>
    <p:sldId id="261" r:id="rId7"/>
    <p:sldId id="256" r:id="rId8"/>
    <p:sldId id="257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6" r:id="rId17"/>
    <p:sldId id="275" r:id="rId18"/>
    <p:sldId id="271" r:id="rId19"/>
    <p:sldId id="274" r:id="rId20"/>
    <p:sldId id="272" r:id="rId21"/>
    <p:sldId id="27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05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1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5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5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B387-FADE-4876-A6D5-365738B0FF05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DB53-4042-41D0-B8EE-75701D24F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35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6448"/>
              </p:ext>
            </p:extLst>
          </p:nvPr>
        </p:nvGraphicFramePr>
        <p:xfrm>
          <a:off x="7481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8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92836"/>
              </p:ext>
            </p:extLst>
          </p:nvPr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1763316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>
            <a:stCxn id="32" idx="4"/>
            <a:endCxn id="23" idx="0"/>
          </p:cNvCxnSpPr>
          <p:nvPr/>
        </p:nvCxnSpPr>
        <p:spPr>
          <a:xfrm flipH="1">
            <a:off x="1522247" y="906088"/>
            <a:ext cx="465513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7107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 flipH="1">
            <a:off x="1522247" y="906088"/>
            <a:ext cx="1473272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620802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>
            <a:stCxn id="40" idx="4"/>
            <a:endCxn id="25" idx="0"/>
          </p:cNvCxnSpPr>
          <p:nvPr/>
        </p:nvCxnSpPr>
        <p:spPr>
          <a:xfrm>
            <a:off x="3845246" y="906088"/>
            <a:ext cx="1143408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491802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>
            <a:stCxn id="42" idx="4"/>
            <a:endCxn id="24" idx="0"/>
          </p:cNvCxnSpPr>
          <p:nvPr/>
        </p:nvCxnSpPr>
        <p:spPr>
          <a:xfrm>
            <a:off x="4716246" y="906088"/>
            <a:ext cx="272408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37935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>
            <a:stCxn id="44" idx="4"/>
            <a:endCxn id="27" idx="0"/>
          </p:cNvCxnSpPr>
          <p:nvPr/>
        </p:nvCxnSpPr>
        <p:spPr>
          <a:xfrm flipH="1">
            <a:off x="3255450" y="906088"/>
            <a:ext cx="2348349" cy="3196243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1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92836"/>
              </p:ext>
            </p:extLst>
          </p:nvPr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5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7664"/>
              </p:ext>
            </p:extLst>
          </p:nvPr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0832"/>
              </p:ext>
            </p:extLst>
          </p:nvPr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9407"/>
              </p:ext>
            </p:extLst>
          </p:nvPr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40264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43356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14253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6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7664"/>
              </p:ext>
            </p:extLst>
          </p:nvPr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7508"/>
              </p:ext>
            </p:extLst>
          </p:nvPr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9407"/>
              </p:ext>
            </p:extLst>
          </p:nvPr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00179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43356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14253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7664"/>
              </p:ext>
            </p:extLst>
          </p:nvPr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7508"/>
              </p:ext>
            </p:extLst>
          </p:nvPr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98442"/>
              </p:ext>
            </p:extLst>
          </p:nvPr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28515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43356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14253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47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598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18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09799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6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34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30110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4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67005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87183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8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0042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5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4203"/>
              </p:ext>
            </p:extLst>
          </p:nvPr>
        </p:nvGraphicFramePr>
        <p:xfrm>
          <a:off x="74817" y="121149"/>
          <a:ext cx="5868786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395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30607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08650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6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6021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1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40857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>
            <a:endCxn id="51" idx="6"/>
          </p:cNvCxnSpPr>
          <p:nvPr/>
        </p:nvCxnSpPr>
        <p:spPr>
          <a:xfrm>
            <a:off x="2958109" y="1253205"/>
            <a:ext cx="302844" cy="5322117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61593" y="6347582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6697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6165997" y="6345538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>
            <a:endCxn id="50" idx="2"/>
          </p:cNvCxnSpPr>
          <p:nvPr/>
        </p:nvCxnSpPr>
        <p:spPr>
          <a:xfrm>
            <a:off x="3807837" y="1253205"/>
            <a:ext cx="2358160" cy="5320073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64180"/>
              </p:ext>
            </p:extLst>
          </p:nvPr>
        </p:nvGraphicFramePr>
        <p:xfrm>
          <a:off x="142337" y="121149"/>
          <a:ext cx="5868786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6021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endCxn id="52" idx="1"/>
          </p:cNvCxnSpPr>
          <p:nvPr/>
        </p:nvCxnSpPr>
        <p:spPr>
          <a:xfrm>
            <a:off x="1950350" y="1253205"/>
            <a:ext cx="342671" cy="1857328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3" idx="1"/>
          </p:cNvCxnSpPr>
          <p:nvPr/>
        </p:nvCxnSpPr>
        <p:spPr>
          <a:xfrm>
            <a:off x="4678837" y="1253205"/>
            <a:ext cx="1217984" cy="1859220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9" idx="0"/>
          </p:cNvCxnSpPr>
          <p:nvPr/>
        </p:nvCxnSpPr>
        <p:spPr>
          <a:xfrm>
            <a:off x="5566389" y="1242901"/>
            <a:ext cx="2267339" cy="3110532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484048" y="4353433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90602" y="3043829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94402" y="3045721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40857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>
            <a:endCxn id="51" idx="6"/>
          </p:cNvCxnSpPr>
          <p:nvPr/>
        </p:nvCxnSpPr>
        <p:spPr>
          <a:xfrm>
            <a:off x="2958109" y="1253205"/>
            <a:ext cx="302844" cy="5322117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61593" y="6347582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6697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6165997" y="6345538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>
            <a:endCxn id="50" idx="2"/>
          </p:cNvCxnSpPr>
          <p:nvPr/>
        </p:nvCxnSpPr>
        <p:spPr>
          <a:xfrm>
            <a:off x="3807837" y="1253205"/>
            <a:ext cx="2358160" cy="5320073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9901"/>
              </p:ext>
            </p:extLst>
          </p:nvPr>
        </p:nvGraphicFramePr>
        <p:xfrm>
          <a:off x="142337" y="121149"/>
          <a:ext cx="5868786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6021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endCxn id="52" idx="1"/>
          </p:cNvCxnSpPr>
          <p:nvPr/>
        </p:nvCxnSpPr>
        <p:spPr>
          <a:xfrm>
            <a:off x="1950350" y="1253205"/>
            <a:ext cx="342671" cy="1857328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3" idx="1"/>
          </p:cNvCxnSpPr>
          <p:nvPr/>
        </p:nvCxnSpPr>
        <p:spPr>
          <a:xfrm>
            <a:off x="4678837" y="1253205"/>
            <a:ext cx="1217984" cy="1859220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9" idx="0"/>
          </p:cNvCxnSpPr>
          <p:nvPr/>
        </p:nvCxnSpPr>
        <p:spPr>
          <a:xfrm>
            <a:off x="5566389" y="1242901"/>
            <a:ext cx="2267339" cy="3110532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484048" y="4353433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90602" y="3043829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94402" y="3045721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27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40857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2561593" y="6347582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6697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6165997" y="6345538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9901"/>
              </p:ext>
            </p:extLst>
          </p:nvPr>
        </p:nvGraphicFramePr>
        <p:xfrm>
          <a:off x="142337" y="121149"/>
          <a:ext cx="5868786" cy="111252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6021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7484048" y="4353433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90602" y="3043829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94402" y="3045721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6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40857"/>
              </p:ext>
            </p:extLst>
          </p:nvPr>
        </p:nvGraphicFramePr>
        <p:xfrm>
          <a:off x="2093740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P(J)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sp>
        <p:nvSpPr>
          <p:cNvPr id="51" name="Oval 50"/>
          <p:cNvSpPr/>
          <p:nvPr/>
        </p:nvSpPr>
        <p:spPr>
          <a:xfrm>
            <a:off x="2561593" y="6347582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6697"/>
              </p:ext>
            </p:extLst>
          </p:nvPr>
        </p:nvGraphicFramePr>
        <p:xfrm>
          <a:off x="5706344" y="5647575"/>
          <a:ext cx="1170317" cy="111252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465513">
                  <a:extLst>
                    <a:ext uri="{9D8B030D-6E8A-4147-A177-3AD203B41FA5}">
                      <a16:colId xmlns:a16="http://schemas.microsoft.com/office/drawing/2014/main" val="2655407794"/>
                    </a:ext>
                  </a:extLst>
                </a:gridCol>
                <a:gridCol w="704804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36394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6165997" y="6345538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3945"/>
              </p:ext>
            </p:extLst>
          </p:nvPr>
        </p:nvGraphicFramePr>
        <p:xfrm>
          <a:off x="142337" y="121149"/>
          <a:ext cx="7583411" cy="111252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0.29640600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297803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1297803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767821" y="6259484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767821" y="3358342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3023507" y="4808913"/>
            <a:ext cx="448888" cy="44888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92482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P(B)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00485" y="2725331"/>
          <a:ext cx="931025" cy="741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.002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6021"/>
              </p:ext>
            </p:extLst>
          </p:nvPr>
        </p:nvGraphicFramePr>
        <p:xfrm>
          <a:off x="5862304" y="3664377"/>
          <a:ext cx="2395287" cy="18542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798429">
                  <a:extLst>
                    <a:ext uri="{9D8B030D-6E8A-4147-A177-3AD203B41FA5}">
                      <a16:colId xmlns:a16="http://schemas.microsoft.com/office/drawing/2014/main" val="4026740095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4010239647"/>
                    </a:ext>
                  </a:extLst>
                </a:gridCol>
                <a:gridCol w="798429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1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</a:t>
                      </a:r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5772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7484048" y="4353433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190602" y="3043829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5794402" y="3045721"/>
            <a:ext cx="699360" cy="455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5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3945"/>
              </p:ext>
            </p:extLst>
          </p:nvPr>
        </p:nvGraphicFramePr>
        <p:xfrm>
          <a:off x="142337" y="121149"/>
          <a:ext cx="7583411" cy="111252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0.29640600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8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75010"/>
              </p:ext>
            </p:extLst>
          </p:nvPr>
        </p:nvGraphicFramePr>
        <p:xfrm>
          <a:off x="142337" y="5458259"/>
          <a:ext cx="7583411" cy="111252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0.29640600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400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18265"/>
              </p:ext>
            </p:extLst>
          </p:nvPr>
        </p:nvGraphicFramePr>
        <p:xfrm>
          <a:off x="74817" y="121149"/>
          <a:ext cx="5857247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9523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10001"/>
              </p:ext>
            </p:extLst>
          </p:nvPr>
        </p:nvGraphicFramePr>
        <p:xfrm>
          <a:off x="142337" y="5458259"/>
          <a:ext cx="7583411" cy="111252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0.29640600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09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82893"/>
              </p:ext>
            </p:extLst>
          </p:nvPr>
        </p:nvGraphicFramePr>
        <p:xfrm>
          <a:off x="74817" y="121149"/>
          <a:ext cx="7583411" cy="185420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9523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10001"/>
              </p:ext>
            </p:extLst>
          </p:nvPr>
        </p:nvGraphicFramePr>
        <p:xfrm>
          <a:off x="142337" y="5458259"/>
          <a:ext cx="7583411" cy="111252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0.29640600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8317"/>
              </p:ext>
            </p:extLst>
          </p:nvPr>
        </p:nvGraphicFramePr>
        <p:xfrm>
          <a:off x="74817" y="121149"/>
          <a:ext cx="5868786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395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9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15446"/>
              </p:ext>
            </p:extLst>
          </p:nvPr>
        </p:nvGraphicFramePr>
        <p:xfrm>
          <a:off x="74817" y="121149"/>
          <a:ext cx="7583411" cy="185420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0.29640600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9523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10001"/>
              </p:ext>
            </p:extLst>
          </p:nvPr>
        </p:nvGraphicFramePr>
        <p:xfrm>
          <a:off x="142337" y="5458259"/>
          <a:ext cx="7583411" cy="1112520"/>
        </p:xfrm>
        <a:graphic>
          <a:graphicData uri="http://schemas.openxmlformats.org/drawingml/2006/table">
            <a:tbl>
              <a:tblPr firstRow="1" firstCol="1" lastCol="1" bandCol="1">
                <a:tableStyleId>{5C22544A-7EE6-4342-B048-85BDC9FD1C3A}</a:tableStyleId>
              </a:tblPr>
              <a:tblGrid>
                <a:gridCol w="1406545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23730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  <a:gridCol w="1726164">
                  <a:extLst>
                    <a:ext uri="{9D8B030D-6E8A-4147-A177-3AD203B41FA5}">
                      <a16:colId xmlns:a16="http://schemas.microsoft.com/office/drawing/2014/main" val="2067982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1-.94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0.29640600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8317"/>
              </p:ext>
            </p:extLst>
          </p:nvPr>
        </p:nvGraphicFramePr>
        <p:xfrm>
          <a:off x="74817" y="121149"/>
          <a:ext cx="5868786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395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81951"/>
              </p:ext>
            </p:extLst>
          </p:nvPr>
        </p:nvGraphicFramePr>
        <p:xfrm>
          <a:off x="6076606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8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8317"/>
              </p:ext>
            </p:extLst>
          </p:nvPr>
        </p:nvGraphicFramePr>
        <p:xfrm>
          <a:off x="74817" y="121149"/>
          <a:ext cx="5868786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395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91003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10457410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10457410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6991003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8724206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7785683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9518886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7785683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9518886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81951"/>
              </p:ext>
            </p:extLst>
          </p:nvPr>
        </p:nvGraphicFramePr>
        <p:xfrm>
          <a:off x="6076606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1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8317"/>
              </p:ext>
            </p:extLst>
          </p:nvPr>
        </p:nvGraphicFramePr>
        <p:xfrm>
          <a:off x="74817" y="121149"/>
          <a:ext cx="5868786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395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91003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10457410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10457410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6991003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8724206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7785683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9518886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7785683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9518886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81951"/>
              </p:ext>
            </p:extLst>
          </p:nvPr>
        </p:nvGraphicFramePr>
        <p:xfrm>
          <a:off x="6076606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769758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705344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9555071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10426071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11313624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8317"/>
              </p:ext>
            </p:extLst>
          </p:nvPr>
        </p:nvGraphicFramePr>
        <p:xfrm>
          <a:off x="74817" y="121149"/>
          <a:ext cx="5868786" cy="185420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3954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31025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97432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397432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31025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664228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5" idx="5"/>
            <a:endCxn id="10" idx="1"/>
          </p:cNvCxnSpPr>
          <p:nvPr/>
        </p:nvCxnSpPr>
        <p:spPr>
          <a:xfrm>
            <a:off x="1725705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7"/>
          </p:cNvCxnSpPr>
          <p:nvPr/>
        </p:nvCxnSpPr>
        <p:spPr>
          <a:xfrm flipH="1">
            <a:off x="3458908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7"/>
          </p:cNvCxnSpPr>
          <p:nvPr/>
        </p:nvCxnSpPr>
        <p:spPr>
          <a:xfrm flipH="1">
            <a:off x="1725705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7" idx="1"/>
          </p:cNvCxnSpPr>
          <p:nvPr/>
        </p:nvCxnSpPr>
        <p:spPr>
          <a:xfrm>
            <a:off x="3458908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91003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10457410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10457410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6991003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8724206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7785683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9518886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7785683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9518886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81951"/>
              </p:ext>
            </p:extLst>
          </p:nvPr>
        </p:nvGraphicFramePr>
        <p:xfrm>
          <a:off x="6076606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769758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>
            <a:stCxn id="32" idx="4"/>
            <a:endCxn id="23" idx="0"/>
          </p:cNvCxnSpPr>
          <p:nvPr/>
        </p:nvCxnSpPr>
        <p:spPr>
          <a:xfrm flipH="1">
            <a:off x="7456516" y="906088"/>
            <a:ext cx="465513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705344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 flipH="1">
            <a:off x="7456516" y="906088"/>
            <a:ext cx="1473272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555071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>
            <a:stCxn id="40" idx="4"/>
            <a:endCxn id="25" idx="0"/>
          </p:cNvCxnSpPr>
          <p:nvPr/>
        </p:nvCxnSpPr>
        <p:spPr>
          <a:xfrm>
            <a:off x="9779515" y="906088"/>
            <a:ext cx="1143408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426071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>
            <a:stCxn id="42" idx="4"/>
            <a:endCxn id="24" idx="0"/>
          </p:cNvCxnSpPr>
          <p:nvPr/>
        </p:nvCxnSpPr>
        <p:spPr>
          <a:xfrm>
            <a:off x="10650515" y="906088"/>
            <a:ext cx="272408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313624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>
            <a:stCxn id="44" idx="4"/>
            <a:endCxn id="27" idx="0"/>
          </p:cNvCxnSpPr>
          <p:nvPr/>
        </p:nvCxnSpPr>
        <p:spPr>
          <a:xfrm flipH="1">
            <a:off x="9189719" y="906088"/>
            <a:ext cx="2348349" cy="3196243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2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991003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10457410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10457410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6991003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8724206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7785683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9518886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7785683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9518886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81951"/>
              </p:ext>
            </p:extLst>
          </p:nvPr>
        </p:nvGraphicFramePr>
        <p:xfrm>
          <a:off x="6076606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769758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>
            <a:stCxn id="32" idx="4"/>
            <a:endCxn id="23" idx="0"/>
          </p:cNvCxnSpPr>
          <p:nvPr/>
        </p:nvCxnSpPr>
        <p:spPr>
          <a:xfrm flipH="1">
            <a:off x="7456516" y="906088"/>
            <a:ext cx="465513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705344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 flipH="1">
            <a:off x="7456516" y="906088"/>
            <a:ext cx="1473272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555071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>
            <a:stCxn id="40" idx="4"/>
            <a:endCxn id="25" idx="0"/>
          </p:cNvCxnSpPr>
          <p:nvPr/>
        </p:nvCxnSpPr>
        <p:spPr>
          <a:xfrm>
            <a:off x="9779515" y="906088"/>
            <a:ext cx="1143408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426071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>
            <a:stCxn id="42" idx="4"/>
            <a:endCxn id="24" idx="0"/>
          </p:cNvCxnSpPr>
          <p:nvPr/>
        </p:nvCxnSpPr>
        <p:spPr>
          <a:xfrm>
            <a:off x="10650515" y="906088"/>
            <a:ext cx="272408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313624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>
            <a:stCxn id="44" idx="4"/>
            <a:endCxn id="27" idx="0"/>
          </p:cNvCxnSpPr>
          <p:nvPr/>
        </p:nvCxnSpPr>
        <p:spPr>
          <a:xfrm flipH="1">
            <a:off x="9189719" y="906088"/>
            <a:ext cx="2348349" cy="3196243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6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056734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523141" y="2651760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523141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1056734" y="5552902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2789937" y="4102331"/>
            <a:ext cx="931026" cy="93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3" idx="5"/>
            <a:endCxn id="27" idx="1"/>
          </p:cNvCxnSpPr>
          <p:nvPr/>
        </p:nvCxnSpPr>
        <p:spPr>
          <a:xfrm>
            <a:off x="1851414" y="3446440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7" idx="7"/>
          </p:cNvCxnSpPr>
          <p:nvPr/>
        </p:nvCxnSpPr>
        <p:spPr>
          <a:xfrm flipH="1">
            <a:off x="3584617" y="3446440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6" idx="7"/>
          </p:cNvCxnSpPr>
          <p:nvPr/>
        </p:nvCxnSpPr>
        <p:spPr>
          <a:xfrm flipH="1">
            <a:off x="1851414" y="4897011"/>
            <a:ext cx="1074869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5"/>
            <a:endCxn id="25" idx="1"/>
          </p:cNvCxnSpPr>
          <p:nvPr/>
        </p:nvCxnSpPr>
        <p:spPr>
          <a:xfrm>
            <a:off x="3584617" y="4897011"/>
            <a:ext cx="1074870" cy="792237"/>
          </a:xfrm>
          <a:prstGeom prst="straightConnector1">
            <a:avLst/>
          </a:prstGeom>
          <a:ln w="571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92836"/>
              </p:ext>
            </p:extLst>
          </p:nvPr>
        </p:nvGraphicFramePr>
        <p:xfrm>
          <a:off x="142337" y="121149"/>
          <a:ext cx="5868786" cy="741680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404849">
                  <a:extLst>
                    <a:ext uri="{9D8B030D-6E8A-4147-A177-3AD203B41FA5}">
                      <a16:colId xmlns:a16="http://schemas.microsoft.com/office/drawing/2014/main" val="1071686761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83995045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046823042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41146863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35677806"/>
                    </a:ext>
                  </a:extLst>
                </a:gridCol>
                <a:gridCol w="814650">
                  <a:extLst>
                    <a:ext uri="{9D8B030D-6E8A-4147-A177-3AD203B41FA5}">
                      <a16:colId xmlns:a16="http://schemas.microsoft.com/office/drawing/2014/main" val="75916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3582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1763316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>
            <a:stCxn id="32" idx="4"/>
            <a:endCxn id="23" idx="0"/>
          </p:cNvCxnSpPr>
          <p:nvPr/>
        </p:nvCxnSpPr>
        <p:spPr>
          <a:xfrm flipH="1">
            <a:off x="1522247" y="906088"/>
            <a:ext cx="465513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7107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 flipH="1">
            <a:off x="1522247" y="906088"/>
            <a:ext cx="1473272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620802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>
            <a:stCxn id="40" idx="4"/>
            <a:endCxn id="25" idx="0"/>
          </p:cNvCxnSpPr>
          <p:nvPr/>
        </p:nvCxnSpPr>
        <p:spPr>
          <a:xfrm>
            <a:off x="3845246" y="906088"/>
            <a:ext cx="1143408" cy="464681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491802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>
            <a:stCxn id="42" idx="4"/>
            <a:endCxn id="24" idx="0"/>
          </p:cNvCxnSpPr>
          <p:nvPr/>
        </p:nvCxnSpPr>
        <p:spPr>
          <a:xfrm>
            <a:off x="4716246" y="906088"/>
            <a:ext cx="272408" cy="1745672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379355" y="457200"/>
            <a:ext cx="448888" cy="448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>
            <a:stCxn id="44" idx="4"/>
            <a:endCxn id="27" idx="0"/>
          </p:cNvCxnSpPr>
          <p:nvPr/>
        </p:nvCxnSpPr>
        <p:spPr>
          <a:xfrm flipH="1">
            <a:off x="3255450" y="906088"/>
            <a:ext cx="2348349" cy="3196243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1620</Words>
  <Application>Microsoft Office PowerPoint</Application>
  <PresentationFormat>Widescreen</PresentationFormat>
  <Paragraphs>1309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2019-11-24T16:56:59Z</dcterms:created>
  <dcterms:modified xsi:type="dcterms:W3CDTF">2019-11-24T17:25:40Z</dcterms:modified>
</cp:coreProperties>
</file>