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DE24A-1033-4F54-9FD1-1366608F124B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11F4-0488-4665-94A4-E9D55D2C7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2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暂时只提供了</a:t>
            </a:r>
            <a:r>
              <a:rPr lang="en-US" altLang="zh-CN" dirty="0" err="1"/>
              <a:t>Pytorch</a:t>
            </a:r>
            <a:r>
              <a:rPr lang="en-US" altLang="zh-CN" dirty="0"/>
              <a:t> </a:t>
            </a:r>
            <a:r>
              <a:rPr lang="zh-CN" altLang="en-US" dirty="0"/>
              <a:t>版本的代码实现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11F4-0488-4665-94A4-E9D55D2C72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6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2B00D2-BFE6-486E-8CAD-1A2C112EDF16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5931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9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4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6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2B00D2-BFE6-486E-8CAD-1A2C112EDF16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73028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4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9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5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2B00D2-BFE6-486E-8CAD-1A2C112EDF16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42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2B00D2-BFE6-486E-8CAD-1A2C112EDF16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A2B00D2-BFE6-486E-8CAD-1A2C112EDF16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89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FE708-33A1-49BF-BCE9-0588F76D1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5400" b="1" cap="none" dirty="0" err="1"/>
              <a:t>ResNeSt</a:t>
            </a:r>
            <a:r>
              <a:rPr lang="en-US" altLang="zh-CN" sz="5400" b="1" cap="none" dirty="0"/>
              <a:t>: Split-Attention Networks</a:t>
            </a:r>
            <a:r>
              <a:rPr lang="en-US" altLang="zh-CN" sz="5400" cap="none" dirty="0"/>
              <a:t> 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2A8EF-4853-4E5B-AB78-A144849F0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Amazon, University of California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28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ECDD9-1DCC-4978-BD47-AC63320E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82D30-FA6F-45C6-BF07-8FE5E432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Resnet</a:t>
            </a:r>
            <a:r>
              <a:rPr lang="zh-CN" altLang="en-US" dirty="0"/>
              <a:t>的优化版本</a:t>
            </a:r>
            <a:endParaRPr lang="en-US" altLang="zh-CN" dirty="0"/>
          </a:p>
          <a:p>
            <a:r>
              <a:rPr lang="zh-CN" altLang="en-US" dirty="0"/>
              <a:t>增加了 </a:t>
            </a:r>
            <a:r>
              <a:rPr lang="en-US" altLang="zh-CN" i="1" dirty="0"/>
              <a:t>Split-Attention </a:t>
            </a:r>
            <a:r>
              <a:rPr lang="en-US" altLang="zh-CN" dirty="0"/>
              <a:t>block </a:t>
            </a:r>
            <a:r>
              <a:rPr lang="zh-CN" altLang="en-US" dirty="0"/>
              <a:t>，使模型能在不同组的</a:t>
            </a:r>
            <a:r>
              <a:rPr lang="en-US" altLang="zh-CN" dirty="0" err="1"/>
              <a:t>FeatureMap</a:t>
            </a:r>
            <a:r>
              <a:rPr lang="en-US" altLang="zh-CN" dirty="0"/>
              <a:t> </a:t>
            </a:r>
            <a:r>
              <a:rPr lang="zh-CN" altLang="en-US" dirty="0"/>
              <a:t>中添加注意力机制</a:t>
            </a:r>
            <a:endParaRPr lang="en-US" altLang="zh-CN" dirty="0"/>
          </a:p>
          <a:p>
            <a:r>
              <a:rPr lang="zh-CN" altLang="en-US" dirty="0"/>
              <a:t>在仅增加少量计算复杂度的情况下得到较好的结果</a:t>
            </a:r>
            <a:endParaRPr lang="en-US" altLang="zh-CN" dirty="0"/>
          </a:p>
          <a:p>
            <a:r>
              <a:rPr lang="zh-CN" altLang="en-US" dirty="0"/>
              <a:t>可以很简单的部署到模型中，替换原有的 </a:t>
            </a:r>
            <a:r>
              <a:rPr lang="en-US" altLang="zh-CN" dirty="0"/>
              <a:t>backbone </a:t>
            </a:r>
            <a:r>
              <a:rPr lang="zh-CN" altLang="en-US" dirty="0"/>
              <a:t>网络</a:t>
            </a:r>
            <a:endParaRPr lang="en-US" altLang="zh-CN" dirty="0"/>
          </a:p>
          <a:p>
            <a:r>
              <a:rPr lang="zh-CN" altLang="en-US" dirty="0"/>
              <a:t>能够在不同应用场景中获得指标提升</a:t>
            </a:r>
          </a:p>
        </p:txBody>
      </p:sp>
    </p:spTree>
    <p:extLst>
      <p:ext uri="{BB962C8B-B14F-4D97-AF65-F5344CB8AC3E}">
        <p14:creationId xmlns:p14="http://schemas.microsoft.com/office/powerpoint/2010/main" val="389977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B0F0-22E3-4A9C-ABA7-DDA60ACF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借鉴</a:t>
            </a:r>
            <a:r>
              <a:rPr lang="en-US" altLang="zh-CN" b="1" dirty="0" err="1" smtClean="0"/>
              <a:t>ResNeXt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split-transform-merge</a:t>
            </a:r>
            <a:r>
              <a:rPr lang="zh-CN" altLang="en-US" dirty="0" smtClean="0"/>
              <a:t>：</a:t>
            </a:r>
            <a:r>
              <a:rPr lang="zh-CN" altLang="en-US" dirty="0"/>
              <a:t>先将输入分配到多路，然后每一路进行转换，最后再把所有支路的结果融合</a:t>
            </a:r>
          </a:p>
        </p:txBody>
      </p:sp>
      <p:pic>
        <p:nvPicPr>
          <p:cNvPr id="1028" name="Picture 4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25092"/>
            <a:ext cx="7566025" cy="36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c2.zhimg.com/80/v2-692eaa423d0eb506180cebda9b0f52cd_720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4153849"/>
            <a:ext cx="32194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39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借鉴</a:t>
            </a:r>
            <a:r>
              <a:rPr lang="en-US" altLang="zh-CN" b="1" dirty="0" err="1"/>
              <a:t>ResNeXt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</a:t>
            </a:r>
            <a:r>
              <a:rPr lang="en-US" altLang="zh-CN" dirty="0" err="1"/>
              <a:t>ResNeXt</a:t>
            </a:r>
            <a:r>
              <a:rPr lang="zh-CN" altLang="en-US" dirty="0"/>
              <a:t>网络模块的变形。它们在数学计算上是完全等价</a:t>
            </a:r>
          </a:p>
        </p:txBody>
      </p:sp>
      <p:pic>
        <p:nvPicPr>
          <p:cNvPr id="2050" name="Picture 2" descr="https://pic2.zhimg.com/80/v2-324282edcbfbd476fbe406c5fddb8dfd_720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28" y="2605087"/>
            <a:ext cx="9720743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71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借鉴</a:t>
            </a:r>
            <a:r>
              <a:rPr lang="en-US" altLang="zh-CN" b="1" dirty="0" err="1"/>
              <a:t>ResNeXt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介于</a:t>
            </a:r>
            <a:r>
              <a:rPr lang="zh-CN" altLang="en-US" dirty="0"/>
              <a:t>普通</a:t>
            </a:r>
            <a:r>
              <a:rPr lang="zh-CN" altLang="en-US" dirty="0" smtClean="0"/>
              <a:t>卷积和深度</a:t>
            </a:r>
            <a:r>
              <a:rPr lang="zh-CN" altLang="en-US" dirty="0"/>
              <a:t>可分离卷积的这种策略：分组卷积，他通过控制分组的数量（基数）来达到两种策略的平衡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用一种平行堆叠相同拓扑结构的</a:t>
            </a:r>
            <a:r>
              <a:rPr lang="en-US" altLang="zh-CN" dirty="0"/>
              <a:t>blocks</a:t>
            </a:r>
            <a:r>
              <a:rPr lang="zh-CN" altLang="en-US" dirty="0"/>
              <a:t>代替原来 </a:t>
            </a:r>
            <a:r>
              <a:rPr lang="en-US" altLang="zh-CN" dirty="0" err="1"/>
              <a:t>ResNet</a:t>
            </a:r>
            <a:r>
              <a:rPr lang="en-US" altLang="zh-CN" dirty="0"/>
              <a:t> </a:t>
            </a:r>
            <a:r>
              <a:rPr lang="zh-CN" altLang="en-US" dirty="0"/>
              <a:t>的三层卷积的</a:t>
            </a:r>
            <a:r>
              <a:rPr lang="en-US" altLang="zh-CN" dirty="0"/>
              <a:t>block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89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46522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464</TotalTime>
  <Words>176</Words>
  <Application>Microsoft Office PowerPoint</Application>
  <PresentationFormat>宽屏</PresentationFormat>
  <Paragraphs>17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华文楷体</vt:lpstr>
      <vt:lpstr>Franklin Gothic Book</vt:lpstr>
      <vt:lpstr>剪切</vt:lpstr>
      <vt:lpstr> ResNeSt: Split-Attention Networks </vt:lpstr>
      <vt:lpstr>基本介绍</vt:lpstr>
      <vt:lpstr>借鉴ResNeXt</vt:lpstr>
      <vt:lpstr>借鉴ResNeXt</vt:lpstr>
      <vt:lpstr>借鉴ResNeXt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ResNeSt: Split-Attention Networks </dc:title>
  <dc:creator>Chris prosise</dc:creator>
  <cp:lastModifiedBy>Chris prosise</cp:lastModifiedBy>
  <cp:revision>7</cp:revision>
  <dcterms:created xsi:type="dcterms:W3CDTF">2020-05-27T03:28:04Z</dcterms:created>
  <dcterms:modified xsi:type="dcterms:W3CDTF">2020-06-08T12:27:03Z</dcterms:modified>
</cp:coreProperties>
</file>