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2944" cy="10689336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master subtitle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master text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master text</a:t>
            </a:r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master text</a:t>
            </a:r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master text</a:t>
            </a:r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master text</a:t>
            </a:r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master title</a:t>
            </a:r>
            <a:endParaRPr kumimoji="1" lang="ja-JP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master text</a:t>
            </a:r>
          </a:p>
          <a:p>
            <a:pPr lvl="1"/>
            <a:r>
              <a:rPr kumimoji="1" lang="ja-JP" altLang="en-US" smtClean="0"/>
              <a:t>no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level</a:t>
            </a:r>
          </a:p>
          <a:p>
            <a:pPr lvl="2"/>
            <a:r>
              <a:rPr kumimoji="1" lang="ja-JP" altLang="en-US" smtClean="0"/>
              <a:t>no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level</a:t>
            </a:r>
          </a:p>
          <a:p>
            <a:pPr lvl="3"/>
            <a:r>
              <a:rPr kumimoji="1" lang="ja-JP" altLang="en-US" smtClean="0"/>
              <a:t>no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level</a:t>
            </a:r>
          </a:p>
          <a:p>
            <a:pPr lvl="4"/>
            <a:r>
              <a:rPr kumimoji="1" lang="ja-JP" altLang="en-US" smtClean="0"/>
              <a:t>no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level</a:t>
            </a:r>
            <a:endParaRPr kumimoji="1" lang="ja-JP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DB78-AD02-493B-BC77-DCDBBE7233FD}" type="datetimeFigureOut">
              <a:rPr kumimoji="1" lang="ja-JP" altLang="en-US" smtClean="0"/>
              <a:pPr/>
              <a:t>2014/7/24</a:t>
            </a:fld>
            <a:endParaRPr kumimoji="1" lang="ja-JP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AEE6-90E0-4341-851A-7C7F346CF51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gure 2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" y="368445"/>
            <a:ext cx="7237965" cy="709180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57235" y="6476715"/>
            <a:ext cx="5525340" cy="927390"/>
          </a:xfrm>
          <a:prstGeom prst="rect">
            <a:avLst/>
          </a:prstGeom>
          <a:noFill/>
        </p:spPr>
        <p:txBody>
          <a:bodyPr bIns="0" lIns="0" rIns="0" tIns="0" wrap="square" rtlCol="0"/>
          <a:lstStyle/>
          <a:p>
            <a:r>
              <a:rPr i="0" lang="1033" sz="1600">
                <a:solidFill>
                  <a:srgbClr val="405352"/>
                </a:solidFill>
                <a:latin typeface="Arial"/>
                <a:ea typeface="Arial"/>
              </a:rPr>
              <a:t>                      I </a:t>
            </a:r>
            <a:r>
              <a:rPr i="0" lang="1033" sz="300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','</a:t>
            </a:r>
            <a:r>
              <a:rPr i="0" lang="1033" sz="9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i="0" lang="1033" sz="300">
                <a:solidFill>
                  <a:srgbClr val="000000"/>
                </a:solidFill>
                <a:latin typeface="Arial"/>
                <a:ea typeface="Arial"/>
              </a:rPr>
              <a:t>i</a:t>
            </a:r>
          </a:p>
          <a:p>
            <a:pPr>
              <a:lnSpc>
                <a:spcPts val="4800"/>
              </a:lnSpc>
            </a:pPr>
            <a:r>
              <a:rPr i="0" lang="1033" sz="1600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i="0" lang="1033" sz="1050">
                <a:solidFill>
                  <a:srgbClr val="000000"/>
                </a:solidFill>
                <a:latin typeface="Arial"/>
                <a:ea typeface="Arial"/>
              </a:rPr>
              <a:t>' </a:t>
            </a:r>
            <a:r>
              <a:rPr i="0" lang="1033" sz="1600">
                <a:solidFill>
                  <a:srgbClr val="545352"/>
                </a:solidFill>
                <a:latin typeface="Arial"/>
                <a:ea typeface="Arial"/>
              </a:rPr>
              <a:t>q 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---</a:t>
            </a:r>
            <a:r>
              <a:rPr i="0" lang="1033" sz="600">
                <a:solidFill>
                  <a:srgbClr val="000000"/>
                </a:solidFill>
                <a:latin typeface="Arial"/>
                <a:ea typeface="Arial"/>
              </a:rPr>
              <a:t>'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i="0" lang="1033" sz="1450">
                <a:solidFill>
                  <a:srgbClr val="000000"/>
                </a:solidFill>
                <a:latin typeface="Arial"/>
                <a:ea typeface="Arial"/>
              </a:rPr>
              <a:t>!</a:t>
            </a:r>
            <a:r>
              <a:rPr i="0" lang="1033" sz="16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i="0" lang="1033" sz="300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- -- - - - </a:t>
            </a:r>
            <a:r>
              <a:rPr i="0" lang="1033" sz="900">
                <a:solidFill>
                  <a:srgbClr val="000000"/>
                </a:solidFill>
                <a:latin typeface="Arial"/>
                <a:ea typeface="Arial"/>
              </a:rPr>
              <a:t>sk</a:t>
            </a:r>
            <a:r>
              <a:rPr i="0" lang="1033" sz="1600">
                <a:solidFill>
                  <a:srgbClr val="6a6a6a"/>
                </a:solidFill>
                <a:latin typeface="Arial"/>
                <a:ea typeface="Arial"/>
              </a:rPr>
              <a:t>i </a:t>
            </a:r>
            <a:r>
              <a:rPr i="0" lang="1033" sz="200">
                <a:solidFill>
                  <a:srgbClr val="000000"/>
                </a:solidFill>
                <a:latin typeface="Arial"/>
                <a:ea typeface="Arial"/>
              </a:rPr>
              <a:t>--- </a:t>
            </a:r>
            <a:r>
              <a:rPr i="0" lang="1033" sz="1600">
                <a:solidFill>
                  <a:srgbClr val="535353"/>
                </a:solidFill>
                <a:latin typeface="Arial"/>
                <a:ea typeface="Arial"/>
              </a:rPr>
              <a:t>i</a:t>
            </a:r>
          </a:p>
        </p:txBody>
      </p:sp>
      <p:sp>
        <p:nvSpPr>
          <p:cNvPr id="4" name=""/>
          <p:cNvSpPr txBox="1"/>
          <p:nvPr/>
        </p:nvSpPr>
        <p:spPr>
          <a:xfrm>
            <a:off x="779520" y="8245860"/>
            <a:ext cx="2596050" cy="632025"/>
          </a:xfrm>
          <a:prstGeom prst="rect">
            <a:avLst/>
          </a:prstGeom>
          <a:noFill/>
        </p:spPr>
        <p:txBody>
          <a:bodyPr bIns="0" lIns="0" rIns="0" tIns="0" wrap="square" rtlCol="0"/>
          <a:lstStyle/>
          <a:p>
            <a:r>
              <a:rPr i="0" lang="1033" sz="5000">
                <a:solidFill>
                  <a:srgbClr val="bd2b2a"/>
                </a:solidFill>
                <a:latin typeface="Arial"/>
                <a:ea typeface="Arial"/>
              </a:rPr>
              <a:t>MX</a:t>
            </a:r>
            <a:r>
              <a:rPr i="0" lang="1033" sz="105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i="0" lang="1033" sz="5000">
                <a:solidFill>
                  <a:srgbClr val="c63f45"/>
                </a:solidFill>
                <a:latin typeface="Arial"/>
                <a:ea typeface="Arial"/>
              </a:rPr>
              <a:t>2630N</a:t>
            </a:r>
          </a:p>
        </p:txBody>
      </p:sp>
      <p:sp>
        <p:nvSpPr>
          <p:cNvPr id="5" name=""/>
          <p:cNvSpPr txBox="1"/>
          <p:nvPr/>
        </p:nvSpPr>
        <p:spPr>
          <a:xfrm>
            <a:off x="733845" y="8900535"/>
            <a:ext cx="4170315" cy="443235"/>
          </a:xfrm>
          <a:prstGeom prst="rect">
            <a:avLst/>
          </a:prstGeom>
          <a:noFill/>
        </p:spPr>
        <p:txBody>
          <a:bodyPr bIns="0" lIns="0" rIns="0" tIns="0" wrap="square" rtlCol="0"/>
          <a:lstStyle/>
          <a:p>
            <a:r>
              <a:rPr i="0" lang="1033" sz="1900">
                <a:solidFill>
                  <a:srgbClr val="000000"/>
                </a:solidFill>
                <a:latin typeface="Arial"/>
                <a:ea typeface="Arial"/>
              </a:rPr>
              <a:t>Digital Full Colour Multifunctional System</a:t>
            </a:r>
          </a:p>
        </p:txBody>
      </p:sp>
      <p:sp>
        <p:nvSpPr>
          <p:cNvPr id="6" name=""/>
          <p:cNvSpPr txBox="1"/>
          <p:nvPr/>
        </p:nvSpPr>
        <p:spPr>
          <a:xfrm>
            <a:off x="5219130" y="9613065"/>
            <a:ext cx="1502895" cy="379290"/>
          </a:xfrm>
          <a:prstGeom prst="rect">
            <a:avLst/>
          </a:prstGeom>
          <a:noFill/>
        </p:spPr>
        <p:txBody>
          <a:bodyPr bIns="0" lIns="0" rIns="0" tIns="0" wrap="square" rtlCol="0"/>
          <a:lstStyle/>
          <a:p>
            <a:r>
              <a:rPr i="0" lang="1033" sz="2200">
                <a:solidFill>
                  <a:srgbClr val="d0404b"/>
                </a:solidFill>
                <a:latin typeface="Arial"/>
                <a:ea typeface="Arial"/>
              </a:rPr>
              <a:t>SHARP</a:t>
            </a:r>
          </a:p>
        </p:txBody>
      </p:sp>
      <p:sp>
        <p:nvSpPr>
          <p:cNvPr id="7" name=""/>
          <p:cNvSpPr txBox="1"/>
          <p:nvPr/>
        </p:nvSpPr>
        <p:spPr>
          <a:xfrm>
            <a:off x="709485" y="9902340"/>
            <a:ext cx="1170990" cy="315345"/>
          </a:xfrm>
          <a:prstGeom prst="rect">
            <a:avLst/>
          </a:prstGeom>
          <a:noFill/>
        </p:spPr>
        <p:txBody>
          <a:bodyPr bIns="0" lIns="0" rIns="0" tIns="0" wrap="square" rtlCol="0"/>
          <a:lstStyle/>
          <a:p>
            <a:r>
              <a:rPr i="0" lang="1033" sz="1000">
                <a:solidFill>
                  <a:srgbClr val="c00a0a"/>
                </a:solidFill>
                <a:latin typeface="Arial"/>
                <a:ea typeface="Arial"/>
              </a:rPr>
              <a:t>www</a:t>
            </a:r>
            <a:r>
              <a:rPr i="0" lang="1033" sz="65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i="0" lang="1033" sz="1000">
                <a:solidFill>
                  <a:srgbClr val="ca271f"/>
                </a:solidFill>
                <a:latin typeface="Arial"/>
                <a:ea typeface="Arial"/>
              </a:rPr>
              <a:t>sharp</a:t>
            </a:r>
            <a:r>
              <a:rPr i="0" lang="1033" sz="650">
                <a:solidFill>
                  <a:srgbClr val="ca271f"/>
                </a:solidFill>
                <a:latin typeface="Arial"/>
                <a:ea typeface="Arial"/>
              </a:rPr>
              <a:t>.</a:t>
            </a:r>
            <a:r>
              <a:rPr i="0" lang="1033" sz="1000">
                <a:solidFill>
                  <a:srgbClr val="ca271f"/>
                </a:solidFill>
                <a:latin typeface="Arial"/>
                <a:ea typeface="Arial"/>
              </a:rPr>
              <a:t>co</a:t>
            </a:r>
            <a:r>
              <a:rPr i="0" lang="1033" sz="65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i="0" lang="1033" sz="1000">
                <a:solidFill>
                  <a:srgbClr val="ba2a22"/>
                </a:solidFill>
                <a:latin typeface="Arial"/>
                <a:ea typeface="Arial"/>
              </a:rPr>
              <a:t>uk</a:t>
            </a:r>
          </a:p>
        </p:txBody>
      </p:sp>
      <p:sp>
        <p:nvSpPr>
          <p:cNvPr id="8" name=""/>
          <p:cNvSpPr txBox="1"/>
          <p:nvPr/>
        </p:nvSpPr>
        <p:spPr>
          <a:xfrm>
            <a:off x="5484045" y="9911475"/>
            <a:ext cx="979155" cy="361020"/>
          </a:xfrm>
          <a:prstGeom prst="rect">
            <a:avLst/>
          </a:prstGeom>
          <a:noFill/>
        </p:spPr>
        <p:txBody>
          <a:bodyPr bIns="0" lIns="0" rIns="0" tIns="0" wrap="square" rtlCol="0"/>
          <a:lstStyle/>
          <a:p>
            <a:r>
              <a:rPr i="0" lang="1033" sz="1200">
                <a:solidFill>
                  <a:srgbClr val="000000"/>
                </a:solidFill>
                <a:latin typeface="Arial"/>
                <a:ea typeface="Arial"/>
              </a:rPr>
              <a:t>Be Original</a:t>
            </a:r>
            <a:r>
              <a:rPr i="0" lang="1033" sz="80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SHARP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SHARP</dc:creator>
  <cp:lastModifiedBy>SHARP</cp:lastModifiedBy>
  <cp:revision>0</cp:revision>
</cp:coreProperties>
</file>