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05AA7-8C2F-CEBF-0620-15E46110E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8A4C79-61D6-8818-4961-EF67B7008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89C7D-EA0E-E523-589F-30E882AB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FBD1-73F9-4DCE-8591-1081A9ED2684}" type="datetimeFigureOut">
              <a:rPr lang="de-CH" smtClean="0"/>
              <a:t>28.08.2022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8810A-B02D-D27A-9CCD-4184D342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51919-D86A-1958-7BC1-9027FE33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D1BD-5622-4D73-A521-8F9806ACF6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202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77457-A956-8D50-85CE-4711783F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831D40-0957-4D39-4B5E-459FF2B62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C1B457-90FE-4B75-2451-91D2713B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FBD1-73F9-4DCE-8591-1081A9ED2684}" type="datetimeFigureOut">
              <a:rPr lang="de-CH" smtClean="0"/>
              <a:t>28.08.2022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3E1BE-2235-7C18-348F-A73CE6AF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75D9C8-C0B7-5D17-A85E-B657DE2F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D1BD-5622-4D73-A521-8F9806ACF6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86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02E0AE-30C7-68E6-DB7D-8191212D3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6DF6F4-CD0B-8F66-C0DB-0BFB2F0A3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A02A12-2451-776B-2A92-23AE5F9F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FBD1-73F9-4DCE-8591-1081A9ED2684}" type="datetimeFigureOut">
              <a:rPr lang="de-CH" smtClean="0"/>
              <a:t>28.08.2022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78E8A-4206-B339-F1F8-63D4AB55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8F57FF-4360-7317-3411-6A3256AE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D1BD-5622-4D73-A521-8F9806ACF6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708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8FA06-278E-3291-6C15-51466CD3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5B3AF3-BFA8-8DB9-16FF-E28797CE3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41B74D-64A5-1902-C997-26DC5847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FBD1-73F9-4DCE-8591-1081A9ED2684}" type="datetimeFigureOut">
              <a:rPr lang="de-CH" smtClean="0"/>
              <a:t>28.08.2022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F47F8F-CEE4-5883-0C4E-A60DCE66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52AC82-CC4E-C021-B5EB-BADF63A3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D1BD-5622-4D73-A521-8F9806ACF6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501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A01EA-FB7C-EBB8-23C8-B8EE7654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C4CB82-1CC0-79B9-A3B5-BE6AE3B39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B5371-7FF4-48D6-B591-1B12D17C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FBD1-73F9-4DCE-8591-1081A9ED2684}" type="datetimeFigureOut">
              <a:rPr lang="de-CH" smtClean="0"/>
              <a:t>28.08.2022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D0FB44-816A-0596-1D2F-1197A88B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E4C7FB-CD39-539F-D3B9-4B5BE5AC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D1BD-5622-4D73-A521-8F9806ACF6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013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B601E-0E01-91DC-88C1-B37D7832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E847E8-E18C-A37A-39C2-5F32A8C40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CC5F83-698C-0B2D-C2AE-1AE65C7BC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34A3C7-89B0-67D4-8A17-B917AC83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FBD1-73F9-4DCE-8591-1081A9ED2684}" type="datetimeFigureOut">
              <a:rPr lang="de-CH" smtClean="0"/>
              <a:t>28.08.2022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5E3B2A-A7CB-494F-B6DD-B4A06002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1D7F45-14C4-2620-FF77-FC755A66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D1BD-5622-4D73-A521-8F9806ACF6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155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C5FD-7DEF-5769-AD43-BA32CF69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457E85-5DE6-8EDC-F687-718C45F8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862DC8-2B0D-76AB-8F91-7D810B858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E7A382-1A3F-9393-641D-78AE867E6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B2207D-7ADD-ECC1-C87C-2630D1139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8B6D0C-04F8-5DA4-2B4F-A57E1C88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FBD1-73F9-4DCE-8591-1081A9ED2684}" type="datetimeFigureOut">
              <a:rPr lang="de-CH" smtClean="0"/>
              <a:t>28.08.2022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67D9A4-3851-D29B-876A-47849EBC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8CC480-99F3-DE1A-4CDB-AA7B8DA4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D1BD-5622-4D73-A521-8F9806ACF6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67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386AF-DAFD-DE0E-70A1-7DC3C868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304358-BCCA-84F1-C9F5-6360631D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FBD1-73F9-4DCE-8591-1081A9ED2684}" type="datetimeFigureOut">
              <a:rPr lang="de-CH" smtClean="0"/>
              <a:t>28.08.2022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D58EF-6C7F-F7CC-5BC5-B596C2E0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24BA37-A979-CEBA-DE0B-82155E3A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D1BD-5622-4D73-A521-8F9806ACF6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023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A4A2FD-6614-1391-7A8C-AE30A2E8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FBD1-73F9-4DCE-8591-1081A9ED2684}" type="datetimeFigureOut">
              <a:rPr lang="de-CH" smtClean="0"/>
              <a:t>28.08.2022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48A76A-1168-8BF1-4DDF-54A46D54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BB8277-6E1C-71D6-9D2B-9B6AD27F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D1BD-5622-4D73-A521-8F9806ACF6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972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EA24B-85D2-4CCA-EA8C-EA2DD886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7035D2-8C53-77E6-251A-915D57E30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059054-B6E7-8619-FBDB-8DEC58C17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4D6F0E-4A0A-EDB7-7F15-CCE47840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FBD1-73F9-4DCE-8591-1081A9ED2684}" type="datetimeFigureOut">
              <a:rPr lang="de-CH" smtClean="0"/>
              <a:t>28.08.2022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84AC9C-1790-4459-72F8-9E7A269D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F74FAB-2786-72EC-8DCA-406BAE6D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D1BD-5622-4D73-A521-8F9806ACF6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849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F4A3A-C101-5F40-574B-301C0A04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DEA874-9C60-8249-D779-AA8AF24D1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CA0EF7-9EF3-F802-32AC-09F137C89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38D047-4496-01AC-09AC-B0D0DAB5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FBD1-73F9-4DCE-8591-1081A9ED2684}" type="datetimeFigureOut">
              <a:rPr lang="de-CH" smtClean="0"/>
              <a:t>28.08.2022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C1CE81-1232-3137-CA37-09552FB6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D1588A-3467-CFC1-D4B3-ECDD5689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D1BD-5622-4D73-A521-8F9806ACF6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89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131173-3578-5389-0CA6-531CB22B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59562B-C563-3546-6236-016805710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029B05-258B-7B07-794E-6458BA67B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EFBD1-73F9-4DCE-8591-1081A9ED2684}" type="datetimeFigureOut">
              <a:rPr lang="de-CH" smtClean="0"/>
              <a:t>28.08.2022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40C938-38D7-53FC-4C82-88ABB684C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763774-D711-EE09-B55E-9DDE3E4FD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9D1BD-5622-4D73-A521-8F9806ACF6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063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illed burgers displayed in a row at a food market">
            <a:extLst>
              <a:ext uri="{FF2B5EF4-FFF2-40B4-BE49-F238E27FC236}">
                <a16:creationId xmlns:a16="http://schemas.microsoft.com/office/drawing/2014/main" id="{53CDC08E-DBE4-C87C-DA97-A48483048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33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6E0706-D9A3-DBCE-971A-3DBB42292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de-CH" sz="6600" dirty="0"/>
              <a:t>Burger Kobold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1B98E4-7833-31B4-E44E-35A0A6BEE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de-CH"/>
              <a:t>293 Webauftritt erstellen und veröffentlichen</a:t>
            </a:r>
          </a:p>
        </p:txBody>
      </p:sp>
    </p:spTree>
    <p:extLst>
      <p:ext uri="{BB962C8B-B14F-4D97-AF65-F5344CB8AC3E}">
        <p14:creationId xmlns:p14="http://schemas.microsoft.com/office/powerpoint/2010/main" val="1665273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Hamburger und Milchshakes">
            <a:extLst>
              <a:ext uri="{FF2B5EF4-FFF2-40B4-BE49-F238E27FC236}">
                <a16:creationId xmlns:a16="http://schemas.microsoft.com/office/drawing/2014/main" id="{927FBD5A-3AFF-3B56-6D69-74C0EEFD7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51" r="12808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AF0FB3-F574-F1E0-1A07-77534554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de-CH" sz="3400"/>
              <a:t>Was ist Burger Kobold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C75C5-2F59-E3BF-7703-EFC529916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de-CH" sz="2000" dirty="0"/>
              <a:t>Burger Restaurant </a:t>
            </a:r>
          </a:p>
          <a:p>
            <a:r>
              <a:rPr lang="de-CH" sz="2000" dirty="0"/>
              <a:t>Stammkunden</a:t>
            </a:r>
          </a:p>
          <a:p>
            <a:endParaRPr lang="de-CH" sz="20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196784-A97E-CCC9-7F67-CA3840372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021" y="3554401"/>
            <a:ext cx="2517775" cy="279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8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Handgezeichnete Illustration von verschiedenen Desserts und Getränken">
            <a:extLst>
              <a:ext uri="{FF2B5EF4-FFF2-40B4-BE49-F238E27FC236}">
                <a16:creationId xmlns:a16="http://schemas.microsoft.com/office/drawing/2014/main" id="{7D02F7CC-F50C-F72D-F7E5-3B01B34DC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1746" r="-1" b="2119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40" name="Rectangle 32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B83CDC-0F87-D6A6-A89D-323529B3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70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de-CH" sz="2800"/>
              <a:t>Hilfsmittel</a:t>
            </a:r>
            <a:endParaRPr lang="de-CH" sz="2800" dirty="0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400D01-4719-073F-3160-24F44AFD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470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de-CH" sz="1700" dirty="0"/>
              <a:t>Visual Studio Code</a:t>
            </a:r>
          </a:p>
          <a:p>
            <a:r>
              <a:rPr lang="de-CH" sz="1700" dirty="0"/>
              <a:t>HTML</a:t>
            </a:r>
          </a:p>
          <a:p>
            <a:r>
              <a:rPr lang="de-CH" sz="1700" dirty="0"/>
              <a:t>CSS</a:t>
            </a:r>
          </a:p>
          <a:p>
            <a:r>
              <a:rPr lang="de-CH" sz="1700" dirty="0"/>
              <a:t>JavaScript</a:t>
            </a:r>
          </a:p>
          <a:p>
            <a:r>
              <a:rPr lang="de-CH" sz="1700" dirty="0"/>
              <a:t>PHP</a:t>
            </a:r>
          </a:p>
          <a:p>
            <a:r>
              <a:rPr lang="de-CH" sz="1700" dirty="0"/>
              <a:t>FTP</a:t>
            </a:r>
          </a:p>
          <a:p>
            <a:r>
              <a:rPr lang="de-CH" sz="1700" dirty="0"/>
              <a:t>w3Schools</a:t>
            </a:r>
          </a:p>
          <a:p>
            <a:endParaRPr lang="de-CH" sz="1700" dirty="0"/>
          </a:p>
        </p:txBody>
      </p:sp>
    </p:spTree>
    <p:extLst>
      <p:ext uri="{BB962C8B-B14F-4D97-AF65-F5344CB8AC3E}">
        <p14:creationId xmlns:p14="http://schemas.microsoft.com/office/powerpoint/2010/main" val="82965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3919E1-9B1D-92EB-FF4B-8D98A1852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5" r="23171" b="66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F7EEC9-1B98-3129-87BF-EE4E5795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de-CH" sz="2800" dirty="0"/>
              <a:t>Struktur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B31F4B-7642-1B59-A56D-288472102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de-CH" sz="1700"/>
              <a:t>Banner</a:t>
            </a:r>
          </a:p>
          <a:p>
            <a:r>
              <a:rPr lang="de-CH" sz="1700"/>
              <a:t>NavBar</a:t>
            </a:r>
          </a:p>
          <a:p>
            <a:r>
              <a:rPr lang="de-CH" sz="1700"/>
              <a:t>Content</a:t>
            </a:r>
          </a:p>
          <a:p>
            <a:r>
              <a:rPr lang="de-CH" sz="17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89864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5213E-BB7F-2387-5357-00E0B34A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dirty="0"/>
              <a:t>Rechtliches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FDE9D33-C9EA-7B76-6DFF-8F13B3888C81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2000" dirty="0"/>
              <a:t>Datenschutz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2000" dirty="0"/>
              <a:t>swissanwalt.ch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sz="2000" dirty="0"/>
              <a:t>Impressum</a:t>
            </a:r>
          </a:p>
        </p:txBody>
      </p:sp>
      <p:pic>
        <p:nvPicPr>
          <p:cNvPr id="5" name="Picture 4" descr="Eine Vintage-Waage">
            <a:extLst>
              <a:ext uri="{FF2B5EF4-FFF2-40B4-BE49-F238E27FC236}">
                <a16:creationId xmlns:a16="http://schemas.microsoft.com/office/drawing/2014/main" id="{E4E5B4C5-C371-7E10-777B-D036EC06D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25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39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erson, die im Notizbuch schreibt">
            <a:extLst>
              <a:ext uri="{FF2B5EF4-FFF2-40B4-BE49-F238E27FC236}">
                <a16:creationId xmlns:a16="http://schemas.microsoft.com/office/drawing/2014/main" id="{FC59A775-EDBA-D25A-CCC9-BB038B0B8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8" r="19524"/>
          <a:stretch/>
        </p:blipFill>
        <p:spPr>
          <a:xfrm>
            <a:off x="838200" y="2266950"/>
            <a:ext cx="2076450" cy="32575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B270A18-1A06-A8BA-D243-29F03C84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8" y="2266950"/>
            <a:ext cx="4152900" cy="3257550"/>
          </a:xfrm>
          <a:prstGeom prst="rect">
            <a:avLst/>
          </a:prstGeom>
        </p:spPr>
      </p:pic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5B24523B-447B-ABB6-B153-98ECC02BD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208838" y="2266950"/>
            <a:ext cx="4143375" cy="325755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2B2ADA9-F970-243C-54A7-21D8A6CC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de-CH" sz="3200" dirty="0">
                <a:solidFill>
                  <a:schemeClr val="bg1"/>
                </a:solidFill>
              </a:rPr>
              <a:t>Umsetzung</a:t>
            </a:r>
          </a:p>
        </p:txBody>
      </p:sp>
    </p:spTree>
    <p:extLst>
      <p:ext uri="{BB962C8B-B14F-4D97-AF65-F5344CB8AC3E}">
        <p14:creationId xmlns:p14="http://schemas.microsoft.com/office/powerpoint/2010/main" val="11536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03FCD4-DD78-CE9D-8415-C9C3734E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Live Demo Website</a:t>
            </a:r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3C3F608C-57CE-5C2B-E61B-55020E5C7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455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F91ADF09622EA4BBB17ABE96D451A05" ma:contentTypeVersion="14" ma:contentTypeDescription="Ein neues Dokument erstellen." ma:contentTypeScope="" ma:versionID="a99cade096d6cb8f8ca3095baca850ea">
  <xsd:schema xmlns:xsd="http://www.w3.org/2001/XMLSchema" xmlns:xs="http://www.w3.org/2001/XMLSchema" xmlns:p="http://schemas.microsoft.com/office/2006/metadata/properties" xmlns:ns3="c4dfc908-5e65-4ca5-86b1-fc4b778897cf" xmlns:ns4="c6023acb-1e45-4f84-be08-b599b821ee87" targetNamespace="http://schemas.microsoft.com/office/2006/metadata/properties" ma:root="true" ma:fieldsID="01d12a38ef895868d562a5eb22feee19" ns3:_="" ns4:_="">
    <xsd:import namespace="c4dfc908-5e65-4ca5-86b1-fc4b778897cf"/>
    <xsd:import namespace="c6023acb-1e45-4f84-be08-b599b821ee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dfc908-5e65-4ca5-86b1-fc4b778897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023acb-1e45-4f84-be08-b599b821ee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DA2FF5-6A63-4DE0-9B8A-D5E9C070E1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dfc908-5e65-4ca5-86b1-fc4b778897cf"/>
    <ds:schemaRef ds:uri="c6023acb-1e45-4f84-be08-b599b821ee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1B6367-3AD6-4D1F-84F2-DC671C6C0B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C55B49-380B-4A99-B93C-91D280665D92}">
  <ds:schemaRefs>
    <ds:schemaRef ds:uri="http://schemas.microsoft.com/office/2006/documentManagement/types"/>
    <ds:schemaRef ds:uri="c4dfc908-5e65-4ca5-86b1-fc4b778897cf"/>
    <ds:schemaRef ds:uri="http://schemas.microsoft.com/office/infopath/2007/PartnerControls"/>
    <ds:schemaRef ds:uri="c6023acb-1e45-4f84-be08-b599b821ee87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39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Burger Kobold</vt:lpstr>
      <vt:lpstr>Was ist Burger Kobold</vt:lpstr>
      <vt:lpstr>Hilfsmittel</vt:lpstr>
      <vt:lpstr>Struktur</vt:lpstr>
      <vt:lpstr>Rechtliches</vt:lpstr>
      <vt:lpstr>Umsetzung</vt:lpstr>
      <vt:lpstr>Live Demo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Burger Kobold</dc:title>
  <dc:creator>Simon Stauffer</dc:creator>
  <cp:lastModifiedBy>Simon Stauffer</cp:lastModifiedBy>
  <cp:revision>1</cp:revision>
  <dcterms:created xsi:type="dcterms:W3CDTF">2022-08-28T13:19:50Z</dcterms:created>
  <dcterms:modified xsi:type="dcterms:W3CDTF">2022-08-28T14:08:12Z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0x0101001F91ADF09622EA4BBB17ABE96D451A05</vt:lpwstr>
  </property>
</Properties>
</file>