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8" r:id="rId3"/>
    <p:sldId id="258" r:id="rId4"/>
    <p:sldId id="262" r:id="rId5"/>
    <p:sldId id="259" r:id="rId6"/>
    <p:sldId id="260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E3C1-3F61-4EEF-B109-20BF0FC54738}" v="149" dt="2023-02-04T20:50:11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tauffer" userId="42c72473-c193-43aa-a6e7-8dfea647a213" providerId="ADAL" clId="{F788E3C1-3F61-4EEF-B109-20BF0FC54738}"/>
    <pc:docChg chg="undo custSel addSld delSld modSld sldOrd">
      <pc:chgData name="Simon Stauffer" userId="42c72473-c193-43aa-a6e7-8dfea647a213" providerId="ADAL" clId="{F788E3C1-3F61-4EEF-B109-20BF0FC54738}" dt="2023-02-04T20:51:09.658" v="481" actId="1076"/>
      <pc:docMkLst>
        <pc:docMk/>
      </pc:docMkLst>
      <pc:sldChg chg="modSp mod">
        <pc:chgData name="Simon Stauffer" userId="42c72473-c193-43aa-a6e7-8dfea647a213" providerId="ADAL" clId="{F788E3C1-3F61-4EEF-B109-20BF0FC54738}" dt="2023-02-04T20:02:22.372" v="5" actId="20577"/>
        <pc:sldMkLst>
          <pc:docMk/>
          <pc:sldMk cId="2293639520" sldId="256"/>
        </pc:sldMkLst>
        <pc:spChg chg="mod">
          <ac:chgData name="Simon Stauffer" userId="42c72473-c193-43aa-a6e7-8dfea647a213" providerId="ADAL" clId="{F788E3C1-3F61-4EEF-B109-20BF0FC54738}" dt="2023-02-04T20:02:22.372" v="5" actId="20577"/>
          <ac:spMkLst>
            <pc:docMk/>
            <pc:sldMk cId="2293639520" sldId="256"/>
            <ac:spMk id="2" creationId="{F14B3629-7ACA-50DC-C0E5-75E5A9D42186}"/>
          </ac:spMkLst>
        </pc:spChg>
      </pc:sldChg>
      <pc:sldChg chg="addSp delSp modSp mod">
        <pc:chgData name="Simon Stauffer" userId="42c72473-c193-43aa-a6e7-8dfea647a213" providerId="ADAL" clId="{F788E3C1-3F61-4EEF-B109-20BF0FC54738}" dt="2023-02-04T20:40:22.509" v="187" actId="14100"/>
        <pc:sldMkLst>
          <pc:docMk/>
          <pc:sldMk cId="4126912595" sldId="259"/>
        </pc:sldMkLst>
        <pc:picChg chg="add del mod">
          <ac:chgData name="Simon Stauffer" userId="42c72473-c193-43aa-a6e7-8dfea647a213" providerId="ADAL" clId="{F788E3C1-3F61-4EEF-B109-20BF0FC54738}" dt="2023-02-04T20:40:12.620" v="184" actId="478"/>
          <ac:picMkLst>
            <pc:docMk/>
            <pc:sldMk cId="4126912595" sldId="259"/>
            <ac:picMk id="4" creationId="{7BD49130-0FA2-7B5B-754C-6E887C3C0796}"/>
          </ac:picMkLst>
        </pc:picChg>
        <pc:picChg chg="del">
          <ac:chgData name="Simon Stauffer" userId="42c72473-c193-43aa-a6e7-8dfea647a213" providerId="ADAL" clId="{F788E3C1-3F61-4EEF-B109-20BF0FC54738}" dt="2023-02-04T20:28:41.152" v="21" actId="478"/>
          <ac:picMkLst>
            <pc:docMk/>
            <pc:sldMk cId="4126912595" sldId="259"/>
            <ac:picMk id="5" creationId="{62679AC4-7D62-450D-9780-80599217A661}"/>
          </ac:picMkLst>
        </pc:picChg>
        <pc:picChg chg="add mod">
          <ac:chgData name="Simon Stauffer" userId="42c72473-c193-43aa-a6e7-8dfea647a213" providerId="ADAL" clId="{F788E3C1-3F61-4EEF-B109-20BF0FC54738}" dt="2023-02-04T20:40:22.509" v="187" actId="14100"/>
          <ac:picMkLst>
            <pc:docMk/>
            <pc:sldMk cId="4126912595" sldId="259"/>
            <ac:picMk id="6" creationId="{0466BD0F-6B2A-D575-BBFF-CEE5DA9E50E6}"/>
          </ac:picMkLst>
        </pc:picChg>
      </pc:sldChg>
      <pc:sldChg chg="addSp delSp modSp mod ord">
        <pc:chgData name="Simon Stauffer" userId="42c72473-c193-43aa-a6e7-8dfea647a213" providerId="ADAL" clId="{F788E3C1-3F61-4EEF-B109-20BF0FC54738}" dt="2023-02-04T20:45:19.637" v="232" actId="14100"/>
        <pc:sldMkLst>
          <pc:docMk/>
          <pc:sldMk cId="2911588151" sldId="260"/>
        </pc:sldMkLst>
        <pc:spChg chg="mod">
          <ac:chgData name="Simon Stauffer" userId="42c72473-c193-43aa-a6e7-8dfea647a213" providerId="ADAL" clId="{F788E3C1-3F61-4EEF-B109-20BF0FC54738}" dt="2023-02-04T20:42:07.508" v="216" actId="20577"/>
          <ac:spMkLst>
            <pc:docMk/>
            <pc:sldMk cId="2911588151" sldId="260"/>
            <ac:spMk id="2" creationId="{34DEC0C5-5FD9-A8F8-90D5-8DD46D45EDAE}"/>
          </ac:spMkLst>
        </pc:spChg>
        <pc:picChg chg="add del mod">
          <ac:chgData name="Simon Stauffer" userId="42c72473-c193-43aa-a6e7-8dfea647a213" providerId="ADAL" clId="{F788E3C1-3F61-4EEF-B109-20BF0FC54738}" dt="2023-02-04T20:40:25.556" v="188" actId="478"/>
          <ac:picMkLst>
            <pc:docMk/>
            <pc:sldMk cId="2911588151" sldId="260"/>
            <ac:picMk id="4" creationId="{C8D4E275-E34C-2D10-9F97-805B6C3155F7}"/>
          </ac:picMkLst>
        </pc:picChg>
        <pc:picChg chg="del">
          <ac:chgData name="Simon Stauffer" userId="42c72473-c193-43aa-a6e7-8dfea647a213" providerId="ADAL" clId="{F788E3C1-3F61-4EEF-B109-20BF0FC54738}" dt="2023-02-04T20:28:19.496" v="15" actId="478"/>
          <ac:picMkLst>
            <pc:docMk/>
            <pc:sldMk cId="2911588151" sldId="260"/>
            <ac:picMk id="5" creationId="{382E1753-D16A-C9D7-C78F-C93A77B8222E}"/>
          </ac:picMkLst>
        </pc:picChg>
        <pc:picChg chg="add mod">
          <ac:chgData name="Simon Stauffer" userId="42c72473-c193-43aa-a6e7-8dfea647a213" providerId="ADAL" clId="{F788E3C1-3F61-4EEF-B109-20BF0FC54738}" dt="2023-02-04T20:42:09.843" v="217" actId="1076"/>
          <ac:picMkLst>
            <pc:docMk/>
            <pc:sldMk cId="2911588151" sldId="260"/>
            <ac:picMk id="7" creationId="{C39037E5-2AB8-BEED-41DF-684794389195}"/>
          </ac:picMkLst>
        </pc:picChg>
        <pc:picChg chg="add del mod">
          <ac:chgData name="Simon Stauffer" userId="42c72473-c193-43aa-a6e7-8dfea647a213" providerId="ADAL" clId="{F788E3C1-3F61-4EEF-B109-20BF0FC54738}" dt="2023-02-04T20:43:40.419" v="227" actId="478"/>
          <ac:picMkLst>
            <pc:docMk/>
            <pc:sldMk cId="2911588151" sldId="260"/>
            <ac:picMk id="9" creationId="{AE2C9ECD-1DF1-8431-2034-7C22AF98EB1D}"/>
          </ac:picMkLst>
        </pc:picChg>
        <pc:picChg chg="add mod">
          <ac:chgData name="Simon Stauffer" userId="42c72473-c193-43aa-a6e7-8dfea647a213" providerId="ADAL" clId="{F788E3C1-3F61-4EEF-B109-20BF0FC54738}" dt="2023-02-04T20:45:19.637" v="232" actId="14100"/>
          <ac:picMkLst>
            <pc:docMk/>
            <pc:sldMk cId="2911588151" sldId="260"/>
            <ac:picMk id="20" creationId="{69F07257-E414-C8C9-B85D-FAA6BDFCE7FC}"/>
          </ac:picMkLst>
        </pc:picChg>
        <pc:picChg chg="add mod">
          <ac:chgData name="Simon Stauffer" userId="42c72473-c193-43aa-a6e7-8dfea647a213" providerId="ADAL" clId="{F788E3C1-3F61-4EEF-B109-20BF0FC54738}" dt="2023-02-04T20:45:15.508" v="230" actId="1076"/>
          <ac:picMkLst>
            <pc:docMk/>
            <pc:sldMk cId="2911588151" sldId="260"/>
            <ac:picMk id="22" creationId="{66D1AF29-2520-BD2E-2E40-2A87AC490AF3}"/>
          </ac:picMkLst>
        </pc:picChg>
      </pc:sldChg>
      <pc:sldChg chg="addSp delSp modSp mod">
        <pc:chgData name="Simon Stauffer" userId="42c72473-c193-43aa-a6e7-8dfea647a213" providerId="ADAL" clId="{F788E3C1-3F61-4EEF-B109-20BF0FC54738}" dt="2023-02-04T20:05:25.032" v="14" actId="1076"/>
        <pc:sldMkLst>
          <pc:docMk/>
          <pc:sldMk cId="3777475005" sldId="262"/>
        </pc:sldMkLst>
        <pc:spChg chg="add del mod">
          <ac:chgData name="Simon Stauffer" userId="42c72473-c193-43aa-a6e7-8dfea647a213" providerId="ADAL" clId="{F788E3C1-3F61-4EEF-B109-20BF0FC54738}" dt="2023-02-04T20:05:16.539" v="12" actId="478"/>
          <ac:spMkLst>
            <pc:docMk/>
            <pc:sldMk cId="3777475005" sldId="262"/>
            <ac:spMk id="7" creationId="{DF2844C4-FA5C-583D-E49F-89AE59A55F2F}"/>
          </ac:spMkLst>
        </pc:spChg>
        <pc:picChg chg="del">
          <ac:chgData name="Simon Stauffer" userId="42c72473-c193-43aa-a6e7-8dfea647a213" providerId="ADAL" clId="{F788E3C1-3F61-4EEF-B109-20BF0FC54738}" dt="2023-02-04T20:04:45.116" v="8" actId="478"/>
          <ac:picMkLst>
            <pc:docMk/>
            <pc:sldMk cId="3777475005" sldId="262"/>
            <ac:picMk id="2" creationId="{1E55D58D-6A26-486F-FA71-BE19D91F6649}"/>
          </ac:picMkLst>
        </pc:picChg>
        <pc:picChg chg="add mod">
          <ac:chgData name="Simon Stauffer" userId="42c72473-c193-43aa-a6e7-8dfea647a213" providerId="ADAL" clId="{F788E3C1-3F61-4EEF-B109-20BF0FC54738}" dt="2023-02-04T20:05:25.032" v="14" actId="1076"/>
          <ac:picMkLst>
            <pc:docMk/>
            <pc:sldMk cId="3777475005" sldId="262"/>
            <ac:picMk id="6" creationId="{0464D978-81CC-3097-B41F-D8B7FDC0A708}"/>
          </ac:picMkLst>
        </pc:picChg>
      </pc:sldChg>
      <pc:sldChg chg="modSp mod">
        <pc:chgData name="Simon Stauffer" userId="42c72473-c193-43aa-a6e7-8dfea647a213" providerId="ADAL" clId="{F788E3C1-3F61-4EEF-B109-20BF0FC54738}" dt="2023-02-04T20:51:09.658" v="481" actId="1076"/>
        <pc:sldMkLst>
          <pc:docMk/>
          <pc:sldMk cId="182490929" sldId="268"/>
        </pc:sldMkLst>
        <pc:spChg chg="mod">
          <ac:chgData name="Simon Stauffer" userId="42c72473-c193-43aa-a6e7-8dfea647a213" providerId="ADAL" clId="{F788E3C1-3F61-4EEF-B109-20BF0FC54738}" dt="2023-02-04T20:51:04.972" v="480" actId="20577"/>
          <ac:spMkLst>
            <pc:docMk/>
            <pc:sldMk cId="182490929" sldId="268"/>
            <ac:spMk id="3" creationId="{A2CD23C9-7939-3CDB-CDB5-E12C3979970D}"/>
          </ac:spMkLst>
        </pc:spChg>
        <pc:picChg chg="mod">
          <ac:chgData name="Simon Stauffer" userId="42c72473-c193-43aa-a6e7-8dfea647a213" providerId="ADAL" clId="{F788E3C1-3F61-4EEF-B109-20BF0FC54738}" dt="2023-02-04T20:51:09.658" v="481" actId="1076"/>
          <ac:picMkLst>
            <pc:docMk/>
            <pc:sldMk cId="182490929" sldId="268"/>
            <ac:picMk id="5" creationId="{CE04AC76-BF66-7C3B-FF3F-A68E4BA75A46}"/>
          </ac:picMkLst>
        </pc:picChg>
      </pc:sldChg>
      <pc:sldChg chg="modSp mod">
        <pc:chgData name="Simon Stauffer" userId="42c72473-c193-43aa-a6e7-8dfea647a213" providerId="ADAL" clId="{F788E3C1-3F61-4EEF-B109-20BF0FC54738}" dt="2023-02-04T20:47:12.906" v="327" actId="20577"/>
        <pc:sldMkLst>
          <pc:docMk/>
          <pc:sldMk cId="3499253327" sldId="271"/>
        </pc:sldMkLst>
        <pc:spChg chg="mod">
          <ac:chgData name="Simon Stauffer" userId="42c72473-c193-43aa-a6e7-8dfea647a213" providerId="ADAL" clId="{F788E3C1-3F61-4EEF-B109-20BF0FC54738}" dt="2023-02-04T20:47:12.906" v="327" actId="20577"/>
          <ac:spMkLst>
            <pc:docMk/>
            <pc:sldMk cId="3499253327" sldId="271"/>
            <ac:spMk id="3" creationId="{49FFA1F0-594D-FA31-710C-568619AA93F7}"/>
          </ac:spMkLst>
        </pc:spChg>
      </pc:sldChg>
      <pc:sldChg chg="modSp mod modAnim">
        <pc:chgData name="Simon Stauffer" userId="42c72473-c193-43aa-a6e7-8dfea647a213" providerId="ADAL" clId="{F788E3C1-3F61-4EEF-B109-20BF0FC54738}" dt="2023-02-04T20:50:11.226" v="443" actId="20577"/>
        <pc:sldMkLst>
          <pc:docMk/>
          <pc:sldMk cId="336163465" sldId="272"/>
        </pc:sldMkLst>
        <pc:spChg chg="mod">
          <ac:chgData name="Simon Stauffer" userId="42c72473-c193-43aa-a6e7-8dfea647a213" providerId="ADAL" clId="{F788E3C1-3F61-4EEF-B109-20BF0FC54738}" dt="2023-02-04T20:49:16.738" v="409" actId="20577"/>
          <ac:spMkLst>
            <pc:docMk/>
            <pc:sldMk cId="336163465" sldId="272"/>
            <ac:spMk id="5" creationId="{EBFF5C0C-7778-8874-FAC3-F61EB401A7EA}"/>
          </ac:spMkLst>
        </pc:spChg>
        <pc:spChg chg="mod">
          <ac:chgData name="Simon Stauffer" userId="42c72473-c193-43aa-a6e7-8dfea647a213" providerId="ADAL" clId="{F788E3C1-3F61-4EEF-B109-20BF0FC54738}" dt="2023-02-04T20:50:11.226" v="443" actId="20577"/>
          <ac:spMkLst>
            <pc:docMk/>
            <pc:sldMk cId="336163465" sldId="272"/>
            <ac:spMk id="6" creationId="{932A4E74-2630-6965-93DF-CA7CEBD5DBFA}"/>
          </ac:spMkLst>
        </pc:spChg>
      </pc:sldChg>
      <pc:sldChg chg="modSp mod">
        <pc:chgData name="Simon Stauffer" userId="42c72473-c193-43aa-a6e7-8dfea647a213" providerId="ADAL" clId="{F788E3C1-3F61-4EEF-B109-20BF0FC54738}" dt="2023-02-04T20:50:45.514" v="471" actId="20577"/>
        <pc:sldMkLst>
          <pc:docMk/>
          <pc:sldMk cId="3572953585" sldId="273"/>
        </pc:sldMkLst>
        <pc:spChg chg="mod">
          <ac:chgData name="Simon Stauffer" userId="42c72473-c193-43aa-a6e7-8dfea647a213" providerId="ADAL" clId="{F788E3C1-3F61-4EEF-B109-20BF0FC54738}" dt="2023-02-04T20:50:45.514" v="471" actId="20577"/>
          <ac:spMkLst>
            <pc:docMk/>
            <pc:sldMk cId="3572953585" sldId="273"/>
            <ac:spMk id="5" creationId="{1F557364-6BE7-42F6-D4C3-854D11B6D21D}"/>
          </ac:spMkLst>
        </pc:spChg>
      </pc:sldChg>
      <pc:sldChg chg="addSp delSp modSp mod">
        <pc:chgData name="Simon Stauffer" userId="42c72473-c193-43aa-a6e7-8dfea647a213" providerId="ADAL" clId="{F788E3C1-3F61-4EEF-B109-20BF0FC54738}" dt="2023-02-04T20:30:41.940" v="33" actId="1076"/>
        <pc:sldMkLst>
          <pc:docMk/>
          <pc:sldMk cId="2831426857" sldId="276"/>
        </pc:sldMkLst>
        <pc:picChg chg="add mod">
          <ac:chgData name="Simon Stauffer" userId="42c72473-c193-43aa-a6e7-8dfea647a213" providerId="ADAL" clId="{F788E3C1-3F61-4EEF-B109-20BF0FC54738}" dt="2023-02-04T20:30:41.940" v="33" actId="1076"/>
          <ac:picMkLst>
            <pc:docMk/>
            <pc:sldMk cId="2831426857" sldId="276"/>
            <ac:picMk id="4" creationId="{6B34EF70-A1E0-97AC-2285-FE7C3CC7C93B}"/>
          </ac:picMkLst>
        </pc:picChg>
        <pc:picChg chg="del">
          <ac:chgData name="Simon Stauffer" userId="42c72473-c193-43aa-a6e7-8dfea647a213" providerId="ADAL" clId="{F788E3C1-3F61-4EEF-B109-20BF0FC54738}" dt="2023-02-04T20:30:32.511" v="29" actId="478"/>
          <ac:picMkLst>
            <pc:docMk/>
            <pc:sldMk cId="2831426857" sldId="276"/>
            <ac:picMk id="9" creationId="{7DAC47E7-053D-509D-DDEA-ECD8C4A28EE9}"/>
          </ac:picMkLst>
        </pc:picChg>
      </pc:sldChg>
      <pc:sldChg chg="addSp delSp modSp mod">
        <pc:chgData name="Simon Stauffer" userId="42c72473-c193-43aa-a6e7-8dfea647a213" providerId="ADAL" clId="{F788E3C1-3F61-4EEF-B109-20BF0FC54738}" dt="2023-02-04T20:31:12.529" v="38" actId="1076"/>
        <pc:sldMkLst>
          <pc:docMk/>
          <pc:sldMk cId="1130236724" sldId="277"/>
        </pc:sldMkLst>
        <pc:picChg chg="add mod">
          <ac:chgData name="Simon Stauffer" userId="42c72473-c193-43aa-a6e7-8dfea647a213" providerId="ADAL" clId="{F788E3C1-3F61-4EEF-B109-20BF0FC54738}" dt="2023-02-04T20:31:12.529" v="38" actId="1076"/>
          <ac:picMkLst>
            <pc:docMk/>
            <pc:sldMk cId="1130236724" sldId="277"/>
            <ac:picMk id="4" creationId="{75887E20-118D-0E70-9C47-3D9D52B8A011}"/>
          </ac:picMkLst>
        </pc:picChg>
        <pc:picChg chg="del">
          <ac:chgData name="Simon Stauffer" userId="42c72473-c193-43aa-a6e7-8dfea647a213" providerId="ADAL" clId="{F788E3C1-3F61-4EEF-B109-20BF0FC54738}" dt="2023-02-04T20:30:45.984" v="34" actId="478"/>
          <ac:picMkLst>
            <pc:docMk/>
            <pc:sldMk cId="1130236724" sldId="277"/>
            <ac:picMk id="7" creationId="{C6373D10-DA79-B410-FFE5-4BA697590ECC}"/>
          </ac:picMkLst>
        </pc:picChg>
      </pc:sldChg>
      <pc:sldChg chg="addSp delSp modSp mod">
        <pc:chgData name="Simon Stauffer" userId="42c72473-c193-43aa-a6e7-8dfea647a213" providerId="ADAL" clId="{F788E3C1-3F61-4EEF-B109-20BF0FC54738}" dt="2023-02-04T20:32:28.118" v="52" actId="1076"/>
        <pc:sldMkLst>
          <pc:docMk/>
          <pc:sldMk cId="705785245" sldId="278"/>
        </pc:sldMkLst>
        <pc:picChg chg="del">
          <ac:chgData name="Simon Stauffer" userId="42c72473-c193-43aa-a6e7-8dfea647a213" providerId="ADAL" clId="{F788E3C1-3F61-4EEF-B109-20BF0FC54738}" dt="2023-02-04T20:31:18.831" v="39" actId="478"/>
          <ac:picMkLst>
            <pc:docMk/>
            <pc:sldMk cId="705785245" sldId="278"/>
            <ac:picMk id="4" creationId="{C5B7C309-A2B4-5BE5-B34C-A5D247D551DB}"/>
          </ac:picMkLst>
        </pc:picChg>
        <pc:picChg chg="add del mod">
          <ac:chgData name="Simon Stauffer" userId="42c72473-c193-43aa-a6e7-8dfea647a213" providerId="ADAL" clId="{F788E3C1-3F61-4EEF-B109-20BF0FC54738}" dt="2023-02-04T20:32:07.335" v="44" actId="478"/>
          <ac:picMkLst>
            <pc:docMk/>
            <pc:sldMk cId="705785245" sldId="278"/>
            <ac:picMk id="5" creationId="{925BA732-93FD-A3BC-AE72-93E005525AC5}"/>
          </ac:picMkLst>
        </pc:picChg>
        <pc:picChg chg="add mod">
          <ac:chgData name="Simon Stauffer" userId="42c72473-c193-43aa-a6e7-8dfea647a213" providerId="ADAL" clId="{F788E3C1-3F61-4EEF-B109-20BF0FC54738}" dt="2023-02-04T20:32:28.118" v="52" actId="1076"/>
          <ac:picMkLst>
            <pc:docMk/>
            <pc:sldMk cId="705785245" sldId="278"/>
            <ac:picMk id="7" creationId="{93E934F7-7892-C4AA-E948-2551F9FD4B35}"/>
          </ac:picMkLst>
        </pc:picChg>
      </pc:sldChg>
      <pc:sldChg chg="addSp delSp modSp mod">
        <pc:chgData name="Simon Stauffer" userId="42c72473-c193-43aa-a6e7-8dfea647a213" providerId="ADAL" clId="{F788E3C1-3F61-4EEF-B109-20BF0FC54738}" dt="2023-02-04T20:33:23.536" v="66" actId="1076"/>
        <pc:sldMkLst>
          <pc:docMk/>
          <pc:sldMk cId="2264121405" sldId="279"/>
        </pc:sldMkLst>
        <pc:spChg chg="mod">
          <ac:chgData name="Simon Stauffer" userId="42c72473-c193-43aa-a6e7-8dfea647a213" providerId="ADAL" clId="{F788E3C1-3F61-4EEF-B109-20BF0FC54738}" dt="2023-02-04T20:33:01.287" v="64" actId="20577"/>
          <ac:spMkLst>
            <pc:docMk/>
            <pc:sldMk cId="2264121405" sldId="279"/>
            <ac:spMk id="8" creationId="{424C5BC3-3E05-AB19-98DD-96D35579389A}"/>
          </ac:spMkLst>
        </pc:spChg>
        <pc:picChg chg="del">
          <ac:chgData name="Simon Stauffer" userId="42c72473-c193-43aa-a6e7-8dfea647a213" providerId="ADAL" clId="{F788E3C1-3F61-4EEF-B109-20BF0FC54738}" dt="2023-02-04T20:32:54.383" v="56" actId="478"/>
          <ac:picMkLst>
            <pc:docMk/>
            <pc:sldMk cId="2264121405" sldId="279"/>
            <ac:picMk id="4" creationId="{91AAB3CC-81B4-02E5-FE38-EC34A4A885EA}"/>
          </ac:picMkLst>
        </pc:picChg>
        <pc:picChg chg="add mod">
          <ac:chgData name="Simon Stauffer" userId="42c72473-c193-43aa-a6e7-8dfea647a213" providerId="ADAL" clId="{F788E3C1-3F61-4EEF-B109-20BF0FC54738}" dt="2023-02-04T20:32:53.062" v="55" actId="1076"/>
          <ac:picMkLst>
            <pc:docMk/>
            <pc:sldMk cId="2264121405" sldId="279"/>
            <ac:picMk id="5" creationId="{F01926DD-BF7B-35CD-7510-C73A25E42BBD}"/>
          </ac:picMkLst>
        </pc:picChg>
        <pc:picChg chg="del">
          <ac:chgData name="Simon Stauffer" userId="42c72473-c193-43aa-a6e7-8dfea647a213" providerId="ADAL" clId="{F788E3C1-3F61-4EEF-B109-20BF0FC54738}" dt="2023-02-04T20:32:35.366" v="53" actId="478"/>
          <ac:picMkLst>
            <pc:docMk/>
            <pc:sldMk cId="2264121405" sldId="279"/>
            <ac:picMk id="6" creationId="{4871982D-EFCC-45BE-7D53-68DD48F767DE}"/>
          </ac:picMkLst>
        </pc:picChg>
        <pc:picChg chg="add mod">
          <ac:chgData name="Simon Stauffer" userId="42c72473-c193-43aa-a6e7-8dfea647a213" providerId="ADAL" clId="{F788E3C1-3F61-4EEF-B109-20BF0FC54738}" dt="2023-02-04T20:33:23.536" v="66" actId="1076"/>
          <ac:picMkLst>
            <pc:docMk/>
            <pc:sldMk cId="2264121405" sldId="279"/>
            <ac:picMk id="10" creationId="{85AF762E-7EAA-2071-8563-7E49C9F2158C}"/>
          </ac:picMkLst>
        </pc:picChg>
      </pc:sldChg>
      <pc:sldChg chg="delSp add del setBg delDesignElem">
        <pc:chgData name="Simon Stauffer" userId="42c72473-c193-43aa-a6e7-8dfea647a213" providerId="ADAL" clId="{F788E3C1-3F61-4EEF-B109-20BF0FC54738}" dt="2023-02-04T20:34:03.995" v="69" actId="47"/>
        <pc:sldMkLst>
          <pc:docMk/>
          <pc:sldMk cId="1705531736" sldId="280"/>
        </pc:sldMkLst>
        <pc:spChg chg="del">
          <ac:chgData name="Simon Stauffer" userId="42c72473-c193-43aa-a6e7-8dfea647a213" providerId="ADAL" clId="{F788E3C1-3F61-4EEF-B109-20BF0FC54738}" dt="2023-02-04T20:33:55.481" v="68"/>
          <ac:spMkLst>
            <pc:docMk/>
            <pc:sldMk cId="1705531736" sldId="280"/>
            <ac:spMk id="21" creationId="{5669AB50-4CAD-4D10-A09A-A0C01AF9E6F6}"/>
          </ac:spMkLst>
        </pc:spChg>
        <pc:grpChg chg="del">
          <ac:chgData name="Simon Stauffer" userId="42c72473-c193-43aa-a6e7-8dfea647a213" providerId="ADAL" clId="{F788E3C1-3F61-4EEF-B109-20BF0FC54738}" dt="2023-02-04T20:33:55.481" v="68"/>
          <ac:grpSpMkLst>
            <pc:docMk/>
            <pc:sldMk cId="1705531736" sldId="280"/>
            <ac:grpSpMk id="12" creationId="{5A992EA8-A2AE-480C-BFF9-7B134643975C}"/>
          </ac:grpSpMkLst>
        </pc:grpChg>
      </pc:sldChg>
      <pc:sldChg chg="addSp delSp modSp new mod">
        <pc:chgData name="Simon Stauffer" userId="42c72473-c193-43aa-a6e7-8dfea647a213" providerId="ADAL" clId="{F788E3C1-3F61-4EEF-B109-20BF0FC54738}" dt="2023-02-04T20:37:34.798" v="146" actId="20577"/>
        <pc:sldMkLst>
          <pc:docMk/>
          <pc:sldMk cId="4040048451" sldId="280"/>
        </pc:sldMkLst>
        <pc:spChg chg="del">
          <ac:chgData name="Simon Stauffer" userId="42c72473-c193-43aa-a6e7-8dfea647a213" providerId="ADAL" clId="{F788E3C1-3F61-4EEF-B109-20BF0FC54738}" dt="2023-02-04T20:34:31.662" v="71" actId="478"/>
          <ac:spMkLst>
            <pc:docMk/>
            <pc:sldMk cId="4040048451" sldId="280"/>
            <ac:spMk id="2" creationId="{BC4CD359-D7E0-9D07-D213-C30E00DD4D09}"/>
          </ac:spMkLst>
        </pc:spChg>
        <pc:spChg chg="del">
          <ac:chgData name="Simon Stauffer" userId="42c72473-c193-43aa-a6e7-8dfea647a213" providerId="ADAL" clId="{F788E3C1-3F61-4EEF-B109-20BF0FC54738}" dt="2023-02-04T20:34:33.007" v="72" actId="478"/>
          <ac:spMkLst>
            <pc:docMk/>
            <pc:sldMk cId="4040048451" sldId="280"/>
            <ac:spMk id="3" creationId="{2C314CD8-5707-DF2A-4D3F-665AFDD7597A}"/>
          </ac:spMkLst>
        </pc:spChg>
        <pc:spChg chg="add del mod">
          <ac:chgData name="Simon Stauffer" userId="42c72473-c193-43aa-a6e7-8dfea647a213" providerId="ADAL" clId="{F788E3C1-3F61-4EEF-B109-20BF0FC54738}" dt="2023-02-04T20:34:44.082" v="75"/>
          <ac:spMkLst>
            <pc:docMk/>
            <pc:sldMk cId="4040048451" sldId="280"/>
            <ac:spMk id="4" creationId="{34726A1F-4BD7-1148-1A44-2DB43DF895BA}"/>
          </ac:spMkLst>
        </pc:spChg>
        <pc:spChg chg="add mod">
          <ac:chgData name="Simon Stauffer" userId="42c72473-c193-43aa-a6e7-8dfea647a213" providerId="ADAL" clId="{F788E3C1-3F61-4EEF-B109-20BF0FC54738}" dt="2023-02-04T20:35:01.551" v="86" actId="20577"/>
          <ac:spMkLst>
            <pc:docMk/>
            <pc:sldMk cId="4040048451" sldId="280"/>
            <ac:spMk id="5" creationId="{8467C6F7-2AD5-7446-E598-2B52FCB09361}"/>
          </ac:spMkLst>
        </pc:spChg>
        <pc:spChg chg="add mod">
          <ac:chgData name="Simon Stauffer" userId="42c72473-c193-43aa-a6e7-8dfea647a213" providerId="ADAL" clId="{F788E3C1-3F61-4EEF-B109-20BF0FC54738}" dt="2023-02-04T20:37:34.798" v="146" actId="20577"/>
          <ac:spMkLst>
            <pc:docMk/>
            <pc:sldMk cId="4040048451" sldId="280"/>
            <ac:spMk id="10" creationId="{0EFE14AB-FCD5-AC6A-BD1E-24BE31DF28EE}"/>
          </ac:spMkLst>
        </pc:spChg>
        <pc:spChg chg="add mod">
          <ac:chgData name="Simon Stauffer" userId="42c72473-c193-43aa-a6e7-8dfea647a213" providerId="ADAL" clId="{F788E3C1-3F61-4EEF-B109-20BF0FC54738}" dt="2023-02-04T20:37:26.293" v="134" actId="20577"/>
          <ac:spMkLst>
            <pc:docMk/>
            <pc:sldMk cId="4040048451" sldId="280"/>
            <ac:spMk id="11" creationId="{CD15AB5D-9867-7A7B-E840-4D38299D756C}"/>
          </ac:spMkLst>
        </pc:spChg>
        <pc:picChg chg="add mod">
          <ac:chgData name="Simon Stauffer" userId="42c72473-c193-43aa-a6e7-8dfea647a213" providerId="ADAL" clId="{F788E3C1-3F61-4EEF-B109-20BF0FC54738}" dt="2023-02-04T20:36:48.375" v="93" actId="14100"/>
          <ac:picMkLst>
            <pc:docMk/>
            <pc:sldMk cId="4040048451" sldId="280"/>
            <ac:picMk id="7" creationId="{B9168E90-F388-A3B6-370B-615BB85E3E13}"/>
          </ac:picMkLst>
        </pc:picChg>
        <pc:picChg chg="add mod">
          <ac:chgData name="Simon Stauffer" userId="42c72473-c193-43aa-a6e7-8dfea647a213" providerId="ADAL" clId="{F788E3C1-3F61-4EEF-B109-20BF0FC54738}" dt="2023-02-04T20:36:51.568" v="94" actId="14100"/>
          <ac:picMkLst>
            <pc:docMk/>
            <pc:sldMk cId="4040048451" sldId="280"/>
            <ac:picMk id="9" creationId="{74DB60D1-6CB0-6854-991B-635F2E21A52E}"/>
          </ac:picMkLst>
        </pc:picChg>
      </pc:sldChg>
      <pc:sldChg chg="addSp delSp add del setBg delDesignElem">
        <pc:chgData name="Simon Stauffer" userId="42c72473-c193-43aa-a6e7-8dfea647a213" providerId="ADAL" clId="{F788E3C1-3F61-4EEF-B109-20BF0FC54738}" dt="2023-02-04T20:34:51.868" v="78"/>
        <pc:sldMkLst>
          <pc:docMk/>
          <pc:sldMk cId="1857934788" sldId="281"/>
        </pc:sldMkLst>
        <pc:spChg chg="add del">
          <ac:chgData name="Simon Stauffer" userId="42c72473-c193-43aa-a6e7-8dfea647a213" providerId="ADAL" clId="{F788E3C1-3F61-4EEF-B109-20BF0FC54738}" dt="2023-02-04T20:34:51.868" v="78"/>
          <ac:spMkLst>
            <pc:docMk/>
            <pc:sldMk cId="1857934788" sldId="281"/>
            <ac:spMk id="21" creationId="{5669AB50-4CAD-4D10-A09A-A0C01AF9E6F6}"/>
          </ac:spMkLst>
        </pc:spChg>
        <pc:grpChg chg="add del">
          <ac:chgData name="Simon Stauffer" userId="42c72473-c193-43aa-a6e7-8dfea647a213" providerId="ADAL" clId="{F788E3C1-3F61-4EEF-B109-20BF0FC54738}" dt="2023-02-04T20:34:51.868" v="78"/>
          <ac:grpSpMkLst>
            <pc:docMk/>
            <pc:sldMk cId="1857934788" sldId="281"/>
            <ac:grpSpMk id="12" creationId="{5A992EA8-A2AE-480C-BFF9-7B134643975C}"/>
          </ac:grpSpMkLst>
        </pc:grpChg>
      </pc:sldChg>
      <pc:sldChg chg="addSp delSp modSp new mod">
        <pc:chgData name="Simon Stauffer" userId="42c72473-c193-43aa-a6e7-8dfea647a213" providerId="ADAL" clId="{F788E3C1-3F61-4EEF-B109-20BF0FC54738}" dt="2023-02-04T20:38:54.597" v="161" actId="20577"/>
        <pc:sldMkLst>
          <pc:docMk/>
          <pc:sldMk cId="3373917310" sldId="281"/>
        </pc:sldMkLst>
        <pc:spChg chg="del">
          <ac:chgData name="Simon Stauffer" userId="42c72473-c193-43aa-a6e7-8dfea647a213" providerId="ADAL" clId="{F788E3C1-3F61-4EEF-B109-20BF0FC54738}" dt="2023-02-04T20:37:49.741" v="148" actId="478"/>
          <ac:spMkLst>
            <pc:docMk/>
            <pc:sldMk cId="3373917310" sldId="281"/>
            <ac:spMk id="2" creationId="{97C01C6A-5464-F416-2516-89D3CB5F6350}"/>
          </ac:spMkLst>
        </pc:spChg>
        <pc:spChg chg="del">
          <ac:chgData name="Simon Stauffer" userId="42c72473-c193-43aa-a6e7-8dfea647a213" providerId="ADAL" clId="{F788E3C1-3F61-4EEF-B109-20BF0FC54738}" dt="2023-02-04T20:37:51.109" v="149" actId="478"/>
          <ac:spMkLst>
            <pc:docMk/>
            <pc:sldMk cId="3373917310" sldId="281"/>
            <ac:spMk id="3" creationId="{13DFCC8B-78B5-F5E5-3CC6-F85C6C50D751}"/>
          </ac:spMkLst>
        </pc:spChg>
        <pc:spChg chg="add mod">
          <ac:chgData name="Simon Stauffer" userId="42c72473-c193-43aa-a6e7-8dfea647a213" providerId="ADAL" clId="{F788E3C1-3F61-4EEF-B109-20BF0FC54738}" dt="2023-02-04T20:37:59.513" v="150"/>
          <ac:spMkLst>
            <pc:docMk/>
            <pc:sldMk cId="3373917310" sldId="281"/>
            <ac:spMk id="4" creationId="{21C1A6C9-479F-BF7B-B15D-0451DDFE149C}"/>
          </ac:spMkLst>
        </pc:spChg>
        <pc:spChg chg="add mod">
          <ac:chgData name="Simon Stauffer" userId="42c72473-c193-43aa-a6e7-8dfea647a213" providerId="ADAL" clId="{F788E3C1-3F61-4EEF-B109-20BF0FC54738}" dt="2023-02-04T20:38:54.597" v="161" actId="20577"/>
          <ac:spMkLst>
            <pc:docMk/>
            <pc:sldMk cId="3373917310" sldId="281"/>
            <ac:spMk id="7" creationId="{49EA51CE-F372-9658-D941-70273ED2A507}"/>
          </ac:spMkLst>
        </pc:spChg>
        <pc:picChg chg="add mod">
          <ac:chgData name="Simon Stauffer" userId="42c72473-c193-43aa-a6e7-8dfea647a213" providerId="ADAL" clId="{F788E3C1-3F61-4EEF-B109-20BF0FC54738}" dt="2023-02-04T20:38:39.618" v="152" actId="1076"/>
          <ac:picMkLst>
            <pc:docMk/>
            <pc:sldMk cId="3373917310" sldId="281"/>
            <ac:picMk id="6" creationId="{842632E1-DAB4-C558-6B88-0EDBBF471F1E}"/>
          </ac:picMkLst>
        </pc:picChg>
      </pc:sldChg>
      <pc:sldChg chg="addSp delSp modSp new mod">
        <pc:chgData name="Simon Stauffer" userId="42c72473-c193-43aa-a6e7-8dfea647a213" providerId="ADAL" clId="{F788E3C1-3F61-4EEF-B109-20BF0FC54738}" dt="2023-02-04T20:39:53.726" v="183" actId="1076"/>
        <pc:sldMkLst>
          <pc:docMk/>
          <pc:sldMk cId="3262688521" sldId="282"/>
        </pc:sldMkLst>
        <pc:spChg chg="del">
          <ac:chgData name="Simon Stauffer" userId="42c72473-c193-43aa-a6e7-8dfea647a213" providerId="ADAL" clId="{F788E3C1-3F61-4EEF-B109-20BF0FC54738}" dt="2023-02-04T20:39:12.397" v="163" actId="478"/>
          <ac:spMkLst>
            <pc:docMk/>
            <pc:sldMk cId="3262688521" sldId="282"/>
            <ac:spMk id="2" creationId="{BEDF5777-274B-E9F9-442D-26AEE202AADA}"/>
          </ac:spMkLst>
        </pc:spChg>
        <pc:spChg chg="del">
          <ac:chgData name="Simon Stauffer" userId="42c72473-c193-43aa-a6e7-8dfea647a213" providerId="ADAL" clId="{F788E3C1-3F61-4EEF-B109-20BF0FC54738}" dt="2023-02-04T20:39:13.669" v="164" actId="478"/>
          <ac:spMkLst>
            <pc:docMk/>
            <pc:sldMk cId="3262688521" sldId="282"/>
            <ac:spMk id="3" creationId="{30A6C399-9407-6CEB-0552-63FC73811C4D}"/>
          </ac:spMkLst>
        </pc:spChg>
        <pc:spChg chg="add mod">
          <ac:chgData name="Simon Stauffer" userId="42c72473-c193-43aa-a6e7-8dfea647a213" providerId="ADAL" clId="{F788E3C1-3F61-4EEF-B109-20BF0FC54738}" dt="2023-02-04T20:39:25.957" v="172" actId="20577"/>
          <ac:spMkLst>
            <pc:docMk/>
            <pc:sldMk cId="3262688521" sldId="282"/>
            <ac:spMk id="4" creationId="{F4978F63-A56E-98E3-4AE4-C9CF8D7E15C8}"/>
          </ac:spMkLst>
        </pc:spChg>
        <pc:picChg chg="add mod">
          <ac:chgData name="Simon Stauffer" userId="42c72473-c193-43aa-a6e7-8dfea647a213" providerId="ADAL" clId="{F788E3C1-3F61-4EEF-B109-20BF0FC54738}" dt="2023-02-04T20:39:38.822" v="177" actId="1076"/>
          <ac:picMkLst>
            <pc:docMk/>
            <pc:sldMk cId="3262688521" sldId="282"/>
            <ac:picMk id="6" creationId="{C2566CE1-DEC9-88A0-F93A-EEE84A8DA514}"/>
          </ac:picMkLst>
        </pc:picChg>
        <pc:picChg chg="add mod">
          <ac:chgData name="Simon Stauffer" userId="42c72473-c193-43aa-a6e7-8dfea647a213" providerId="ADAL" clId="{F788E3C1-3F61-4EEF-B109-20BF0FC54738}" dt="2023-02-04T20:39:53.726" v="183" actId="1076"/>
          <ac:picMkLst>
            <pc:docMk/>
            <pc:sldMk cId="3262688521" sldId="282"/>
            <ac:picMk id="8" creationId="{0AE58C5F-B40A-F8C9-942F-0DDF660ED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7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27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27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2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21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68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00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27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7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7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928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8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1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37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0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3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59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04.02.2023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7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-zh.gamepedia.com/File:GitHub_Logo.svg" TargetMode="External"/><Relationship Id="rId7" Type="http://schemas.openxmlformats.org/officeDocument/2006/relationships/hyperlink" Target="https://markus-gattol.name/ws/mongodb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s://schwabencode.com/blog/2019/10/18/Enable-CodeLens-in-Visual-Studio-2019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3629-7ACA-50DC-C0E5-75E5A9D42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r>
              <a:rPr lang="de-DE" dirty="0"/>
              <a:t>Ski-Service</a:t>
            </a:r>
            <a:br>
              <a:rPr lang="de-DE" dirty="0"/>
            </a:br>
            <a:r>
              <a:rPr lang="de-DE" dirty="0"/>
              <a:t>API </a:t>
            </a:r>
            <a:br>
              <a:rPr lang="de-DE" dirty="0"/>
            </a:br>
            <a:br>
              <a:rPr lang="de-DE" dirty="0"/>
            </a:br>
            <a:endParaRPr lang="de-CH" sz="2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5CF24-6087-2CF8-791A-8129B7D1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4123724"/>
            <a:ext cx="9144000" cy="1307313"/>
          </a:xfrm>
        </p:spPr>
        <p:txBody>
          <a:bodyPr/>
          <a:lstStyle/>
          <a:p>
            <a:pPr algn="ctr"/>
            <a:r>
              <a:rPr lang="de-DE" dirty="0"/>
              <a:t> Simon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6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24" y="622157"/>
            <a:ext cx="3120965" cy="8892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4C5BC3-3E05-AB19-98DD-96D35579389A}"/>
              </a:ext>
            </a:extLst>
          </p:cNvPr>
          <p:cNvSpPr txBox="1"/>
          <p:nvPr/>
        </p:nvSpPr>
        <p:spPr>
          <a:xfrm>
            <a:off x="8425158" y="1801997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600" dirty="0" err="1">
                <a:solidFill>
                  <a:srgbClr val="EBEBEB"/>
                </a:solidFill>
                <a:latin typeface="Century Gothic" panose="020B0502020202020204"/>
              </a:rPr>
              <a:t>Program</a:t>
            </a:r>
            <a:endParaRPr kumimoji="0" lang="de-CH" sz="36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F2498B-155B-09D2-D6ED-BDC8B5959F87}"/>
              </a:ext>
            </a:extLst>
          </p:cNvPr>
          <p:cNvSpPr txBox="1"/>
          <p:nvPr/>
        </p:nvSpPr>
        <p:spPr>
          <a:xfrm>
            <a:off x="8425158" y="4076700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solidFill>
                  <a:schemeClr val="bg2"/>
                </a:solidFill>
              </a:rPr>
              <a:t>Appsettings</a:t>
            </a:r>
            <a:endParaRPr lang="de-CH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1926DD-BF7B-35CD-7510-C73A25E4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50" y="4210679"/>
            <a:ext cx="5706271" cy="15718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AF762E-7EAA-2071-8563-7E49C9F2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50" y="1852690"/>
            <a:ext cx="683037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8467C6F7-2AD5-7446-E598-2B52FCB09361}"/>
              </a:ext>
            </a:extLst>
          </p:cNvPr>
          <p:cNvSpPr txBox="1">
            <a:spLocks/>
          </p:cNvSpPr>
          <p:nvPr/>
        </p:nvSpPr>
        <p:spPr bwMode="gray">
          <a:xfrm>
            <a:off x="1071624" y="622157"/>
            <a:ext cx="3120965" cy="889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Skript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168E90-F388-A3B6-370B-615BB85E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66" y="1816489"/>
            <a:ext cx="7475828" cy="23734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4DB60D1-6CB0-6854-991B-635F2E21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65" y="4685448"/>
            <a:ext cx="7475829" cy="63354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EFE14AB-FCD5-AC6A-BD1E-24BE31DF28EE}"/>
              </a:ext>
            </a:extLst>
          </p:cNvPr>
          <p:cNvSpPr txBox="1"/>
          <p:nvPr/>
        </p:nvSpPr>
        <p:spPr>
          <a:xfrm>
            <a:off x="9112627" y="1902114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600" dirty="0">
                <a:solidFill>
                  <a:srgbClr val="EBEBEB"/>
                </a:solidFill>
                <a:latin typeface="Century Gothic" panose="020B0502020202020204"/>
              </a:rPr>
              <a:t>User-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Backup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15AB5D-9867-7A7B-E840-4D38299D756C}"/>
              </a:ext>
            </a:extLst>
          </p:cNvPr>
          <p:cNvSpPr txBox="1"/>
          <p:nvPr/>
        </p:nvSpPr>
        <p:spPr>
          <a:xfrm>
            <a:off x="9044770" y="467266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600" dirty="0">
                <a:solidFill>
                  <a:srgbClr val="EBEBEB"/>
                </a:solidFill>
                <a:latin typeface="Century Gothic" panose="020B0502020202020204"/>
              </a:rPr>
              <a:t>Backup</a:t>
            </a:r>
            <a:endParaRPr kumimoji="0" lang="de-CH" sz="36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04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C1A6C9-479F-BF7B-B15D-0451DDFE149C}"/>
              </a:ext>
            </a:extLst>
          </p:cNvPr>
          <p:cNvSpPr txBox="1">
            <a:spLocks/>
          </p:cNvSpPr>
          <p:nvPr/>
        </p:nvSpPr>
        <p:spPr bwMode="gray">
          <a:xfrm>
            <a:off x="1071624" y="622157"/>
            <a:ext cx="3120965" cy="889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Skript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632E1-DAB4-C558-6B88-0EDBBF47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24" y="2120770"/>
            <a:ext cx="7421011" cy="202910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EA51CE-F372-9658-D941-70273ED2A507}"/>
              </a:ext>
            </a:extLst>
          </p:cNvPr>
          <p:cNvSpPr txBox="1"/>
          <p:nvPr/>
        </p:nvSpPr>
        <p:spPr>
          <a:xfrm>
            <a:off x="8978025" y="2120770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600" dirty="0">
                <a:solidFill>
                  <a:srgbClr val="EBEBEB"/>
                </a:solidFill>
                <a:latin typeface="Century Gothic" panose="020B0502020202020204"/>
              </a:rPr>
              <a:t>Restore</a:t>
            </a:r>
            <a:endParaRPr kumimoji="0" lang="de-CH" sz="36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91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978F63-A56E-98E3-4AE4-C9CF8D7E15C8}"/>
              </a:ext>
            </a:extLst>
          </p:cNvPr>
          <p:cNvSpPr txBox="1">
            <a:spLocks/>
          </p:cNvSpPr>
          <p:nvPr/>
        </p:nvSpPr>
        <p:spPr bwMode="gray">
          <a:xfrm>
            <a:off x="1071624" y="622157"/>
            <a:ext cx="3120965" cy="889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Aufgabe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2566CE1-DEC9-88A0-F93A-EEE84A8D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4" y="1815451"/>
            <a:ext cx="6317780" cy="3936942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E58C5F-B40A-F8C9-942F-0DDF660E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18" y="1710510"/>
            <a:ext cx="3631956" cy="40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8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5FD26-2FDE-4DC6-84EB-FADE73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EFF7B-57F1-CCA8-2C1A-45A03FD7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02" y="2389077"/>
            <a:ext cx="3804615" cy="3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E756-F170-18B3-1EE0-0C4C83A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(Error) / Lösung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FFA1F0-594D-FA31-710C-568619AA93F7}"/>
              </a:ext>
            </a:extLst>
          </p:cNvPr>
          <p:cNvSpPr txBox="1"/>
          <p:nvPr/>
        </p:nvSpPr>
        <p:spPr>
          <a:xfrm>
            <a:off x="4687901" y="2999537"/>
            <a:ext cx="4777153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PowerShell Anmelden in DB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MongoDb</a:t>
            </a:r>
            <a:r>
              <a:rPr lang="de-DE" dirty="0"/>
              <a:t> </a:t>
            </a:r>
            <a:r>
              <a:rPr lang="de-DE" dirty="0" err="1"/>
              <a:t>admin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- Autorisierung</a:t>
            </a:r>
          </a:p>
          <a:p>
            <a:pPr>
              <a:spcBef>
                <a:spcPts val="600"/>
              </a:spcBef>
            </a:pPr>
            <a:r>
              <a:rPr lang="de-DE" dirty="0"/>
              <a:t>- Vergabe des JWT</a:t>
            </a:r>
          </a:p>
        </p:txBody>
      </p:sp>
      <p:pic>
        <p:nvPicPr>
          <p:cNvPr id="5" name="Grafik 4" descr="Fragezeichen Silhouette">
            <a:extLst>
              <a:ext uri="{FF2B5EF4-FFF2-40B4-BE49-F238E27FC236}">
                <a16:creationId xmlns:a16="http://schemas.microsoft.com/office/drawing/2014/main" id="{6375BB39-071F-512A-3E12-43C35B5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97" y="2676034"/>
            <a:ext cx="1505932" cy="150593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82A283-0D7F-5A70-319D-FA40C99AA44D}"/>
              </a:ext>
            </a:extLst>
          </p:cNvPr>
          <p:cNvCxnSpPr/>
          <p:nvPr/>
        </p:nvCxnSpPr>
        <p:spPr>
          <a:xfrm flipH="1">
            <a:off x="1338606" y="2894029"/>
            <a:ext cx="1574276" cy="2092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Ausrufezeichen Silhouette">
            <a:extLst>
              <a:ext uri="{FF2B5EF4-FFF2-40B4-BE49-F238E27FC236}">
                <a16:creationId xmlns:a16="http://schemas.microsoft.com/office/drawing/2014/main" id="{0B785542-D3C1-A72B-C177-E11D27D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409" y="3837243"/>
            <a:ext cx="1207606" cy="1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D5B16-789F-85D9-963C-2B5EE148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57084D-03E2-80D5-8724-40B9BA62CDC3}"/>
              </a:ext>
            </a:extLst>
          </p:cNvPr>
          <p:cNvSpPr txBox="1"/>
          <p:nvPr/>
        </p:nvSpPr>
        <p:spPr>
          <a:xfrm>
            <a:off x="5353549" y="262829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Zeil erreicht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FF5C0C-7778-8874-FAC3-F61EB401A7EA}"/>
              </a:ext>
            </a:extLst>
          </p:cNvPr>
          <p:cNvSpPr txBox="1"/>
          <p:nvPr/>
        </p:nvSpPr>
        <p:spPr>
          <a:xfrm>
            <a:off x="5353549" y="37988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Autorisation ist oft ein Problem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2A4E74-2630-6965-93DF-CA7CEBD5DBFA}"/>
              </a:ext>
            </a:extLst>
          </p:cNvPr>
          <p:cNvSpPr txBox="1"/>
          <p:nvPr/>
        </p:nvSpPr>
        <p:spPr>
          <a:xfrm>
            <a:off x="5353549" y="49694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Wenig Zeit, Prioritäten setzen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3C1C59-556C-CC17-B7EB-68387260CA3D}"/>
              </a:ext>
            </a:extLst>
          </p:cNvPr>
          <p:cNvSpPr txBox="1"/>
          <p:nvPr/>
        </p:nvSpPr>
        <p:spPr>
          <a:xfrm>
            <a:off x="5353549" y="6140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Viel gelernt</a:t>
            </a:r>
          </a:p>
        </p:txBody>
      </p:sp>
      <p:pic>
        <p:nvPicPr>
          <p:cNvPr id="8" name="Grafik 7" descr="Volltreffer Silhouette">
            <a:extLst>
              <a:ext uri="{FF2B5EF4-FFF2-40B4-BE49-F238E27FC236}">
                <a16:creationId xmlns:a16="http://schemas.microsoft.com/office/drawing/2014/main" id="{A6F22862-5D9F-B719-0BBE-A28FFBA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4" y="2327722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09277E-95FC-BFED-82B6-B8C4070B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1" y="3351332"/>
            <a:ext cx="1023585" cy="1023585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17A378-AB6B-2CF0-84E1-F5D93A74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8" y="4781706"/>
            <a:ext cx="751489" cy="751489"/>
          </a:xfrm>
          <a:prstGeom prst="rect">
            <a:avLst/>
          </a:prstGeom>
        </p:spPr>
      </p:pic>
      <p:pic>
        <p:nvPicPr>
          <p:cNvPr id="11" name="Grafik 10" descr="Diplomrolle Silhouette">
            <a:extLst>
              <a:ext uri="{FF2B5EF4-FFF2-40B4-BE49-F238E27FC236}">
                <a16:creationId xmlns:a16="http://schemas.microsoft.com/office/drawing/2014/main" id="{29335F86-C0AB-AAC3-8256-722AE37DD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3774" y="5867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A49B-ACBF-C18F-8428-4B57BA2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Schlusswort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7C3C38-FB7A-463B-2608-CD9CD24761EF}"/>
              </a:ext>
            </a:extLst>
          </p:cNvPr>
          <p:cNvSpPr txBox="1"/>
          <p:nvPr/>
        </p:nvSpPr>
        <p:spPr>
          <a:xfrm>
            <a:off x="1384970" y="2459063"/>
            <a:ext cx="559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57364-6BE7-42F6-D4C3-854D11B6D21D}"/>
              </a:ext>
            </a:extLst>
          </p:cNvPr>
          <p:cNvSpPr txBox="1"/>
          <p:nvPr/>
        </p:nvSpPr>
        <p:spPr>
          <a:xfrm>
            <a:off x="4508188" y="3429000"/>
            <a:ext cx="3985363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Neuanfang</a:t>
            </a:r>
          </a:p>
          <a:p>
            <a:pPr>
              <a:spcBef>
                <a:spcPts val="600"/>
              </a:spcBef>
            </a:pPr>
            <a:r>
              <a:rPr lang="de-DE" dirty="0"/>
              <a:t>- Prioritätensetzen</a:t>
            </a:r>
          </a:p>
          <a:p>
            <a:pPr>
              <a:spcBef>
                <a:spcPts val="600"/>
              </a:spcBef>
            </a:pPr>
            <a:r>
              <a:rPr lang="de-DE" dirty="0"/>
              <a:t>- Umgang mit Problemen</a:t>
            </a:r>
          </a:p>
          <a:p>
            <a:pPr>
              <a:spcBef>
                <a:spcPts val="600"/>
              </a:spcBef>
            </a:pPr>
            <a:r>
              <a:rPr lang="de-DE" dirty="0"/>
              <a:t>- Lösungen für ein Problem </a:t>
            </a:r>
            <a:r>
              <a:rPr lang="de-DE" dirty="0">
                <a:ea typeface="+mn-lt"/>
                <a:cs typeface="+mn-lt"/>
              </a:rPr>
              <a:t>suchen</a:t>
            </a:r>
          </a:p>
          <a:p>
            <a:pPr>
              <a:spcBef>
                <a:spcPts val="600"/>
              </a:spcBef>
            </a:pPr>
            <a:r>
              <a:rPr lang="de-DE" dirty="0"/>
              <a:t>- C# machst noch immer </a:t>
            </a:r>
            <a:r>
              <a:rPr lang="de-DE" dirty="0" err="1"/>
              <a:t>Spass</a:t>
            </a:r>
            <a:r>
              <a:rPr lang="de-DE" dirty="0"/>
              <a:t>!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</p:txBody>
      </p:sp>
      <p:pic>
        <p:nvPicPr>
          <p:cNvPr id="7" name="Grafik 6" descr="Glühlampe Silhouette">
            <a:extLst>
              <a:ext uri="{FF2B5EF4-FFF2-40B4-BE49-F238E27FC236}">
                <a16:creationId xmlns:a16="http://schemas.microsoft.com/office/drawing/2014/main" id="{E38DD485-97E6-5181-EDF4-9D15080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599" y="3429000"/>
            <a:ext cx="1723534" cy="17235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FCA15-8ED5-29FD-92D7-CF1715E7609C}"/>
              </a:ext>
            </a:extLst>
          </p:cNvPr>
          <p:cNvSpPr txBox="1"/>
          <p:nvPr/>
        </p:nvSpPr>
        <p:spPr>
          <a:xfrm>
            <a:off x="6904891" y="6424245"/>
            <a:ext cx="49881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Besuchen Sie mich unter: </a:t>
            </a:r>
            <a:r>
              <a:rPr lang="de-DE" sz="1200" dirty="0">
                <a:ea typeface="+mn-lt"/>
                <a:cs typeface="+mn-lt"/>
              </a:rPr>
              <a:t>https://github.com</a:t>
            </a:r>
            <a:r>
              <a:rPr lang="de-DE" sz="1200">
                <a:ea typeface="+mn-lt"/>
                <a:cs typeface="+mn-lt"/>
              </a:rPr>
              <a:t>/Irasil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729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FBB1-6921-6053-6ED2-0AACD3C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D23C9-7939-3CDB-CDB5-E12C3979970D}"/>
              </a:ext>
            </a:extLst>
          </p:cNvPr>
          <p:cNvSpPr txBox="1"/>
          <p:nvPr/>
        </p:nvSpPr>
        <p:spPr>
          <a:xfrm>
            <a:off x="3339214" y="2479250"/>
            <a:ext cx="4392891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Vorgehen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Verwendete Tools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Proof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Einblicke in den Code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Live Demo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Probleme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Fazit / Schlusswort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CE04AC76-BF66-7C3B-FF3F-A68E4BA7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658" y="2595748"/>
            <a:ext cx="2977299" cy="29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6B2B-FDAC-F40B-EFC5-C4B1F7B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</a:t>
            </a:r>
            <a:endParaRPr lang="de-CH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2925BF2A-F675-FB23-4DAA-D1DCF8D7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852" y="2932060"/>
            <a:ext cx="1153052" cy="11530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02E73-D5D4-0370-EE01-945E3B932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1" y="2878602"/>
            <a:ext cx="1153052" cy="1153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49D008-2507-B379-6628-3199B0F5F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0" y="3051390"/>
            <a:ext cx="990294" cy="99029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7ABD979-A745-B208-7DCF-6620CEA1181B}"/>
              </a:ext>
            </a:extLst>
          </p:cNvPr>
          <p:cNvSpPr txBox="1"/>
          <p:nvPr/>
        </p:nvSpPr>
        <p:spPr>
          <a:xfrm>
            <a:off x="3193797" y="4202540"/>
            <a:ext cx="128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Concept </a:t>
            </a:r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0EEA0E-BEAF-3484-FAD7-2AE832233714}"/>
              </a:ext>
            </a:extLst>
          </p:cNvPr>
          <p:cNvSpPr txBox="1"/>
          <p:nvPr/>
        </p:nvSpPr>
        <p:spPr>
          <a:xfrm>
            <a:off x="1328481" y="417193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Ideen</a:t>
            </a:r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E7D5F5-1A62-10E1-D19B-8A288226D664}"/>
              </a:ext>
            </a:extLst>
          </p:cNvPr>
          <p:cNvSpPr txBox="1"/>
          <p:nvPr/>
        </p:nvSpPr>
        <p:spPr>
          <a:xfrm>
            <a:off x="5348310" y="4202540"/>
            <a:ext cx="204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Realisieren </a:t>
            </a:r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B7E33B-96E3-3F16-8114-FE61777CA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90" y="2888118"/>
            <a:ext cx="1153052" cy="115305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445BDAF-2F4D-25A9-8415-F1DB185A9620}"/>
              </a:ext>
            </a:extLst>
          </p:cNvPr>
          <p:cNvSpPr txBox="1"/>
          <p:nvPr/>
        </p:nvSpPr>
        <p:spPr>
          <a:xfrm>
            <a:off x="7773690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Logik 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0D796E2-0BBC-FE1E-D166-D8456BE3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52" y="3018678"/>
            <a:ext cx="1012976" cy="101297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A30CA91-649C-0232-FDA5-1E652E42E35F}"/>
              </a:ext>
            </a:extLst>
          </p:cNvPr>
          <p:cNvSpPr txBox="1"/>
          <p:nvPr/>
        </p:nvSpPr>
        <p:spPr>
          <a:xfrm>
            <a:off x="9809852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Testen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6963F8-E37D-B6B7-8890-1A100691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0376" y="2818228"/>
            <a:ext cx="1221543" cy="1221543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C8E14476-1A5D-37BC-15B2-BD8BAE3A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</a:t>
            </a:r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AFD10E-C54A-789A-EDE0-E1682EDC8664}"/>
              </a:ext>
            </a:extLst>
          </p:cNvPr>
          <p:cNvSpPr txBox="1"/>
          <p:nvPr/>
        </p:nvSpPr>
        <p:spPr>
          <a:xfrm>
            <a:off x="8783449" y="5699666"/>
            <a:ext cx="14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345FBB-A158-5513-C160-FEEC77AFE765}"/>
              </a:ext>
            </a:extLst>
          </p:cNvPr>
          <p:cNvSpPr txBox="1"/>
          <p:nvPr/>
        </p:nvSpPr>
        <p:spPr>
          <a:xfrm>
            <a:off x="1133707" y="569966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dirty="0">
                <a:effectLst/>
                <a:latin typeface="arial" panose="020B0604020202020204" pitchFamily="34" charset="0"/>
              </a:rPr>
              <a:t>Versionsverwaltung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D15626-E6F0-88ED-ABA2-DD75FF11B221}"/>
              </a:ext>
            </a:extLst>
          </p:cNvPr>
          <p:cNvSpPr txBox="1"/>
          <p:nvPr/>
        </p:nvSpPr>
        <p:spPr>
          <a:xfrm>
            <a:off x="5035257" y="5699666"/>
            <a:ext cx="212148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>
                <a:latin typeface="arial"/>
                <a:cs typeface="arial"/>
              </a:rPr>
              <a:t>Visual Studio 2022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BE315E-B9C9-BF5E-E3F3-A300A783A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45354" y="2818228"/>
            <a:ext cx="1301292" cy="13012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64D978-81CC-3097-B41F-D8B7FDC0A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85313" y="2880538"/>
            <a:ext cx="3290763" cy="10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E2BC08-5EE7-B5CA-F11A-52B25C6C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Proof of Concept API Grundgerüst  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0466BD0F-6B2A-D575-BBFF-CEE5DA9E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47" y="402164"/>
            <a:ext cx="5163597" cy="62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DEC0C5-5FD9-A8F8-90D5-8DD46D45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862214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Aufbau der </a:t>
            </a:r>
            <a:r>
              <a:rPr lang="en-US" dirty="0" err="1"/>
              <a:t>Datenbank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9037E5-2AB8-BEED-41DF-68479438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97" y="2013833"/>
            <a:ext cx="2819401" cy="11138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9F07257-E414-C8C9-B85D-FAA6BDFC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09" y="2013833"/>
            <a:ext cx="6627686" cy="374669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6D1AF29-2520-BD2E-2E40-2A87AC490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30" y="3542514"/>
            <a:ext cx="3163542" cy="21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05" y="743672"/>
            <a:ext cx="3120965" cy="8892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4C5BC3-3E05-AB19-98DD-96D35579389A}"/>
              </a:ext>
            </a:extLst>
          </p:cNvPr>
          <p:cNvSpPr txBox="1"/>
          <p:nvPr/>
        </p:nvSpPr>
        <p:spPr>
          <a:xfrm>
            <a:off x="9197991" y="1874923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solidFill>
                  <a:schemeClr val="bg2"/>
                </a:solidFill>
              </a:rPr>
              <a:t>Controller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4EF70-A1E0-97AC-2285-FE7C3CC7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56" y="1632957"/>
            <a:ext cx="8093697" cy="42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24" y="622157"/>
            <a:ext cx="3120965" cy="8892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4C5BC3-3E05-AB19-98DD-96D35579389A}"/>
              </a:ext>
            </a:extLst>
          </p:cNvPr>
          <p:cNvSpPr txBox="1"/>
          <p:nvPr/>
        </p:nvSpPr>
        <p:spPr>
          <a:xfrm>
            <a:off x="9197991" y="187492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Service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887E20-118D-0E70-9C47-3D9D52B8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16" y="2019300"/>
            <a:ext cx="778756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24" y="622157"/>
            <a:ext cx="3120965" cy="8892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4C5BC3-3E05-AB19-98DD-96D35579389A}"/>
              </a:ext>
            </a:extLst>
          </p:cNvPr>
          <p:cNvSpPr txBox="1"/>
          <p:nvPr/>
        </p:nvSpPr>
        <p:spPr>
          <a:xfrm>
            <a:off x="9128800" y="1841340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Mitarbeiter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600" dirty="0">
                <a:solidFill>
                  <a:srgbClr val="EBEBEB"/>
                </a:solidFill>
                <a:latin typeface="Century Gothic" panose="020B0502020202020204"/>
              </a:rPr>
              <a:t>Service</a:t>
            </a:r>
            <a:endParaRPr kumimoji="0" lang="de-CH" sz="36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E934F7-7892-C4AA-E948-2551F9FD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67" y="2446368"/>
            <a:ext cx="7845445" cy="2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136</Words>
  <Application>Microsoft Office PowerPoint</Application>
  <PresentationFormat>Breitbild</PresentationFormat>
  <Paragraphs>61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Arial</vt:lpstr>
      <vt:lpstr>Century Gothic</vt:lpstr>
      <vt:lpstr>Wingdings 3</vt:lpstr>
      <vt:lpstr>Ion-Sitzungssaal</vt:lpstr>
      <vt:lpstr> Ski-Service API   </vt:lpstr>
      <vt:lpstr>Inhalt</vt:lpstr>
      <vt:lpstr>Vorgehen</vt:lpstr>
      <vt:lpstr>Tools</vt:lpstr>
      <vt:lpstr>Proof of Concept API Grundgerüst  </vt:lpstr>
      <vt:lpstr>Aufbau der Datenbank</vt:lpstr>
      <vt:lpstr>Code</vt:lpstr>
      <vt:lpstr>Code</vt:lpstr>
      <vt:lpstr>Code</vt:lpstr>
      <vt:lpstr>Code</vt:lpstr>
      <vt:lpstr>PowerPoint-Präsentation</vt:lpstr>
      <vt:lpstr>PowerPoint-Präsentation</vt:lpstr>
      <vt:lpstr>PowerPoint-Präsentation</vt:lpstr>
      <vt:lpstr>Live Demo</vt:lpstr>
      <vt:lpstr>Probleme (Error) / Lösung </vt:lpstr>
      <vt:lpstr>Fazit</vt:lpstr>
      <vt:lpstr>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Mangold</dc:creator>
  <cp:lastModifiedBy>Simon Stauffer</cp:lastModifiedBy>
  <cp:revision>3</cp:revision>
  <dcterms:created xsi:type="dcterms:W3CDTF">2022-08-19T08:37:50Z</dcterms:created>
  <dcterms:modified xsi:type="dcterms:W3CDTF">2023-02-04T20:51:12Z</dcterms:modified>
</cp:coreProperties>
</file>