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ellingBirmingham/sellingbirmingh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D748C84-B225-4634-825F-FC0E19AB9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Selling Birmingham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A7F03BC-1EF2-4235-88CB-40AA46B7F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10/1/2022 11:42:20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lling birmingham ">
            <a:extLst>
              <a:ext uri="{FF2B5EF4-FFF2-40B4-BE49-F238E27FC236}">
                <a16:creationId xmlns:a16="http://schemas.microsoft.com/office/drawing/2014/main" id="{BCE08D95-5ADD-40D8-88DF-91AE77E38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90" y="297656"/>
            <a:ext cx="7349489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Selling Birmingham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Birmingham</dc:title>
  <dc:creator/>
  <cp:lastModifiedBy>Irawo Bebeyi</cp:lastModifiedBy>
  <cp:revision>1</cp:revision>
  <dcterms:created xsi:type="dcterms:W3CDTF">2022-10-01T23:42:23Z</dcterms:created>
  <dcterms:modified xsi:type="dcterms:W3CDTF">2022-10-02T00:02:21Z</dcterms:modified>
</cp:coreProperties>
</file>