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8" r:id="rId5"/>
    <p:sldId id="277" r:id="rId6"/>
    <p:sldId id="278" r:id="rId7"/>
    <p:sldId id="279" r:id="rId8"/>
    <p:sldId id="272" r:id="rId9"/>
    <p:sldId id="266" r:id="rId10"/>
    <p:sldId id="276" r:id="rId11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1541" autoAdjust="0"/>
  </p:normalViewPr>
  <p:slideViewPr>
    <p:cSldViewPr snapToGrid="0" showGuides="1">
      <p:cViewPr varScale="1">
        <p:scale>
          <a:sx n="105" d="100"/>
          <a:sy n="105" d="100"/>
        </p:scale>
        <p:origin x="66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Min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Tabelle1!$A$2:$A$10</c:f>
              <c:strCache>
                <c:ptCount val="9"/>
                <c:pt idx="0">
                  <c:v>Mehrteilig</c:v>
                </c:pt>
                <c:pt idx="1">
                  <c:v>Riegel</c:v>
                </c:pt>
                <c:pt idx="2">
                  <c:v>Hart</c:v>
                </c:pt>
                <c:pt idx="3">
                  <c:v>Keksartig</c:v>
                </c:pt>
                <c:pt idx="4">
                  <c:v>Nougat</c:v>
                </c:pt>
                <c:pt idx="5">
                  <c:v>Nuss</c:v>
                </c:pt>
                <c:pt idx="6">
                  <c:v>Karamell</c:v>
                </c:pt>
                <c:pt idx="7">
                  <c:v>Frucht</c:v>
                </c:pt>
                <c:pt idx="8">
                  <c:v>Schokolade</c:v>
                </c:pt>
              </c:strCache>
            </c:strRef>
          </c:cat>
          <c:val>
            <c:numRef>
              <c:f>Tabelle1!$B$2:$B$10</c:f>
              <c:numCache>
                <c:formatCode>General</c:formatCode>
                <c:ptCount val="9"/>
                <c:pt idx="0">
                  <c:v>-0.86</c:v>
                </c:pt>
                <c:pt idx="1">
                  <c:v>-0.02</c:v>
                </c:pt>
                <c:pt idx="2">
                  <c:v>-11.06</c:v>
                </c:pt>
                <c:pt idx="3">
                  <c:v>-2.1</c:v>
                </c:pt>
                <c:pt idx="4">
                  <c:v>-0.98</c:v>
                </c:pt>
                <c:pt idx="5">
                  <c:v>3.66</c:v>
                </c:pt>
                <c:pt idx="6">
                  <c:v>-3.97</c:v>
                </c:pt>
                <c:pt idx="7">
                  <c:v>7.53</c:v>
                </c:pt>
                <c:pt idx="8">
                  <c:v>9.57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99-4317-86D6-FF17A27C346B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Max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Tabelle1!$A$2:$A$10</c:f>
              <c:strCache>
                <c:ptCount val="9"/>
                <c:pt idx="0">
                  <c:v>Mehrteilig</c:v>
                </c:pt>
                <c:pt idx="1">
                  <c:v>Riegel</c:v>
                </c:pt>
                <c:pt idx="2">
                  <c:v>Hart</c:v>
                </c:pt>
                <c:pt idx="3">
                  <c:v>Keksartig</c:v>
                </c:pt>
                <c:pt idx="4">
                  <c:v>Nougat</c:v>
                </c:pt>
                <c:pt idx="5">
                  <c:v>Nuss</c:v>
                </c:pt>
                <c:pt idx="6">
                  <c:v>Karamell</c:v>
                </c:pt>
                <c:pt idx="7">
                  <c:v>Frucht</c:v>
                </c:pt>
                <c:pt idx="8">
                  <c:v>Schokolade</c:v>
                </c:pt>
              </c:strCache>
            </c:strRef>
          </c:cat>
          <c:val>
            <c:numRef>
              <c:f>Tabelle1!$C$2:$C$10</c:f>
              <c:numCache>
                <c:formatCode>General</c:formatCode>
                <c:ptCount val="9"/>
                <c:pt idx="0">
                  <c:v>0.83</c:v>
                </c:pt>
                <c:pt idx="1">
                  <c:v>11.28</c:v>
                </c:pt>
                <c:pt idx="2">
                  <c:v>-2.69</c:v>
                </c:pt>
                <c:pt idx="3">
                  <c:v>9.16</c:v>
                </c:pt>
                <c:pt idx="4">
                  <c:v>8.42</c:v>
                </c:pt>
                <c:pt idx="5">
                  <c:v>10.93</c:v>
                </c:pt>
                <c:pt idx="6">
                  <c:v>4.1100000000000003</c:v>
                </c:pt>
                <c:pt idx="7">
                  <c:v>11.36</c:v>
                </c:pt>
                <c:pt idx="8">
                  <c:v>21.22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699-4317-86D6-FF17A27C34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81113736"/>
        <c:axId val="881115048"/>
      </c:barChart>
      <c:catAx>
        <c:axId val="8811137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81115048"/>
        <c:crossesAt val="-20"/>
        <c:auto val="1"/>
        <c:lblAlgn val="ctr"/>
        <c:lblOffset val="100"/>
        <c:noMultiLvlLbl val="0"/>
      </c:catAx>
      <c:valAx>
        <c:axId val="881115048"/>
        <c:scaling>
          <c:orientation val="minMax"/>
          <c:min val="-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100" dirty="0"/>
                  <a:t>Zuwachs Beliebtheit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81113736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Spalte1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8D8-485C-80A3-47488378B05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28D8-485C-80A3-47488378B05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8D8-485C-80A3-47488378B05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28D8-485C-80A3-47488378B05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8D8-485C-80A3-47488378B05A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28D8-485C-80A3-47488378B05A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8D8-485C-80A3-47488378B05A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28D8-485C-80A3-47488378B05A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3472C67A-EA1A-4F1E-8252-C216376E8722}" type="CATEGORYNAME">
                      <a:rPr lang="en-US"/>
                      <a:pPr/>
                      <a:t>[RUBRIKENNAME]</a:t>
                    </a:fld>
                    <a:r>
                      <a:rPr lang="en-US" baseline="0"/>
                      <a:t>
-1,6%</a:t>
                    </a:r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28D8-485C-80A3-47488378B05A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A243D05-3C6C-47FB-A309-9C57BC0A3AC4}" type="CATEGORYNAME">
                      <a:rPr lang="en-US"/>
                      <a:pPr/>
                      <a:t>[RUBRIKENNAME]</a:t>
                    </a:fld>
                    <a:r>
                      <a:rPr lang="en-US" baseline="0"/>
                      <a:t>
+4,2%</a:t>
                    </a:r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28D8-485C-80A3-47488378B05A}"/>
                </c:ext>
              </c:extLst>
            </c:dLbl>
            <c:dLbl>
              <c:idx val="2"/>
              <c:layout>
                <c:manualLayout>
                  <c:x val="-0.11883028850212204"/>
                  <c:y val="-1.3114754098360656E-2"/>
                </c:manualLayout>
              </c:layout>
              <c:tx>
                <c:rich>
                  <a:bodyPr/>
                  <a:lstStyle/>
                  <a:p>
                    <a:fld id="{26720561-82EE-4C61-8D4C-CFBD734B56A5}" type="CATEGORYNAME">
                      <a:rPr lang="en-US"/>
                      <a:pPr/>
                      <a:t>[RUBRIKENNAME]</a:t>
                    </a:fld>
                    <a:r>
                      <a:rPr lang="en-US" baseline="0" dirty="0"/>
                      <a:t>
+8,1%</a:t>
                    </a: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28D8-485C-80A3-47488378B05A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D1DE196C-9E38-41B8-A0D1-A62E886900DA}" type="CATEGORYNAME">
                      <a:rPr lang="en-US"/>
                      <a:pPr/>
                      <a:t>[RUBRIKENNAME]</a:t>
                    </a:fld>
                    <a:r>
                      <a:rPr lang="en-US" baseline="0"/>
                      <a:t>
-6,9%</a:t>
                    </a:r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28D8-485C-80A3-47488378B05A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3D61B5D5-48AA-443E-B456-5C752A36EC31}" type="CATEGORYNAME">
                      <a:rPr lang="en-US"/>
                      <a:pPr/>
                      <a:t>[RUBRIKENNAME]</a:t>
                    </a:fld>
                    <a:r>
                      <a:rPr lang="en-US" baseline="0"/>
                      <a:t>
+3%</a:t>
                    </a:r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28D8-485C-80A3-47488378B05A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5884B76E-E434-4E6D-9253-58A929143BD1}" type="CATEGORYNAME">
                      <a:rPr lang="en-US"/>
                      <a:pPr/>
                      <a:t>[RUBRIKENNAME]</a:t>
                    </a:fld>
                    <a:r>
                      <a:rPr lang="en-US" baseline="0"/>
                      <a:t>
+3,5%</a:t>
                    </a:r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28D8-485C-80A3-47488378B05A}"/>
                </c:ext>
              </c:extLst>
            </c:dLbl>
            <c:dLbl>
              <c:idx val="6"/>
              <c:layout>
                <c:manualLayout>
                  <c:x val="-5.919918811520904E-18"/>
                  <c:y val="-4.9180327868852486E-2"/>
                </c:manualLayout>
              </c:layout>
              <c:tx>
                <c:rich>
                  <a:bodyPr/>
                  <a:lstStyle/>
                  <a:p>
                    <a:fld id="{743E3E3E-6F0A-49EF-98C6-D4F4C556E53E}" type="CATEGORYNAME">
                      <a:rPr lang="en-US" smtClean="0"/>
                      <a:pPr/>
                      <a:t>[RUBRIKENNAME]</a:t>
                    </a:fld>
                    <a:endParaRPr lang="de-DE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28D8-485C-80A3-47488378B05A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0261F66B-1BDC-4F01-BA9A-AC7206131C41}" type="CATEGORYNAME">
                      <a:rPr lang="en-US" smtClean="0"/>
                      <a:pPr/>
                      <a:t>[RUBRIKENNAME]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28D8-485C-80A3-47488378B05A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Tabelle1!$A$2:$A$9</c:f>
              <c:strCache>
                <c:ptCount val="8"/>
                <c:pt idx="0">
                  <c:v>Ferrara</c:v>
                </c:pt>
                <c:pt idx="1">
                  <c:v>Hershey</c:v>
                </c:pt>
                <c:pt idx="2">
                  <c:v>Mars</c:v>
                </c:pt>
                <c:pt idx="3">
                  <c:v>Tootsie</c:v>
                </c:pt>
                <c:pt idx="4">
                  <c:v>Haribo</c:v>
                </c:pt>
                <c:pt idx="5">
                  <c:v>Mondelez</c:v>
                </c:pt>
                <c:pt idx="6">
                  <c:v>Verschiedene</c:v>
                </c:pt>
                <c:pt idx="7">
                  <c:v>Andere</c:v>
                </c:pt>
              </c:strCache>
            </c:strRef>
          </c:cat>
          <c:val>
            <c:numRef>
              <c:f>Tabelle1!$B$2:$B$9</c:f>
              <c:numCache>
                <c:formatCode>General</c:formatCode>
                <c:ptCount val="8"/>
                <c:pt idx="0">
                  <c:v>20</c:v>
                </c:pt>
                <c:pt idx="1">
                  <c:v>17</c:v>
                </c:pt>
                <c:pt idx="2">
                  <c:v>14</c:v>
                </c:pt>
                <c:pt idx="3">
                  <c:v>11</c:v>
                </c:pt>
                <c:pt idx="4">
                  <c:v>4</c:v>
                </c:pt>
                <c:pt idx="5">
                  <c:v>4</c:v>
                </c:pt>
                <c:pt idx="6">
                  <c:v>2</c:v>
                </c:pt>
                <c:pt idx="7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D8-485C-80A3-47488378B0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6D2336-E327-4339-A48E-7FA0AF7FA04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3AAD296-9AB3-4BEF-8BF4-D3F4D3D89091}">
      <dgm:prSet phldrT="[Text]"/>
      <dgm:spPr/>
      <dgm:t>
        <a:bodyPr/>
        <a:lstStyle/>
        <a:p>
          <a:r>
            <a:rPr lang="de-DE" dirty="0"/>
            <a:t>Schokolade</a:t>
          </a:r>
        </a:p>
      </dgm:t>
    </dgm:pt>
    <dgm:pt modelId="{92B4F0CD-445B-4A56-A115-507D87128F8C}" type="parTrans" cxnId="{5197A66C-AC0F-4AFF-867B-DD501802D49D}">
      <dgm:prSet/>
      <dgm:spPr/>
      <dgm:t>
        <a:bodyPr/>
        <a:lstStyle/>
        <a:p>
          <a:endParaRPr lang="de-DE"/>
        </a:p>
      </dgm:t>
    </dgm:pt>
    <dgm:pt modelId="{17A577CF-EA11-4D67-B2A7-48D7FF5E12EC}" type="sibTrans" cxnId="{5197A66C-AC0F-4AFF-867B-DD501802D49D}">
      <dgm:prSet/>
      <dgm:spPr/>
      <dgm:t>
        <a:bodyPr/>
        <a:lstStyle/>
        <a:p>
          <a:endParaRPr lang="de-DE"/>
        </a:p>
      </dgm:t>
    </dgm:pt>
    <dgm:pt modelId="{9CC3C6DB-9ECD-4BB9-AAD6-4E07CC55CBFD}">
      <dgm:prSet phldrT="[Text]"/>
      <dgm:spPr/>
      <dgm:t>
        <a:bodyPr/>
        <a:lstStyle/>
        <a:p>
          <a:r>
            <a:rPr lang="de-DE"/>
            <a:t>Nuss</a:t>
          </a:r>
          <a:endParaRPr lang="de-DE" dirty="0"/>
        </a:p>
      </dgm:t>
    </dgm:pt>
    <dgm:pt modelId="{3E016CF6-D33E-4EAE-968D-0F27FBF75232}" type="parTrans" cxnId="{0836B1E1-8175-4DA6-A87F-E3357B017BB4}">
      <dgm:prSet/>
      <dgm:spPr/>
      <dgm:t>
        <a:bodyPr/>
        <a:lstStyle/>
        <a:p>
          <a:endParaRPr lang="de-DE"/>
        </a:p>
      </dgm:t>
    </dgm:pt>
    <dgm:pt modelId="{EA7C2F0C-B5C1-4B8F-9E45-ACA472D2ECD7}" type="sibTrans" cxnId="{0836B1E1-8175-4DA6-A87F-E3357B017BB4}">
      <dgm:prSet/>
      <dgm:spPr/>
      <dgm:t>
        <a:bodyPr/>
        <a:lstStyle/>
        <a:p>
          <a:endParaRPr lang="de-DE"/>
        </a:p>
      </dgm:t>
    </dgm:pt>
    <dgm:pt modelId="{292FC292-0F18-4E9E-9866-72DCD258282B}">
      <dgm:prSet phldrT="[Text]"/>
      <dgm:spPr/>
      <dgm:t>
        <a:bodyPr/>
        <a:lstStyle/>
        <a:p>
          <a:r>
            <a:rPr lang="de-DE" dirty="0"/>
            <a:t>Frucht</a:t>
          </a:r>
        </a:p>
      </dgm:t>
    </dgm:pt>
    <dgm:pt modelId="{A5E453E7-28B1-4C58-B2DB-EE5D4E1A9E95}" type="parTrans" cxnId="{AAA3B54F-959B-4DBD-A507-B7C27608DE08}">
      <dgm:prSet/>
      <dgm:spPr/>
      <dgm:t>
        <a:bodyPr/>
        <a:lstStyle/>
        <a:p>
          <a:endParaRPr lang="de-DE"/>
        </a:p>
      </dgm:t>
    </dgm:pt>
    <dgm:pt modelId="{99DB5220-E096-4DA7-B863-2BE648851702}" type="sibTrans" cxnId="{AAA3B54F-959B-4DBD-A507-B7C27608DE08}">
      <dgm:prSet/>
      <dgm:spPr/>
      <dgm:t>
        <a:bodyPr/>
        <a:lstStyle/>
        <a:p>
          <a:endParaRPr lang="de-DE"/>
        </a:p>
      </dgm:t>
    </dgm:pt>
    <dgm:pt modelId="{CC0F3C5A-78EA-4C44-96E2-E7E74C1281BE}" type="asst">
      <dgm:prSet phldrT="[Text]" phldr="1"/>
      <dgm:spPr>
        <a:noFill/>
      </dgm:spPr>
      <dgm:t>
        <a:bodyPr/>
        <a:lstStyle/>
        <a:p>
          <a:endParaRPr lang="de-DE" dirty="0"/>
        </a:p>
      </dgm:t>
    </dgm:pt>
    <dgm:pt modelId="{08905E62-F002-4071-A2BA-2665DE361D21}" type="sibTrans" cxnId="{E7502981-085F-4FB2-86A4-206F6B2A6380}">
      <dgm:prSet/>
      <dgm:spPr/>
      <dgm:t>
        <a:bodyPr/>
        <a:lstStyle/>
        <a:p>
          <a:endParaRPr lang="de-DE"/>
        </a:p>
      </dgm:t>
    </dgm:pt>
    <dgm:pt modelId="{B2CB343A-C4F5-4C71-904D-8A9E9A9448BA}" type="parTrans" cxnId="{E7502981-085F-4FB2-86A4-206F6B2A6380}">
      <dgm:prSet/>
      <dgm:spPr/>
      <dgm:t>
        <a:bodyPr/>
        <a:lstStyle/>
        <a:p>
          <a:endParaRPr lang="de-DE"/>
        </a:p>
      </dgm:t>
    </dgm:pt>
    <dgm:pt modelId="{5E032C3E-FC66-408F-887B-06A031EA9703}">
      <dgm:prSet/>
      <dgm:spPr/>
      <dgm:t>
        <a:bodyPr/>
        <a:lstStyle/>
        <a:p>
          <a:r>
            <a:rPr lang="de-DE"/>
            <a:t>Keks</a:t>
          </a:r>
          <a:endParaRPr lang="de-DE" dirty="0"/>
        </a:p>
      </dgm:t>
    </dgm:pt>
    <dgm:pt modelId="{754F6542-A200-4A55-8AA3-79B0BB2748A9}" type="parTrans" cxnId="{43C8EDF0-5A4E-4598-B9C9-7B79E7171150}">
      <dgm:prSet/>
      <dgm:spPr/>
      <dgm:t>
        <a:bodyPr/>
        <a:lstStyle/>
        <a:p>
          <a:endParaRPr lang="de-DE"/>
        </a:p>
      </dgm:t>
    </dgm:pt>
    <dgm:pt modelId="{2C9EE55F-0621-458D-86BD-BE81CCD4CB93}" type="sibTrans" cxnId="{43C8EDF0-5A4E-4598-B9C9-7B79E7171150}">
      <dgm:prSet/>
      <dgm:spPr/>
      <dgm:t>
        <a:bodyPr/>
        <a:lstStyle/>
        <a:p>
          <a:endParaRPr lang="de-DE"/>
        </a:p>
      </dgm:t>
    </dgm:pt>
    <dgm:pt modelId="{DD784591-0A13-41DC-8DB6-33BEA570615D}" type="pres">
      <dgm:prSet presAssocID="{366D2336-E327-4339-A48E-7FA0AF7FA04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B1F1692-D61B-4EB5-A41F-8BD5C39CEE64}" type="pres">
      <dgm:prSet presAssocID="{CC0F3C5A-78EA-4C44-96E2-E7E74C1281BE}" presName="hierRoot1" presStyleCnt="0">
        <dgm:presLayoutVars>
          <dgm:hierBranch val="init"/>
        </dgm:presLayoutVars>
      </dgm:prSet>
      <dgm:spPr/>
    </dgm:pt>
    <dgm:pt modelId="{818A5F52-E6B5-4C4D-8A95-601C8BCAC6C7}" type="pres">
      <dgm:prSet presAssocID="{CC0F3C5A-78EA-4C44-96E2-E7E74C1281BE}" presName="rootComposite1" presStyleCnt="0"/>
      <dgm:spPr/>
    </dgm:pt>
    <dgm:pt modelId="{DA35B63D-F5E4-4A12-BD4C-597CEE39A92F}" type="pres">
      <dgm:prSet presAssocID="{CC0F3C5A-78EA-4C44-96E2-E7E74C1281BE}" presName="rootText1" presStyleLbl="node0" presStyleIdx="0" presStyleCnt="1">
        <dgm:presLayoutVars>
          <dgm:chPref val="3"/>
        </dgm:presLayoutVars>
      </dgm:prSet>
      <dgm:spPr/>
    </dgm:pt>
    <dgm:pt modelId="{64F80315-7908-4734-A8FD-577CDF64BF0B}" type="pres">
      <dgm:prSet presAssocID="{CC0F3C5A-78EA-4C44-96E2-E7E74C1281BE}" presName="rootConnector1" presStyleLbl="asst0" presStyleIdx="0" presStyleCnt="0"/>
      <dgm:spPr/>
    </dgm:pt>
    <dgm:pt modelId="{6CF3661A-96A9-4206-B436-CBAD5830CE4E}" type="pres">
      <dgm:prSet presAssocID="{CC0F3C5A-78EA-4C44-96E2-E7E74C1281BE}" presName="hierChild2" presStyleCnt="0"/>
      <dgm:spPr/>
    </dgm:pt>
    <dgm:pt modelId="{B4943EAD-0141-4C0B-8F08-18D50063FDB6}" type="pres">
      <dgm:prSet presAssocID="{92B4F0CD-445B-4A56-A115-507D87128F8C}" presName="Name37" presStyleLbl="parChTrans1D2" presStyleIdx="0" presStyleCnt="4"/>
      <dgm:spPr/>
    </dgm:pt>
    <dgm:pt modelId="{42A1E87A-E65C-43E3-93C2-68EC9F4DC618}" type="pres">
      <dgm:prSet presAssocID="{23AAD296-9AB3-4BEF-8BF4-D3F4D3D89091}" presName="hierRoot2" presStyleCnt="0">
        <dgm:presLayoutVars>
          <dgm:hierBranch val="init"/>
        </dgm:presLayoutVars>
      </dgm:prSet>
      <dgm:spPr/>
    </dgm:pt>
    <dgm:pt modelId="{423ADAE2-634A-4924-9114-BD4041D3B07E}" type="pres">
      <dgm:prSet presAssocID="{23AAD296-9AB3-4BEF-8BF4-D3F4D3D89091}" presName="rootComposite" presStyleCnt="0"/>
      <dgm:spPr/>
    </dgm:pt>
    <dgm:pt modelId="{04E3F17B-20F0-4D11-9E3D-88247C138B65}" type="pres">
      <dgm:prSet presAssocID="{23AAD296-9AB3-4BEF-8BF4-D3F4D3D89091}" presName="rootText" presStyleLbl="node2" presStyleIdx="0" presStyleCnt="4">
        <dgm:presLayoutVars>
          <dgm:chPref val="3"/>
        </dgm:presLayoutVars>
      </dgm:prSet>
      <dgm:spPr/>
    </dgm:pt>
    <dgm:pt modelId="{5BBCE557-B1A1-45FC-8EAB-D5C9A4FA0573}" type="pres">
      <dgm:prSet presAssocID="{23AAD296-9AB3-4BEF-8BF4-D3F4D3D89091}" presName="rootConnector" presStyleLbl="node2" presStyleIdx="0" presStyleCnt="4"/>
      <dgm:spPr/>
    </dgm:pt>
    <dgm:pt modelId="{97E491F3-D5B1-4D04-97B4-0B3588668424}" type="pres">
      <dgm:prSet presAssocID="{23AAD296-9AB3-4BEF-8BF4-D3F4D3D89091}" presName="hierChild4" presStyleCnt="0"/>
      <dgm:spPr/>
    </dgm:pt>
    <dgm:pt modelId="{AEB61A35-4A70-4C75-A950-C5E76F5AC325}" type="pres">
      <dgm:prSet presAssocID="{23AAD296-9AB3-4BEF-8BF4-D3F4D3D89091}" presName="hierChild5" presStyleCnt="0"/>
      <dgm:spPr/>
    </dgm:pt>
    <dgm:pt modelId="{0B0D567B-06F0-43EF-B548-42F99D5271E2}" type="pres">
      <dgm:prSet presAssocID="{3E016CF6-D33E-4EAE-968D-0F27FBF75232}" presName="Name37" presStyleLbl="parChTrans1D2" presStyleIdx="1" presStyleCnt="4"/>
      <dgm:spPr/>
    </dgm:pt>
    <dgm:pt modelId="{01AF5EE2-9D4D-4545-8A92-0369A6CDA064}" type="pres">
      <dgm:prSet presAssocID="{9CC3C6DB-9ECD-4BB9-AAD6-4E07CC55CBFD}" presName="hierRoot2" presStyleCnt="0">
        <dgm:presLayoutVars>
          <dgm:hierBranch val="init"/>
        </dgm:presLayoutVars>
      </dgm:prSet>
      <dgm:spPr/>
    </dgm:pt>
    <dgm:pt modelId="{9625569D-A1B7-45D2-B511-B104FF06D82A}" type="pres">
      <dgm:prSet presAssocID="{9CC3C6DB-9ECD-4BB9-AAD6-4E07CC55CBFD}" presName="rootComposite" presStyleCnt="0"/>
      <dgm:spPr/>
    </dgm:pt>
    <dgm:pt modelId="{5757831A-8DCC-4B08-96F3-4635E5A3042F}" type="pres">
      <dgm:prSet presAssocID="{9CC3C6DB-9ECD-4BB9-AAD6-4E07CC55CBFD}" presName="rootText" presStyleLbl="node2" presStyleIdx="1" presStyleCnt="4">
        <dgm:presLayoutVars>
          <dgm:chPref val="3"/>
        </dgm:presLayoutVars>
      </dgm:prSet>
      <dgm:spPr/>
    </dgm:pt>
    <dgm:pt modelId="{D2EA3811-3553-4A0E-A544-415F258D8BEB}" type="pres">
      <dgm:prSet presAssocID="{9CC3C6DB-9ECD-4BB9-AAD6-4E07CC55CBFD}" presName="rootConnector" presStyleLbl="node2" presStyleIdx="1" presStyleCnt="4"/>
      <dgm:spPr/>
    </dgm:pt>
    <dgm:pt modelId="{B0BACC44-870F-4B55-BDC8-0886BB002091}" type="pres">
      <dgm:prSet presAssocID="{9CC3C6DB-9ECD-4BB9-AAD6-4E07CC55CBFD}" presName="hierChild4" presStyleCnt="0"/>
      <dgm:spPr/>
    </dgm:pt>
    <dgm:pt modelId="{035C0215-567A-4558-AD67-C5F98B5F2E33}" type="pres">
      <dgm:prSet presAssocID="{9CC3C6DB-9ECD-4BB9-AAD6-4E07CC55CBFD}" presName="hierChild5" presStyleCnt="0"/>
      <dgm:spPr/>
    </dgm:pt>
    <dgm:pt modelId="{D9D6FD0A-8D99-473B-A72C-2074EC3F2E0B}" type="pres">
      <dgm:prSet presAssocID="{A5E453E7-28B1-4C58-B2DB-EE5D4E1A9E95}" presName="Name37" presStyleLbl="parChTrans1D2" presStyleIdx="2" presStyleCnt="4"/>
      <dgm:spPr/>
    </dgm:pt>
    <dgm:pt modelId="{76EB9CE9-0191-4A7F-ACC5-7903333C43A1}" type="pres">
      <dgm:prSet presAssocID="{292FC292-0F18-4E9E-9866-72DCD258282B}" presName="hierRoot2" presStyleCnt="0">
        <dgm:presLayoutVars>
          <dgm:hierBranch val="r"/>
        </dgm:presLayoutVars>
      </dgm:prSet>
      <dgm:spPr/>
    </dgm:pt>
    <dgm:pt modelId="{195661A4-439F-44E3-A28C-02600378EE77}" type="pres">
      <dgm:prSet presAssocID="{292FC292-0F18-4E9E-9866-72DCD258282B}" presName="rootComposite" presStyleCnt="0"/>
      <dgm:spPr/>
    </dgm:pt>
    <dgm:pt modelId="{CBD52A6B-4236-439A-B713-C1C3883F486C}" type="pres">
      <dgm:prSet presAssocID="{292FC292-0F18-4E9E-9866-72DCD258282B}" presName="rootText" presStyleLbl="node2" presStyleIdx="2" presStyleCnt="4">
        <dgm:presLayoutVars>
          <dgm:chPref val="3"/>
        </dgm:presLayoutVars>
      </dgm:prSet>
      <dgm:spPr/>
    </dgm:pt>
    <dgm:pt modelId="{9CF3E94C-C1F5-470A-AC31-EE9EB76071F4}" type="pres">
      <dgm:prSet presAssocID="{292FC292-0F18-4E9E-9866-72DCD258282B}" presName="rootConnector" presStyleLbl="node2" presStyleIdx="2" presStyleCnt="4"/>
      <dgm:spPr/>
    </dgm:pt>
    <dgm:pt modelId="{95DC487F-4525-4AAE-B4A8-5830A58A9439}" type="pres">
      <dgm:prSet presAssocID="{292FC292-0F18-4E9E-9866-72DCD258282B}" presName="hierChild4" presStyleCnt="0"/>
      <dgm:spPr/>
    </dgm:pt>
    <dgm:pt modelId="{067EBBF4-FC84-459C-ADC0-C325F08EC748}" type="pres">
      <dgm:prSet presAssocID="{292FC292-0F18-4E9E-9866-72DCD258282B}" presName="hierChild5" presStyleCnt="0"/>
      <dgm:spPr/>
    </dgm:pt>
    <dgm:pt modelId="{78E28FC6-060B-4D0C-A79C-E24AFA75A3F5}" type="pres">
      <dgm:prSet presAssocID="{754F6542-A200-4A55-8AA3-79B0BB2748A9}" presName="Name37" presStyleLbl="parChTrans1D2" presStyleIdx="3" presStyleCnt="4"/>
      <dgm:spPr/>
    </dgm:pt>
    <dgm:pt modelId="{07E1A262-AD47-4FD9-A615-238B6C6DC9E1}" type="pres">
      <dgm:prSet presAssocID="{5E032C3E-FC66-408F-887B-06A031EA9703}" presName="hierRoot2" presStyleCnt="0">
        <dgm:presLayoutVars>
          <dgm:hierBranch val="init"/>
        </dgm:presLayoutVars>
      </dgm:prSet>
      <dgm:spPr/>
    </dgm:pt>
    <dgm:pt modelId="{6E2AA068-2E16-44FF-B300-EAE79E1E2C2C}" type="pres">
      <dgm:prSet presAssocID="{5E032C3E-FC66-408F-887B-06A031EA9703}" presName="rootComposite" presStyleCnt="0"/>
      <dgm:spPr/>
    </dgm:pt>
    <dgm:pt modelId="{946321E5-9812-4FEA-91A4-9A93EA4E58DF}" type="pres">
      <dgm:prSet presAssocID="{5E032C3E-FC66-408F-887B-06A031EA9703}" presName="rootText" presStyleLbl="node2" presStyleIdx="3" presStyleCnt="4">
        <dgm:presLayoutVars>
          <dgm:chPref val="3"/>
        </dgm:presLayoutVars>
      </dgm:prSet>
      <dgm:spPr/>
    </dgm:pt>
    <dgm:pt modelId="{E7CA21A9-B8BA-4748-A6E8-03D5B314F28F}" type="pres">
      <dgm:prSet presAssocID="{5E032C3E-FC66-408F-887B-06A031EA9703}" presName="rootConnector" presStyleLbl="node2" presStyleIdx="3" presStyleCnt="4"/>
      <dgm:spPr/>
    </dgm:pt>
    <dgm:pt modelId="{CA12EAC8-D78E-410F-8E3D-01CA8F280192}" type="pres">
      <dgm:prSet presAssocID="{5E032C3E-FC66-408F-887B-06A031EA9703}" presName="hierChild4" presStyleCnt="0"/>
      <dgm:spPr/>
    </dgm:pt>
    <dgm:pt modelId="{3F36D41B-A799-4937-88A3-114AE9170840}" type="pres">
      <dgm:prSet presAssocID="{5E032C3E-FC66-408F-887B-06A031EA9703}" presName="hierChild5" presStyleCnt="0"/>
      <dgm:spPr/>
    </dgm:pt>
    <dgm:pt modelId="{B6E156E7-A7B0-4853-A64A-14BBC96AE564}" type="pres">
      <dgm:prSet presAssocID="{CC0F3C5A-78EA-4C44-96E2-E7E74C1281BE}" presName="hierChild3" presStyleCnt="0"/>
      <dgm:spPr/>
    </dgm:pt>
  </dgm:ptLst>
  <dgm:cxnLst>
    <dgm:cxn modelId="{9DB51700-FEA4-495E-8C49-F82BA0D923DF}" type="presOf" srcId="{CC0F3C5A-78EA-4C44-96E2-E7E74C1281BE}" destId="{64F80315-7908-4734-A8FD-577CDF64BF0B}" srcOrd="1" destOrd="0" presId="urn:microsoft.com/office/officeart/2005/8/layout/orgChart1"/>
    <dgm:cxn modelId="{D8214002-1EE0-485E-9C6D-50BCFCAEABE7}" type="presOf" srcId="{9CC3C6DB-9ECD-4BB9-AAD6-4E07CC55CBFD}" destId="{5757831A-8DCC-4B08-96F3-4635E5A3042F}" srcOrd="0" destOrd="0" presId="urn:microsoft.com/office/officeart/2005/8/layout/orgChart1"/>
    <dgm:cxn modelId="{63EF8113-7067-4569-9AC5-DAED9A1ED054}" type="presOf" srcId="{366D2336-E327-4339-A48E-7FA0AF7FA041}" destId="{DD784591-0A13-41DC-8DB6-33BEA570615D}" srcOrd="0" destOrd="0" presId="urn:microsoft.com/office/officeart/2005/8/layout/orgChart1"/>
    <dgm:cxn modelId="{CC25A022-BE6D-406E-BF41-0E8C27F8E45D}" type="presOf" srcId="{292FC292-0F18-4E9E-9866-72DCD258282B}" destId="{9CF3E94C-C1F5-470A-AC31-EE9EB76071F4}" srcOrd="1" destOrd="0" presId="urn:microsoft.com/office/officeart/2005/8/layout/orgChart1"/>
    <dgm:cxn modelId="{99B9CE25-B737-47A0-9B97-A2045A3598F3}" type="presOf" srcId="{92B4F0CD-445B-4A56-A115-507D87128F8C}" destId="{B4943EAD-0141-4C0B-8F08-18D50063FDB6}" srcOrd="0" destOrd="0" presId="urn:microsoft.com/office/officeart/2005/8/layout/orgChart1"/>
    <dgm:cxn modelId="{6C1F382A-1090-4354-9058-AD6A67DCC742}" type="presOf" srcId="{23AAD296-9AB3-4BEF-8BF4-D3F4D3D89091}" destId="{04E3F17B-20F0-4D11-9E3D-88247C138B65}" srcOrd="0" destOrd="0" presId="urn:microsoft.com/office/officeart/2005/8/layout/orgChart1"/>
    <dgm:cxn modelId="{5197A66C-AC0F-4AFF-867B-DD501802D49D}" srcId="{CC0F3C5A-78EA-4C44-96E2-E7E74C1281BE}" destId="{23AAD296-9AB3-4BEF-8BF4-D3F4D3D89091}" srcOrd="0" destOrd="0" parTransId="{92B4F0CD-445B-4A56-A115-507D87128F8C}" sibTransId="{17A577CF-EA11-4D67-B2A7-48D7FF5E12EC}"/>
    <dgm:cxn modelId="{70D8A46F-E502-41D3-A24D-A8AB6CDC0A9E}" type="presOf" srcId="{5E032C3E-FC66-408F-887B-06A031EA9703}" destId="{946321E5-9812-4FEA-91A4-9A93EA4E58DF}" srcOrd="0" destOrd="0" presId="urn:microsoft.com/office/officeart/2005/8/layout/orgChart1"/>
    <dgm:cxn modelId="{AAA3B54F-959B-4DBD-A507-B7C27608DE08}" srcId="{CC0F3C5A-78EA-4C44-96E2-E7E74C1281BE}" destId="{292FC292-0F18-4E9E-9866-72DCD258282B}" srcOrd="2" destOrd="0" parTransId="{A5E453E7-28B1-4C58-B2DB-EE5D4E1A9E95}" sibTransId="{99DB5220-E096-4DA7-B863-2BE648851702}"/>
    <dgm:cxn modelId="{1A7C7475-1DCE-4804-A4AB-F861536E29ED}" type="presOf" srcId="{754F6542-A200-4A55-8AA3-79B0BB2748A9}" destId="{78E28FC6-060B-4D0C-A79C-E24AFA75A3F5}" srcOrd="0" destOrd="0" presId="urn:microsoft.com/office/officeart/2005/8/layout/orgChart1"/>
    <dgm:cxn modelId="{84A80757-27B6-40DD-A775-724307720E2C}" type="presOf" srcId="{5E032C3E-FC66-408F-887B-06A031EA9703}" destId="{E7CA21A9-B8BA-4748-A6E8-03D5B314F28F}" srcOrd="1" destOrd="0" presId="urn:microsoft.com/office/officeart/2005/8/layout/orgChart1"/>
    <dgm:cxn modelId="{E7502981-085F-4FB2-86A4-206F6B2A6380}" srcId="{366D2336-E327-4339-A48E-7FA0AF7FA041}" destId="{CC0F3C5A-78EA-4C44-96E2-E7E74C1281BE}" srcOrd="0" destOrd="0" parTransId="{B2CB343A-C4F5-4C71-904D-8A9E9A9448BA}" sibTransId="{08905E62-F002-4071-A2BA-2665DE361D21}"/>
    <dgm:cxn modelId="{655F90BB-BFF5-4B35-9473-0973B9AB5CF8}" type="presOf" srcId="{9CC3C6DB-9ECD-4BB9-AAD6-4E07CC55CBFD}" destId="{D2EA3811-3553-4A0E-A544-415F258D8BEB}" srcOrd="1" destOrd="0" presId="urn:microsoft.com/office/officeart/2005/8/layout/orgChart1"/>
    <dgm:cxn modelId="{0640E1BC-331F-4E80-8F43-E76BE7DE778F}" type="presOf" srcId="{23AAD296-9AB3-4BEF-8BF4-D3F4D3D89091}" destId="{5BBCE557-B1A1-45FC-8EAB-D5C9A4FA0573}" srcOrd="1" destOrd="0" presId="urn:microsoft.com/office/officeart/2005/8/layout/orgChart1"/>
    <dgm:cxn modelId="{195A64BD-D13F-4B61-9E05-716C0C36A0BB}" type="presOf" srcId="{A5E453E7-28B1-4C58-B2DB-EE5D4E1A9E95}" destId="{D9D6FD0A-8D99-473B-A72C-2074EC3F2E0B}" srcOrd="0" destOrd="0" presId="urn:microsoft.com/office/officeart/2005/8/layout/orgChart1"/>
    <dgm:cxn modelId="{DEA52BD2-53BB-4414-9542-DC3BE01BC767}" type="presOf" srcId="{3E016CF6-D33E-4EAE-968D-0F27FBF75232}" destId="{0B0D567B-06F0-43EF-B548-42F99D5271E2}" srcOrd="0" destOrd="0" presId="urn:microsoft.com/office/officeart/2005/8/layout/orgChart1"/>
    <dgm:cxn modelId="{0836B1E1-8175-4DA6-A87F-E3357B017BB4}" srcId="{CC0F3C5A-78EA-4C44-96E2-E7E74C1281BE}" destId="{9CC3C6DB-9ECD-4BB9-AAD6-4E07CC55CBFD}" srcOrd="1" destOrd="0" parTransId="{3E016CF6-D33E-4EAE-968D-0F27FBF75232}" sibTransId="{EA7C2F0C-B5C1-4B8F-9E45-ACA472D2ECD7}"/>
    <dgm:cxn modelId="{12A2D7E9-C7BF-4A7D-927C-9CC7D8A42FF4}" type="presOf" srcId="{CC0F3C5A-78EA-4C44-96E2-E7E74C1281BE}" destId="{DA35B63D-F5E4-4A12-BD4C-597CEE39A92F}" srcOrd="0" destOrd="0" presId="urn:microsoft.com/office/officeart/2005/8/layout/orgChart1"/>
    <dgm:cxn modelId="{43C8EDF0-5A4E-4598-B9C9-7B79E7171150}" srcId="{CC0F3C5A-78EA-4C44-96E2-E7E74C1281BE}" destId="{5E032C3E-FC66-408F-887B-06A031EA9703}" srcOrd="3" destOrd="0" parTransId="{754F6542-A200-4A55-8AA3-79B0BB2748A9}" sibTransId="{2C9EE55F-0621-458D-86BD-BE81CCD4CB93}"/>
    <dgm:cxn modelId="{63BDF5F7-46FF-4144-9954-126F83AEA49D}" type="presOf" srcId="{292FC292-0F18-4E9E-9866-72DCD258282B}" destId="{CBD52A6B-4236-439A-B713-C1C3883F486C}" srcOrd="0" destOrd="0" presId="urn:microsoft.com/office/officeart/2005/8/layout/orgChart1"/>
    <dgm:cxn modelId="{FB2DF10E-49D4-4A23-BAAC-AC7A31F96340}" type="presParOf" srcId="{DD784591-0A13-41DC-8DB6-33BEA570615D}" destId="{9B1F1692-D61B-4EB5-A41F-8BD5C39CEE64}" srcOrd="0" destOrd="0" presId="urn:microsoft.com/office/officeart/2005/8/layout/orgChart1"/>
    <dgm:cxn modelId="{90CA9ECA-346C-4A41-99D2-9EDBE5C2CC88}" type="presParOf" srcId="{9B1F1692-D61B-4EB5-A41F-8BD5C39CEE64}" destId="{818A5F52-E6B5-4C4D-8A95-601C8BCAC6C7}" srcOrd="0" destOrd="0" presId="urn:microsoft.com/office/officeart/2005/8/layout/orgChart1"/>
    <dgm:cxn modelId="{7F400E1D-52C7-41ED-949C-AD1A3F5561EC}" type="presParOf" srcId="{818A5F52-E6B5-4C4D-8A95-601C8BCAC6C7}" destId="{DA35B63D-F5E4-4A12-BD4C-597CEE39A92F}" srcOrd="0" destOrd="0" presId="urn:microsoft.com/office/officeart/2005/8/layout/orgChart1"/>
    <dgm:cxn modelId="{81660056-585C-4B99-B523-A8E93F5738DD}" type="presParOf" srcId="{818A5F52-E6B5-4C4D-8A95-601C8BCAC6C7}" destId="{64F80315-7908-4734-A8FD-577CDF64BF0B}" srcOrd="1" destOrd="0" presId="urn:microsoft.com/office/officeart/2005/8/layout/orgChart1"/>
    <dgm:cxn modelId="{ED996FDA-2974-4D9B-8EE2-621B398CA348}" type="presParOf" srcId="{9B1F1692-D61B-4EB5-A41F-8BD5C39CEE64}" destId="{6CF3661A-96A9-4206-B436-CBAD5830CE4E}" srcOrd="1" destOrd="0" presId="urn:microsoft.com/office/officeart/2005/8/layout/orgChart1"/>
    <dgm:cxn modelId="{B394DD9F-4088-4189-9A05-3AD5A6F2445A}" type="presParOf" srcId="{6CF3661A-96A9-4206-B436-CBAD5830CE4E}" destId="{B4943EAD-0141-4C0B-8F08-18D50063FDB6}" srcOrd="0" destOrd="0" presId="urn:microsoft.com/office/officeart/2005/8/layout/orgChart1"/>
    <dgm:cxn modelId="{A8F0381C-E42A-4FDB-84C7-A45172B6867D}" type="presParOf" srcId="{6CF3661A-96A9-4206-B436-CBAD5830CE4E}" destId="{42A1E87A-E65C-43E3-93C2-68EC9F4DC618}" srcOrd="1" destOrd="0" presId="urn:microsoft.com/office/officeart/2005/8/layout/orgChart1"/>
    <dgm:cxn modelId="{B725F221-5797-44AC-9DC6-B4499249E9F9}" type="presParOf" srcId="{42A1E87A-E65C-43E3-93C2-68EC9F4DC618}" destId="{423ADAE2-634A-4924-9114-BD4041D3B07E}" srcOrd="0" destOrd="0" presId="urn:microsoft.com/office/officeart/2005/8/layout/orgChart1"/>
    <dgm:cxn modelId="{63FE8618-8F85-4385-AC3D-67CD3932DB01}" type="presParOf" srcId="{423ADAE2-634A-4924-9114-BD4041D3B07E}" destId="{04E3F17B-20F0-4D11-9E3D-88247C138B65}" srcOrd="0" destOrd="0" presId="urn:microsoft.com/office/officeart/2005/8/layout/orgChart1"/>
    <dgm:cxn modelId="{238DA4F7-5D80-4636-8ABA-FA59916A96E9}" type="presParOf" srcId="{423ADAE2-634A-4924-9114-BD4041D3B07E}" destId="{5BBCE557-B1A1-45FC-8EAB-D5C9A4FA0573}" srcOrd="1" destOrd="0" presId="urn:microsoft.com/office/officeart/2005/8/layout/orgChart1"/>
    <dgm:cxn modelId="{8C0C845A-6B27-4406-825E-38D50C93A72F}" type="presParOf" srcId="{42A1E87A-E65C-43E3-93C2-68EC9F4DC618}" destId="{97E491F3-D5B1-4D04-97B4-0B3588668424}" srcOrd="1" destOrd="0" presId="urn:microsoft.com/office/officeart/2005/8/layout/orgChart1"/>
    <dgm:cxn modelId="{072FA507-ADD6-451A-A7DD-BB10670571C1}" type="presParOf" srcId="{42A1E87A-E65C-43E3-93C2-68EC9F4DC618}" destId="{AEB61A35-4A70-4C75-A950-C5E76F5AC325}" srcOrd="2" destOrd="0" presId="urn:microsoft.com/office/officeart/2005/8/layout/orgChart1"/>
    <dgm:cxn modelId="{BB1204B2-7354-4BD0-86DA-EAB768232AC8}" type="presParOf" srcId="{6CF3661A-96A9-4206-B436-CBAD5830CE4E}" destId="{0B0D567B-06F0-43EF-B548-42F99D5271E2}" srcOrd="2" destOrd="0" presId="urn:microsoft.com/office/officeart/2005/8/layout/orgChart1"/>
    <dgm:cxn modelId="{571594E6-6C00-4289-A5B8-301539CC34B8}" type="presParOf" srcId="{6CF3661A-96A9-4206-B436-CBAD5830CE4E}" destId="{01AF5EE2-9D4D-4545-8A92-0369A6CDA064}" srcOrd="3" destOrd="0" presId="urn:microsoft.com/office/officeart/2005/8/layout/orgChart1"/>
    <dgm:cxn modelId="{1DBA7E9C-AE52-453B-9ED3-5963CDCAED7E}" type="presParOf" srcId="{01AF5EE2-9D4D-4545-8A92-0369A6CDA064}" destId="{9625569D-A1B7-45D2-B511-B104FF06D82A}" srcOrd="0" destOrd="0" presId="urn:microsoft.com/office/officeart/2005/8/layout/orgChart1"/>
    <dgm:cxn modelId="{6863DC65-086B-4D7F-BA8C-643DB1F9584E}" type="presParOf" srcId="{9625569D-A1B7-45D2-B511-B104FF06D82A}" destId="{5757831A-8DCC-4B08-96F3-4635E5A3042F}" srcOrd="0" destOrd="0" presId="urn:microsoft.com/office/officeart/2005/8/layout/orgChart1"/>
    <dgm:cxn modelId="{5059941E-7B25-44EF-B227-00747662F118}" type="presParOf" srcId="{9625569D-A1B7-45D2-B511-B104FF06D82A}" destId="{D2EA3811-3553-4A0E-A544-415F258D8BEB}" srcOrd="1" destOrd="0" presId="urn:microsoft.com/office/officeart/2005/8/layout/orgChart1"/>
    <dgm:cxn modelId="{CE0F725D-4D46-485E-B12E-3DEA8ED58904}" type="presParOf" srcId="{01AF5EE2-9D4D-4545-8A92-0369A6CDA064}" destId="{B0BACC44-870F-4B55-BDC8-0886BB002091}" srcOrd="1" destOrd="0" presId="urn:microsoft.com/office/officeart/2005/8/layout/orgChart1"/>
    <dgm:cxn modelId="{D442C7F2-9587-48EE-8CF0-5CDCFBCB3F0E}" type="presParOf" srcId="{01AF5EE2-9D4D-4545-8A92-0369A6CDA064}" destId="{035C0215-567A-4558-AD67-C5F98B5F2E33}" srcOrd="2" destOrd="0" presId="urn:microsoft.com/office/officeart/2005/8/layout/orgChart1"/>
    <dgm:cxn modelId="{1449B470-B972-4C85-9D9A-2E2CC88A9940}" type="presParOf" srcId="{6CF3661A-96A9-4206-B436-CBAD5830CE4E}" destId="{D9D6FD0A-8D99-473B-A72C-2074EC3F2E0B}" srcOrd="4" destOrd="0" presId="urn:microsoft.com/office/officeart/2005/8/layout/orgChart1"/>
    <dgm:cxn modelId="{A2490CAD-0D9B-4D59-8927-F34160A99A69}" type="presParOf" srcId="{6CF3661A-96A9-4206-B436-CBAD5830CE4E}" destId="{76EB9CE9-0191-4A7F-ACC5-7903333C43A1}" srcOrd="5" destOrd="0" presId="urn:microsoft.com/office/officeart/2005/8/layout/orgChart1"/>
    <dgm:cxn modelId="{964AFFC5-1F95-48E0-A89C-0D3E6A8444E9}" type="presParOf" srcId="{76EB9CE9-0191-4A7F-ACC5-7903333C43A1}" destId="{195661A4-439F-44E3-A28C-02600378EE77}" srcOrd="0" destOrd="0" presId="urn:microsoft.com/office/officeart/2005/8/layout/orgChart1"/>
    <dgm:cxn modelId="{3C759629-3D78-449B-AC86-114D9A99F6A9}" type="presParOf" srcId="{195661A4-439F-44E3-A28C-02600378EE77}" destId="{CBD52A6B-4236-439A-B713-C1C3883F486C}" srcOrd="0" destOrd="0" presId="urn:microsoft.com/office/officeart/2005/8/layout/orgChart1"/>
    <dgm:cxn modelId="{1837178E-D53F-46ED-8203-F47EE3DFDA07}" type="presParOf" srcId="{195661A4-439F-44E3-A28C-02600378EE77}" destId="{9CF3E94C-C1F5-470A-AC31-EE9EB76071F4}" srcOrd="1" destOrd="0" presId="urn:microsoft.com/office/officeart/2005/8/layout/orgChart1"/>
    <dgm:cxn modelId="{7829BA60-DA72-493C-AC7A-B08797D9BA18}" type="presParOf" srcId="{76EB9CE9-0191-4A7F-ACC5-7903333C43A1}" destId="{95DC487F-4525-4AAE-B4A8-5830A58A9439}" srcOrd="1" destOrd="0" presId="urn:microsoft.com/office/officeart/2005/8/layout/orgChart1"/>
    <dgm:cxn modelId="{BA12CF03-30BB-441D-BE11-03B8941B449F}" type="presParOf" srcId="{76EB9CE9-0191-4A7F-ACC5-7903333C43A1}" destId="{067EBBF4-FC84-459C-ADC0-C325F08EC748}" srcOrd="2" destOrd="0" presId="urn:microsoft.com/office/officeart/2005/8/layout/orgChart1"/>
    <dgm:cxn modelId="{5CFB3A12-352F-4F23-A630-1605980555AF}" type="presParOf" srcId="{6CF3661A-96A9-4206-B436-CBAD5830CE4E}" destId="{78E28FC6-060B-4D0C-A79C-E24AFA75A3F5}" srcOrd="6" destOrd="0" presId="urn:microsoft.com/office/officeart/2005/8/layout/orgChart1"/>
    <dgm:cxn modelId="{CE357AD5-3D23-4E2D-828B-E67F49B5898E}" type="presParOf" srcId="{6CF3661A-96A9-4206-B436-CBAD5830CE4E}" destId="{07E1A262-AD47-4FD9-A615-238B6C6DC9E1}" srcOrd="7" destOrd="0" presId="urn:microsoft.com/office/officeart/2005/8/layout/orgChart1"/>
    <dgm:cxn modelId="{FD79496A-4232-437A-BC7C-45C46BB9E446}" type="presParOf" srcId="{07E1A262-AD47-4FD9-A615-238B6C6DC9E1}" destId="{6E2AA068-2E16-44FF-B300-EAE79E1E2C2C}" srcOrd="0" destOrd="0" presId="urn:microsoft.com/office/officeart/2005/8/layout/orgChart1"/>
    <dgm:cxn modelId="{C7AC9480-93D2-4731-A1AB-644E1D3EBF46}" type="presParOf" srcId="{6E2AA068-2E16-44FF-B300-EAE79E1E2C2C}" destId="{946321E5-9812-4FEA-91A4-9A93EA4E58DF}" srcOrd="0" destOrd="0" presId="urn:microsoft.com/office/officeart/2005/8/layout/orgChart1"/>
    <dgm:cxn modelId="{C8FC31EC-B18F-4EF4-B455-D89B7133EEB3}" type="presParOf" srcId="{6E2AA068-2E16-44FF-B300-EAE79E1E2C2C}" destId="{E7CA21A9-B8BA-4748-A6E8-03D5B314F28F}" srcOrd="1" destOrd="0" presId="urn:microsoft.com/office/officeart/2005/8/layout/orgChart1"/>
    <dgm:cxn modelId="{06827F53-0266-47D2-BB48-73CC89388F51}" type="presParOf" srcId="{07E1A262-AD47-4FD9-A615-238B6C6DC9E1}" destId="{CA12EAC8-D78E-410F-8E3D-01CA8F280192}" srcOrd="1" destOrd="0" presId="urn:microsoft.com/office/officeart/2005/8/layout/orgChart1"/>
    <dgm:cxn modelId="{1E051812-BD42-4DA5-A022-881F5A6D5B7C}" type="presParOf" srcId="{07E1A262-AD47-4FD9-A615-238B6C6DC9E1}" destId="{3F36D41B-A799-4937-88A3-114AE9170840}" srcOrd="2" destOrd="0" presId="urn:microsoft.com/office/officeart/2005/8/layout/orgChart1"/>
    <dgm:cxn modelId="{DB48CEDA-F8D5-4976-9704-038628836133}" type="presParOf" srcId="{9B1F1692-D61B-4EB5-A41F-8BD5C39CEE64}" destId="{B6E156E7-A7B0-4853-A64A-14BBC96AE56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6D2336-E327-4339-A48E-7FA0AF7FA04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3AAD296-9AB3-4BEF-8BF4-D3F4D3D89091}">
      <dgm:prSet phldrT="[Text]"/>
      <dgm:spPr/>
      <dgm:t>
        <a:bodyPr/>
        <a:lstStyle/>
        <a:p>
          <a:r>
            <a:rPr lang="de-DE" dirty="0"/>
            <a:t>Schokolade</a:t>
          </a:r>
        </a:p>
      </dgm:t>
    </dgm:pt>
    <dgm:pt modelId="{92B4F0CD-445B-4A56-A115-507D87128F8C}" type="parTrans" cxnId="{5197A66C-AC0F-4AFF-867B-DD501802D49D}">
      <dgm:prSet/>
      <dgm:spPr/>
      <dgm:t>
        <a:bodyPr/>
        <a:lstStyle/>
        <a:p>
          <a:endParaRPr lang="de-DE"/>
        </a:p>
      </dgm:t>
    </dgm:pt>
    <dgm:pt modelId="{17A577CF-EA11-4D67-B2A7-48D7FF5E12EC}" type="sibTrans" cxnId="{5197A66C-AC0F-4AFF-867B-DD501802D49D}">
      <dgm:prSet/>
      <dgm:spPr/>
      <dgm:t>
        <a:bodyPr/>
        <a:lstStyle/>
        <a:p>
          <a:endParaRPr lang="de-DE"/>
        </a:p>
      </dgm:t>
    </dgm:pt>
    <dgm:pt modelId="{9CC3C6DB-9ECD-4BB9-AAD6-4E07CC55CBFD}">
      <dgm:prSet phldrT="[Text]"/>
      <dgm:spPr/>
      <dgm:t>
        <a:bodyPr/>
        <a:lstStyle/>
        <a:p>
          <a:r>
            <a:rPr lang="de-DE" dirty="0"/>
            <a:t>Erdnuss</a:t>
          </a:r>
        </a:p>
      </dgm:t>
    </dgm:pt>
    <dgm:pt modelId="{3E016CF6-D33E-4EAE-968D-0F27FBF75232}" type="parTrans" cxnId="{0836B1E1-8175-4DA6-A87F-E3357B017BB4}">
      <dgm:prSet/>
      <dgm:spPr/>
      <dgm:t>
        <a:bodyPr/>
        <a:lstStyle/>
        <a:p>
          <a:endParaRPr lang="de-DE"/>
        </a:p>
      </dgm:t>
    </dgm:pt>
    <dgm:pt modelId="{EA7C2F0C-B5C1-4B8F-9E45-ACA472D2ECD7}" type="sibTrans" cxnId="{0836B1E1-8175-4DA6-A87F-E3357B017BB4}">
      <dgm:prSet/>
      <dgm:spPr/>
      <dgm:t>
        <a:bodyPr/>
        <a:lstStyle/>
        <a:p>
          <a:endParaRPr lang="de-DE"/>
        </a:p>
      </dgm:t>
    </dgm:pt>
    <dgm:pt modelId="{292FC292-0F18-4E9E-9866-72DCD258282B}">
      <dgm:prSet phldrT="[Text]"/>
      <dgm:spPr/>
      <dgm:t>
        <a:bodyPr/>
        <a:lstStyle/>
        <a:p>
          <a:r>
            <a:rPr lang="de-DE" dirty="0"/>
            <a:t>Preis über Durchschnitt</a:t>
          </a:r>
        </a:p>
      </dgm:t>
    </dgm:pt>
    <dgm:pt modelId="{A5E453E7-28B1-4C58-B2DB-EE5D4E1A9E95}" type="parTrans" cxnId="{AAA3B54F-959B-4DBD-A507-B7C27608DE08}">
      <dgm:prSet/>
      <dgm:spPr/>
      <dgm:t>
        <a:bodyPr/>
        <a:lstStyle/>
        <a:p>
          <a:endParaRPr lang="de-DE"/>
        </a:p>
      </dgm:t>
    </dgm:pt>
    <dgm:pt modelId="{99DB5220-E096-4DA7-B863-2BE648851702}" type="sibTrans" cxnId="{AAA3B54F-959B-4DBD-A507-B7C27608DE08}">
      <dgm:prSet/>
      <dgm:spPr/>
      <dgm:t>
        <a:bodyPr/>
        <a:lstStyle/>
        <a:p>
          <a:endParaRPr lang="de-DE"/>
        </a:p>
      </dgm:t>
    </dgm:pt>
    <dgm:pt modelId="{CC0F3C5A-78EA-4C44-96E2-E7E74C1281BE}" type="asst">
      <dgm:prSet phldrT="[Text]" phldr="1"/>
      <dgm:spPr>
        <a:noFill/>
      </dgm:spPr>
      <dgm:t>
        <a:bodyPr/>
        <a:lstStyle/>
        <a:p>
          <a:endParaRPr lang="de-DE" dirty="0"/>
        </a:p>
      </dgm:t>
    </dgm:pt>
    <dgm:pt modelId="{08905E62-F002-4071-A2BA-2665DE361D21}" type="sibTrans" cxnId="{E7502981-085F-4FB2-86A4-206F6B2A6380}">
      <dgm:prSet/>
      <dgm:spPr/>
      <dgm:t>
        <a:bodyPr/>
        <a:lstStyle/>
        <a:p>
          <a:endParaRPr lang="de-DE"/>
        </a:p>
      </dgm:t>
    </dgm:pt>
    <dgm:pt modelId="{B2CB343A-C4F5-4C71-904D-8A9E9A9448BA}" type="parTrans" cxnId="{E7502981-085F-4FB2-86A4-206F6B2A6380}">
      <dgm:prSet/>
      <dgm:spPr/>
      <dgm:t>
        <a:bodyPr/>
        <a:lstStyle/>
        <a:p>
          <a:endParaRPr lang="de-DE"/>
        </a:p>
      </dgm:t>
    </dgm:pt>
    <dgm:pt modelId="{5E032C3E-FC66-408F-887B-06A031EA9703}">
      <dgm:prSet/>
      <dgm:spPr/>
      <dgm:t>
        <a:bodyPr/>
        <a:lstStyle/>
        <a:p>
          <a:r>
            <a:rPr lang="de-DE" dirty="0"/>
            <a:t>52 % Zucker</a:t>
          </a:r>
        </a:p>
      </dgm:t>
    </dgm:pt>
    <dgm:pt modelId="{754F6542-A200-4A55-8AA3-79B0BB2748A9}" type="parTrans" cxnId="{43C8EDF0-5A4E-4598-B9C9-7B79E7171150}">
      <dgm:prSet/>
      <dgm:spPr/>
      <dgm:t>
        <a:bodyPr/>
        <a:lstStyle/>
        <a:p>
          <a:endParaRPr lang="de-DE"/>
        </a:p>
      </dgm:t>
    </dgm:pt>
    <dgm:pt modelId="{2C9EE55F-0621-458D-86BD-BE81CCD4CB93}" type="sibTrans" cxnId="{43C8EDF0-5A4E-4598-B9C9-7B79E7171150}">
      <dgm:prSet/>
      <dgm:spPr/>
      <dgm:t>
        <a:bodyPr/>
        <a:lstStyle/>
        <a:p>
          <a:endParaRPr lang="de-DE"/>
        </a:p>
      </dgm:t>
    </dgm:pt>
    <dgm:pt modelId="{DD784591-0A13-41DC-8DB6-33BEA570615D}" type="pres">
      <dgm:prSet presAssocID="{366D2336-E327-4339-A48E-7FA0AF7FA04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B1F1692-D61B-4EB5-A41F-8BD5C39CEE64}" type="pres">
      <dgm:prSet presAssocID="{CC0F3C5A-78EA-4C44-96E2-E7E74C1281BE}" presName="hierRoot1" presStyleCnt="0">
        <dgm:presLayoutVars>
          <dgm:hierBranch val="init"/>
        </dgm:presLayoutVars>
      </dgm:prSet>
      <dgm:spPr/>
    </dgm:pt>
    <dgm:pt modelId="{818A5F52-E6B5-4C4D-8A95-601C8BCAC6C7}" type="pres">
      <dgm:prSet presAssocID="{CC0F3C5A-78EA-4C44-96E2-E7E74C1281BE}" presName="rootComposite1" presStyleCnt="0"/>
      <dgm:spPr/>
    </dgm:pt>
    <dgm:pt modelId="{DA35B63D-F5E4-4A12-BD4C-597CEE39A92F}" type="pres">
      <dgm:prSet presAssocID="{CC0F3C5A-78EA-4C44-96E2-E7E74C1281BE}" presName="rootText1" presStyleLbl="node0" presStyleIdx="0" presStyleCnt="1">
        <dgm:presLayoutVars>
          <dgm:chPref val="3"/>
        </dgm:presLayoutVars>
      </dgm:prSet>
      <dgm:spPr/>
    </dgm:pt>
    <dgm:pt modelId="{64F80315-7908-4734-A8FD-577CDF64BF0B}" type="pres">
      <dgm:prSet presAssocID="{CC0F3C5A-78EA-4C44-96E2-E7E74C1281BE}" presName="rootConnector1" presStyleLbl="asst0" presStyleIdx="0" presStyleCnt="0"/>
      <dgm:spPr/>
    </dgm:pt>
    <dgm:pt modelId="{6CF3661A-96A9-4206-B436-CBAD5830CE4E}" type="pres">
      <dgm:prSet presAssocID="{CC0F3C5A-78EA-4C44-96E2-E7E74C1281BE}" presName="hierChild2" presStyleCnt="0"/>
      <dgm:spPr/>
    </dgm:pt>
    <dgm:pt modelId="{B4943EAD-0141-4C0B-8F08-18D50063FDB6}" type="pres">
      <dgm:prSet presAssocID="{92B4F0CD-445B-4A56-A115-507D87128F8C}" presName="Name37" presStyleLbl="parChTrans1D2" presStyleIdx="0" presStyleCnt="4"/>
      <dgm:spPr/>
    </dgm:pt>
    <dgm:pt modelId="{42A1E87A-E65C-43E3-93C2-68EC9F4DC618}" type="pres">
      <dgm:prSet presAssocID="{23AAD296-9AB3-4BEF-8BF4-D3F4D3D89091}" presName="hierRoot2" presStyleCnt="0">
        <dgm:presLayoutVars>
          <dgm:hierBranch val="init"/>
        </dgm:presLayoutVars>
      </dgm:prSet>
      <dgm:spPr/>
    </dgm:pt>
    <dgm:pt modelId="{423ADAE2-634A-4924-9114-BD4041D3B07E}" type="pres">
      <dgm:prSet presAssocID="{23AAD296-9AB3-4BEF-8BF4-D3F4D3D89091}" presName="rootComposite" presStyleCnt="0"/>
      <dgm:spPr/>
    </dgm:pt>
    <dgm:pt modelId="{04E3F17B-20F0-4D11-9E3D-88247C138B65}" type="pres">
      <dgm:prSet presAssocID="{23AAD296-9AB3-4BEF-8BF4-D3F4D3D89091}" presName="rootText" presStyleLbl="node2" presStyleIdx="0" presStyleCnt="4">
        <dgm:presLayoutVars>
          <dgm:chPref val="3"/>
        </dgm:presLayoutVars>
      </dgm:prSet>
      <dgm:spPr/>
    </dgm:pt>
    <dgm:pt modelId="{5BBCE557-B1A1-45FC-8EAB-D5C9A4FA0573}" type="pres">
      <dgm:prSet presAssocID="{23AAD296-9AB3-4BEF-8BF4-D3F4D3D89091}" presName="rootConnector" presStyleLbl="node2" presStyleIdx="0" presStyleCnt="4"/>
      <dgm:spPr/>
    </dgm:pt>
    <dgm:pt modelId="{97E491F3-D5B1-4D04-97B4-0B3588668424}" type="pres">
      <dgm:prSet presAssocID="{23AAD296-9AB3-4BEF-8BF4-D3F4D3D89091}" presName="hierChild4" presStyleCnt="0"/>
      <dgm:spPr/>
    </dgm:pt>
    <dgm:pt modelId="{AEB61A35-4A70-4C75-A950-C5E76F5AC325}" type="pres">
      <dgm:prSet presAssocID="{23AAD296-9AB3-4BEF-8BF4-D3F4D3D89091}" presName="hierChild5" presStyleCnt="0"/>
      <dgm:spPr/>
    </dgm:pt>
    <dgm:pt modelId="{0B0D567B-06F0-43EF-B548-42F99D5271E2}" type="pres">
      <dgm:prSet presAssocID="{3E016CF6-D33E-4EAE-968D-0F27FBF75232}" presName="Name37" presStyleLbl="parChTrans1D2" presStyleIdx="1" presStyleCnt="4"/>
      <dgm:spPr/>
    </dgm:pt>
    <dgm:pt modelId="{01AF5EE2-9D4D-4545-8A92-0369A6CDA064}" type="pres">
      <dgm:prSet presAssocID="{9CC3C6DB-9ECD-4BB9-AAD6-4E07CC55CBFD}" presName="hierRoot2" presStyleCnt="0">
        <dgm:presLayoutVars>
          <dgm:hierBranch val="init"/>
        </dgm:presLayoutVars>
      </dgm:prSet>
      <dgm:spPr/>
    </dgm:pt>
    <dgm:pt modelId="{9625569D-A1B7-45D2-B511-B104FF06D82A}" type="pres">
      <dgm:prSet presAssocID="{9CC3C6DB-9ECD-4BB9-AAD6-4E07CC55CBFD}" presName="rootComposite" presStyleCnt="0"/>
      <dgm:spPr/>
    </dgm:pt>
    <dgm:pt modelId="{5757831A-8DCC-4B08-96F3-4635E5A3042F}" type="pres">
      <dgm:prSet presAssocID="{9CC3C6DB-9ECD-4BB9-AAD6-4E07CC55CBFD}" presName="rootText" presStyleLbl="node2" presStyleIdx="1" presStyleCnt="4">
        <dgm:presLayoutVars>
          <dgm:chPref val="3"/>
        </dgm:presLayoutVars>
      </dgm:prSet>
      <dgm:spPr/>
    </dgm:pt>
    <dgm:pt modelId="{D2EA3811-3553-4A0E-A544-415F258D8BEB}" type="pres">
      <dgm:prSet presAssocID="{9CC3C6DB-9ECD-4BB9-AAD6-4E07CC55CBFD}" presName="rootConnector" presStyleLbl="node2" presStyleIdx="1" presStyleCnt="4"/>
      <dgm:spPr/>
    </dgm:pt>
    <dgm:pt modelId="{B0BACC44-870F-4B55-BDC8-0886BB002091}" type="pres">
      <dgm:prSet presAssocID="{9CC3C6DB-9ECD-4BB9-AAD6-4E07CC55CBFD}" presName="hierChild4" presStyleCnt="0"/>
      <dgm:spPr/>
    </dgm:pt>
    <dgm:pt modelId="{035C0215-567A-4558-AD67-C5F98B5F2E33}" type="pres">
      <dgm:prSet presAssocID="{9CC3C6DB-9ECD-4BB9-AAD6-4E07CC55CBFD}" presName="hierChild5" presStyleCnt="0"/>
      <dgm:spPr/>
    </dgm:pt>
    <dgm:pt modelId="{D9D6FD0A-8D99-473B-A72C-2074EC3F2E0B}" type="pres">
      <dgm:prSet presAssocID="{A5E453E7-28B1-4C58-B2DB-EE5D4E1A9E95}" presName="Name37" presStyleLbl="parChTrans1D2" presStyleIdx="2" presStyleCnt="4"/>
      <dgm:spPr/>
    </dgm:pt>
    <dgm:pt modelId="{76EB9CE9-0191-4A7F-ACC5-7903333C43A1}" type="pres">
      <dgm:prSet presAssocID="{292FC292-0F18-4E9E-9866-72DCD258282B}" presName="hierRoot2" presStyleCnt="0">
        <dgm:presLayoutVars>
          <dgm:hierBranch val="init"/>
        </dgm:presLayoutVars>
      </dgm:prSet>
      <dgm:spPr/>
    </dgm:pt>
    <dgm:pt modelId="{195661A4-439F-44E3-A28C-02600378EE77}" type="pres">
      <dgm:prSet presAssocID="{292FC292-0F18-4E9E-9866-72DCD258282B}" presName="rootComposite" presStyleCnt="0"/>
      <dgm:spPr/>
    </dgm:pt>
    <dgm:pt modelId="{CBD52A6B-4236-439A-B713-C1C3883F486C}" type="pres">
      <dgm:prSet presAssocID="{292FC292-0F18-4E9E-9866-72DCD258282B}" presName="rootText" presStyleLbl="node2" presStyleIdx="2" presStyleCnt="4">
        <dgm:presLayoutVars>
          <dgm:chPref val="3"/>
        </dgm:presLayoutVars>
      </dgm:prSet>
      <dgm:spPr/>
    </dgm:pt>
    <dgm:pt modelId="{9CF3E94C-C1F5-470A-AC31-EE9EB76071F4}" type="pres">
      <dgm:prSet presAssocID="{292FC292-0F18-4E9E-9866-72DCD258282B}" presName="rootConnector" presStyleLbl="node2" presStyleIdx="2" presStyleCnt="4"/>
      <dgm:spPr/>
    </dgm:pt>
    <dgm:pt modelId="{95DC487F-4525-4AAE-B4A8-5830A58A9439}" type="pres">
      <dgm:prSet presAssocID="{292FC292-0F18-4E9E-9866-72DCD258282B}" presName="hierChild4" presStyleCnt="0"/>
      <dgm:spPr/>
    </dgm:pt>
    <dgm:pt modelId="{067EBBF4-FC84-459C-ADC0-C325F08EC748}" type="pres">
      <dgm:prSet presAssocID="{292FC292-0F18-4E9E-9866-72DCD258282B}" presName="hierChild5" presStyleCnt="0"/>
      <dgm:spPr/>
    </dgm:pt>
    <dgm:pt modelId="{78E28FC6-060B-4D0C-A79C-E24AFA75A3F5}" type="pres">
      <dgm:prSet presAssocID="{754F6542-A200-4A55-8AA3-79B0BB2748A9}" presName="Name37" presStyleLbl="parChTrans1D2" presStyleIdx="3" presStyleCnt="4"/>
      <dgm:spPr/>
    </dgm:pt>
    <dgm:pt modelId="{07E1A262-AD47-4FD9-A615-238B6C6DC9E1}" type="pres">
      <dgm:prSet presAssocID="{5E032C3E-FC66-408F-887B-06A031EA9703}" presName="hierRoot2" presStyleCnt="0">
        <dgm:presLayoutVars>
          <dgm:hierBranch val="init"/>
        </dgm:presLayoutVars>
      </dgm:prSet>
      <dgm:spPr/>
    </dgm:pt>
    <dgm:pt modelId="{6E2AA068-2E16-44FF-B300-EAE79E1E2C2C}" type="pres">
      <dgm:prSet presAssocID="{5E032C3E-FC66-408F-887B-06A031EA9703}" presName="rootComposite" presStyleCnt="0"/>
      <dgm:spPr/>
    </dgm:pt>
    <dgm:pt modelId="{946321E5-9812-4FEA-91A4-9A93EA4E58DF}" type="pres">
      <dgm:prSet presAssocID="{5E032C3E-FC66-408F-887B-06A031EA9703}" presName="rootText" presStyleLbl="node2" presStyleIdx="3" presStyleCnt="4">
        <dgm:presLayoutVars>
          <dgm:chPref val="3"/>
        </dgm:presLayoutVars>
      </dgm:prSet>
      <dgm:spPr/>
    </dgm:pt>
    <dgm:pt modelId="{E7CA21A9-B8BA-4748-A6E8-03D5B314F28F}" type="pres">
      <dgm:prSet presAssocID="{5E032C3E-FC66-408F-887B-06A031EA9703}" presName="rootConnector" presStyleLbl="node2" presStyleIdx="3" presStyleCnt="4"/>
      <dgm:spPr/>
    </dgm:pt>
    <dgm:pt modelId="{CA12EAC8-D78E-410F-8E3D-01CA8F280192}" type="pres">
      <dgm:prSet presAssocID="{5E032C3E-FC66-408F-887B-06A031EA9703}" presName="hierChild4" presStyleCnt="0"/>
      <dgm:spPr/>
    </dgm:pt>
    <dgm:pt modelId="{3F36D41B-A799-4937-88A3-114AE9170840}" type="pres">
      <dgm:prSet presAssocID="{5E032C3E-FC66-408F-887B-06A031EA9703}" presName="hierChild5" presStyleCnt="0"/>
      <dgm:spPr/>
    </dgm:pt>
    <dgm:pt modelId="{B6E156E7-A7B0-4853-A64A-14BBC96AE564}" type="pres">
      <dgm:prSet presAssocID="{CC0F3C5A-78EA-4C44-96E2-E7E74C1281BE}" presName="hierChild3" presStyleCnt="0"/>
      <dgm:spPr/>
    </dgm:pt>
  </dgm:ptLst>
  <dgm:cxnLst>
    <dgm:cxn modelId="{9DB51700-FEA4-495E-8C49-F82BA0D923DF}" type="presOf" srcId="{CC0F3C5A-78EA-4C44-96E2-E7E74C1281BE}" destId="{64F80315-7908-4734-A8FD-577CDF64BF0B}" srcOrd="1" destOrd="0" presId="urn:microsoft.com/office/officeart/2005/8/layout/orgChart1"/>
    <dgm:cxn modelId="{D8214002-1EE0-485E-9C6D-50BCFCAEABE7}" type="presOf" srcId="{9CC3C6DB-9ECD-4BB9-AAD6-4E07CC55CBFD}" destId="{5757831A-8DCC-4B08-96F3-4635E5A3042F}" srcOrd="0" destOrd="0" presId="urn:microsoft.com/office/officeart/2005/8/layout/orgChart1"/>
    <dgm:cxn modelId="{63EF8113-7067-4569-9AC5-DAED9A1ED054}" type="presOf" srcId="{366D2336-E327-4339-A48E-7FA0AF7FA041}" destId="{DD784591-0A13-41DC-8DB6-33BEA570615D}" srcOrd="0" destOrd="0" presId="urn:microsoft.com/office/officeart/2005/8/layout/orgChart1"/>
    <dgm:cxn modelId="{CC25A022-BE6D-406E-BF41-0E8C27F8E45D}" type="presOf" srcId="{292FC292-0F18-4E9E-9866-72DCD258282B}" destId="{9CF3E94C-C1F5-470A-AC31-EE9EB76071F4}" srcOrd="1" destOrd="0" presId="urn:microsoft.com/office/officeart/2005/8/layout/orgChart1"/>
    <dgm:cxn modelId="{99B9CE25-B737-47A0-9B97-A2045A3598F3}" type="presOf" srcId="{92B4F0CD-445B-4A56-A115-507D87128F8C}" destId="{B4943EAD-0141-4C0B-8F08-18D50063FDB6}" srcOrd="0" destOrd="0" presId="urn:microsoft.com/office/officeart/2005/8/layout/orgChart1"/>
    <dgm:cxn modelId="{6C1F382A-1090-4354-9058-AD6A67DCC742}" type="presOf" srcId="{23AAD296-9AB3-4BEF-8BF4-D3F4D3D89091}" destId="{04E3F17B-20F0-4D11-9E3D-88247C138B65}" srcOrd="0" destOrd="0" presId="urn:microsoft.com/office/officeart/2005/8/layout/orgChart1"/>
    <dgm:cxn modelId="{5197A66C-AC0F-4AFF-867B-DD501802D49D}" srcId="{CC0F3C5A-78EA-4C44-96E2-E7E74C1281BE}" destId="{23AAD296-9AB3-4BEF-8BF4-D3F4D3D89091}" srcOrd="0" destOrd="0" parTransId="{92B4F0CD-445B-4A56-A115-507D87128F8C}" sibTransId="{17A577CF-EA11-4D67-B2A7-48D7FF5E12EC}"/>
    <dgm:cxn modelId="{70D8A46F-E502-41D3-A24D-A8AB6CDC0A9E}" type="presOf" srcId="{5E032C3E-FC66-408F-887B-06A031EA9703}" destId="{946321E5-9812-4FEA-91A4-9A93EA4E58DF}" srcOrd="0" destOrd="0" presId="urn:microsoft.com/office/officeart/2005/8/layout/orgChart1"/>
    <dgm:cxn modelId="{AAA3B54F-959B-4DBD-A507-B7C27608DE08}" srcId="{CC0F3C5A-78EA-4C44-96E2-E7E74C1281BE}" destId="{292FC292-0F18-4E9E-9866-72DCD258282B}" srcOrd="2" destOrd="0" parTransId="{A5E453E7-28B1-4C58-B2DB-EE5D4E1A9E95}" sibTransId="{99DB5220-E096-4DA7-B863-2BE648851702}"/>
    <dgm:cxn modelId="{1A7C7475-1DCE-4804-A4AB-F861536E29ED}" type="presOf" srcId="{754F6542-A200-4A55-8AA3-79B0BB2748A9}" destId="{78E28FC6-060B-4D0C-A79C-E24AFA75A3F5}" srcOrd="0" destOrd="0" presId="urn:microsoft.com/office/officeart/2005/8/layout/orgChart1"/>
    <dgm:cxn modelId="{84A80757-27B6-40DD-A775-724307720E2C}" type="presOf" srcId="{5E032C3E-FC66-408F-887B-06A031EA9703}" destId="{E7CA21A9-B8BA-4748-A6E8-03D5B314F28F}" srcOrd="1" destOrd="0" presId="urn:microsoft.com/office/officeart/2005/8/layout/orgChart1"/>
    <dgm:cxn modelId="{E7502981-085F-4FB2-86A4-206F6B2A6380}" srcId="{366D2336-E327-4339-A48E-7FA0AF7FA041}" destId="{CC0F3C5A-78EA-4C44-96E2-E7E74C1281BE}" srcOrd="0" destOrd="0" parTransId="{B2CB343A-C4F5-4C71-904D-8A9E9A9448BA}" sibTransId="{08905E62-F002-4071-A2BA-2665DE361D21}"/>
    <dgm:cxn modelId="{655F90BB-BFF5-4B35-9473-0973B9AB5CF8}" type="presOf" srcId="{9CC3C6DB-9ECD-4BB9-AAD6-4E07CC55CBFD}" destId="{D2EA3811-3553-4A0E-A544-415F258D8BEB}" srcOrd="1" destOrd="0" presId="urn:microsoft.com/office/officeart/2005/8/layout/orgChart1"/>
    <dgm:cxn modelId="{0640E1BC-331F-4E80-8F43-E76BE7DE778F}" type="presOf" srcId="{23AAD296-9AB3-4BEF-8BF4-D3F4D3D89091}" destId="{5BBCE557-B1A1-45FC-8EAB-D5C9A4FA0573}" srcOrd="1" destOrd="0" presId="urn:microsoft.com/office/officeart/2005/8/layout/orgChart1"/>
    <dgm:cxn modelId="{195A64BD-D13F-4B61-9E05-716C0C36A0BB}" type="presOf" srcId="{A5E453E7-28B1-4C58-B2DB-EE5D4E1A9E95}" destId="{D9D6FD0A-8D99-473B-A72C-2074EC3F2E0B}" srcOrd="0" destOrd="0" presId="urn:microsoft.com/office/officeart/2005/8/layout/orgChart1"/>
    <dgm:cxn modelId="{DEA52BD2-53BB-4414-9542-DC3BE01BC767}" type="presOf" srcId="{3E016CF6-D33E-4EAE-968D-0F27FBF75232}" destId="{0B0D567B-06F0-43EF-B548-42F99D5271E2}" srcOrd="0" destOrd="0" presId="urn:microsoft.com/office/officeart/2005/8/layout/orgChart1"/>
    <dgm:cxn modelId="{0836B1E1-8175-4DA6-A87F-E3357B017BB4}" srcId="{CC0F3C5A-78EA-4C44-96E2-E7E74C1281BE}" destId="{9CC3C6DB-9ECD-4BB9-AAD6-4E07CC55CBFD}" srcOrd="1" destOrd="0" parTransId="{3E016CF6-D33E-4EAE-968D-0F27FBF75232}" sibTransId="{EA7C2F0C-B5C1-4B8F-9E45-ACA472D2ECD7}"/>
    <dgm:cxn modelId="{12A2D7E9-C7BF-4A7D-927C-9CC7D8A42FF4}" type="presOf" srcId="{CC0F3C5A-78EA-4C44-96E2-E7E74C1281BE}" destId="{DA35B63D-F5E4-4A12-BD4C-597CEE39A92F}" srcOrd="0" destOrd="0" presId="urn:microsoft.com/office/officeart/2005/8/layout/orgChart1"/>
    <dgm:cxn modelId="{43C8EDF0-5A4E-4598-B9C9-7B79E7171150}" srcId="{CC0F3C5A-78EA-4C44-96E2-E7E74C1281BE}" destId="{5E032C3E-FC66-408F-887B-06A031EA9703}" srcOrd="3" destOrd="0" parTransId="{754F6542-A200-4A55-8AA3-79B0BB2748A9}" sibTransId="{2C9EE55F-0621-458D-86BD-BE81CCD4CB93}"/>
    <dgm:cxn modelId="{63BDF5F7-46FF-4144-9954-126F83AEA49D}" type="presOf" srcId="{292FC292-0F18-4E9E-9866-72DCD258282B}" destId="{CBD52A6B-4236-439A-B713-C1C3883F486C}" srcOrd="0" destOrd="0" presId="urn:microsoft.com/office/officeart/2005/8/layout/orgChart1"/>
    <dgm:cxn modelId="{FB2DF10E-49D4-4A23-BAAC-AC7A31F96340}" type="presParOf" srcId="{DD784591-0A13-41DC-8DB6-33BEA570615D}" destId="{9B1F1692-D61B-4EB5-A41F-8BD5C39CEE64}" srcOrd="0" destOrd="0" presId="urn:microsoft.com/office/officeart/2005/8/layout/orgChart1"/>
    <dgm:cxn modelId="{90CA9ECA-346C-4A41-99D2-9EDBE5C2CC88}" type="presParOf" srcId="{9B1F1692-D61B-4EB5-A41F-8BD5C39CEE64}" destId="{818A5F52-E6B5-4C4D-8A95-601C8BCAC6C7}" srcOrd="0" destOrd="0" presId="urn:microsoft.com/office/officeart/2005/8/layout/orgChart1"/>
    <dgm:cxn modelId="{7F400E1D-52C7-41ED-949C-AD1A3F5561EC}" type="presParOf" srcId="{818A5F52-E6B5-4C4D-8A95-601C8BCAC6C7}" destId="{DA35B63D-F5E4-4A12-BD4C-597CEE39A92F}" srcOrd="0" destOrd="0" presId="urn:microsoft.com/office/officeart/2005/8/layout/orgChart1"/>
    <dgm:cxn modelId="{81660056-585C-4B99-B523-A8E93F5738DD}" type="presParOf" srcId="{818A5F52-E6B5-4C4D-8A95-601C8BCAC6C7}" destId="{64F80315-7908-4734-A8FD-577CDF64BF0B}" srcOrd="1" destOrd="0" presId="urn:microsoft.com/office/officeart/2005/8/layout/orgChart1"/>
    <dgm:cxn modelId="{ED996FDA-2974-4D9B-8EE2-621B398CA348}" type="presParOf" srcId="{9B1F1692-D61B-4EB5-A41F-8BD5C39CEE64}" destId="{6CF3661A-96A9-4206-B436-CBAD5830CE4E}" srcOrd="1" destOrd="0" presId="urn:microsoft.com/office/officeart/2005/8/layout/orgChart1"/>
    <dgm:cxn modelId="{B394DD9F-4088-4189-9A05-3AD5A6F2445A}" type="presParOf" srcId="{6CF3661A-96A9-4206-B436-CBAD5830CE4E}" destId="{B4943EAD-0141-4C0B-8F08-18D50063FDB6}" srcOrd="0" destOrd="0" presId="urn:microsoft.com/office/officeart/2005/8/layout/orgChart1"/>
    <dgm:cxn modelId="{A8F0381C-E42A-4FDB-84C7-A45172B6867D}" type="presParOf" srcId="{6CF3661A-96A9-4206-B436-CBAD5830CE4E}" destId="{42A1E87A-E65C-43E3-93C2-68EC9F4DC618}" srcOrd="1" destOrd="0" presId="urn:microsoft.com/office/officeart/2005/8/layout/orgChart1"/>
    <dgm:cxn modelId="{B725F221-5797-44AC-9DC6-B4499249E9F9}" type="presParOf" srcId="{42A1E87A-E65C-43E3-93C2-68EC9F4DC618}" destId="{423ADAE2-634A-4924-9114-BD4041D3B07E}" srcOrd="0" destOrd="0" presId="urn:microsoft.com/office/officeart/2005/8/layout/orgChart1"/>
    <dgm:cxn modelId="{63FE8618-8F85-4385-AC3D-67CD3932DB01}" type="presParOf" srcId="{423ADAE2-634A-4924-9114-BD4041D3B07E}" destId="{04E3F17B-20F0-4D11-9E3D-88247C138B65}" srcOrd="0" destOrd="0" presId="urn:microsoft.com/office/officeart/2005/8/layout/orgChart1"/>
    <dgm:cxn modelId="{238DA4F7-5D80-4636-8ABA-FA59916A96E9}" type="presParOf" srcId="{423ADAE2-634A-4924-9114-BD4041D3B07E}" destId="{5BBCE557-B1A1-45FC-8EAB-D5C9A4FA0573}" srcOrd="1" destOrd="0" presId="urn:microsoft.com/office/officeart/2005/8/layout/orgChart1"/>
    <dgm:cxn modelId="{8C0C845A-6B27-4406-825E-38D50C93A72F}" type="presParOf" srcId="{42A1E87A-E65C-43E3-93C2-68EC9F4DC618}" destId="{97E491F3-D5B1-4D04-97B4-0B3588668424}" srcOrd="1" destOrd="0" presId="urn:microsoft.com/office/officeart/2005/8/layout/orgChart1"/>
    <dgm:cxn modelId="{072FA507-ADD6-451A-A7DD-BB10670571C1}" type="presParOf" srcId="{42A1E87A-E65C-43E3-93C2-68EC9F4DC618}" destId="{AEB61A35-4A70-4C75-A950-C5E76F5AC325}" srcOrd="2" destOrd="0" presId="urn:microsoft.com/office/officeart/2005/8/layout/orgChart1"/>
    <dgm:cxn modelId="{BB1204B2-7354-4BD0-86DA-EAB768232AC8}" type="presParOf" srcId="{6CF3661A-96A9-4206-B436-CBAD5830CE4E}" destId="{0B0D567B-06F0-43EF-B548-42F99D5271E2}" srcOrd="2" destOrd="0" presId="urn:microsoft.com/office/officeart/2005/8/layout/orgChart1"/>
    <dgm:cxn modelId="{571594E6-6C00-4289-A5B8-301539CC34B8}" type="presParOf" srcId="{6CF3661A-96A9-4206-B436-CBAD5830CE4E}" destId="{01AF5EE2-9D4D-4545-8A92-0369A6CDA064}" srcOrd="3" destOrd="0" presId="urn:microsoft.com/office/officeart/2005/8/layout/orgChart1"/>
    <dgm:cxn modelId="{1DBA7E9C-AE52-453B-9ED3-5963CDCAED7E}" type="presParOf" srcId="{01AF5EE2-9D4D-4545-8A92-0369A6CDA064}" destId="{9625569D-A1B7-45D2-B511-B104FF06D82A}" srcOrd="0" destOrd="0" presId="urn:microsoft.com/office/officeart/2005/8/layout/orgChart1"/>
    <dgm:cxn modelId="{6863DC65-086B-4D7F-BA8C-643DB1F9584E}" type="presParOf" srcId="{9625569D-A1B7-45D2-B511-B104FF06D82A}" destId="{5757831A-8DCC-4B08-96F3-4635E5A3042F}" srcOrd="0" destOrd="0" presId="urn:microsoft.com/office/officeart/2005/8/layout/orgChart1"/>
    <dgm:cxn modelId="{5059941E-7B25-44EF-B227-00747662F118}" type="presParOf" srcId="{9625569D-A1B7-45D2-B511-B104FF06D82A}" destId="{D2EA3811-3553-4A0E-A544-415F258D8BEB}" srcOrd="1" destOrd="0" presId="urn:microsoft.com/office/officeart/2005/8/layout/orgChart1"/>
    <dgm:cxn modelId="{CE0F725D-4D46-485E-B12E-3DEA8ED58904}" type="presParOf" srcId="{01AF5EE2-9D4D-4545-8A92-0369A6CDA064}" destId="{B0BACC44-870F-4B55-BDC8-0886BB002091}" srcOrd="1" destOrd="0" presId="urn:microsoft.com/office/officeart/2005/8/layout/orgChart1"/>
    <dgm:cxn modelId="{D442C7F2-9587-48EE-8CF0-5CDCFBCB3F0E}" type="presParOf" srcId="{01AF5EE2-9D4D-4545-8A92-0369A6CDA064}" destId="{035C0215-567A-4558-AD67-C5F98B5F2E33}" srcOrd="2" destOrd="0" presId="urn:microsoft.com/office/officeart/2005/8/layout/orgChart1"/>
    <dgm:cxn modelId="{1449B470-B972-4C85-9D9A-2E2CC88A9940}" type="presParOf" srcId="{6CF3661A-96A9-4206-B436-CBAD5830CE4E}" destId="{D9D6FD0A-8D99-473B-A72C-2074EC3F2E0B}" srcOrd="4" destOrd="0" presId="urn:microsoft.com/office/officeart/2005/8/layout/orgChart1"/>
    <dgm:cxn modelId="{A2490CAD-0D9B-4D59-8927-F34160A99A69}" type="presParOf" srcId="{6CF3661A-96A9-4206-B436-CBAD5830CE4E}" destId="{76EB9CE9-0191-4A7F-ACC5-7903333C43A1}" srcOrd="5" destOrd="0" presId="urn:microsoft.com/office/officeart/2005/8/layout/orgChart1"/>
    <dgm:cxn modelId="{964AFFC5-1F95-48E0-A89C-0D3E6A8444E9}" type="presParOf" srcId="{76EB9CE9-0191-4A7F-ACC5-7903333C43A1}" destId="{195661A4-439F-44E3-A28C-02600378EE77}" srcOrd="0" destOrd="0" presId="urn:microsoft.com/office/officeart/2005/8/layout/orgChart1"/>
    <dgm:cxn modelId="{3C759629-3D78-449B-AC86-114D9A99F6A9}" type="presParOf" srcId="{195661A4-439F-44E3-A28C-02600378EE77}" destId="{CBD52A6B-4236-439A-B713-C1C3883F486C}" srcOrd="0" destOrd="0" presId="urn:microsoft.com/office/officeart/2005/8/layout/orgChart1"/>
    <dgm:cxn modelId="{1837178E-D53F-46ED-8203-F47EE3DFDA07}" type="presParOf" srcId="{195661A4-439F-44E3-A28C-02600378EE77}" destId="{9CF3E94C-C1F5-470A-AC31-EE9EB76071F4}" srcOrd="1" destOrd="0" presId="urn:microsoft.com/office/officeart/2005/8/layout/orgChart1"/>
    <dgm:cxn modelId="{7829BA60-DA72-493C-AC7A-B08797D9BA18}" type="presParOf" srcId="{76EB9CE9-0191-4A7F-ACC5-7903333C43A1}" destId="{95DC487F-4525-4AAE-B4A8-5830A58A9439}" srcOrd="1" destOrd="0" presId="urn:microsoft.com/office/officeart/2005/8/layout/orgChart1"/>
    <dgm:cxn modelId="{BA12CF03-30BB-441D-BE11-03B8941B449F}" type="presParOf" srcId="{76EB9CE9-0191-4A7F-ACC5-7903333C43A1}" destId="{067EBBF4-FC84-459C-ADC0-C325F08EC748}" srcOrd="2" destOrd="0" presId="urn:microsoft.com/office/officeart/2005/8/layout/orgChart1"/>
    <dgm:cxn modelId="{5CFB3A12-352F-4F23-A630-1605980555AF}" type="presParOf" srcId="{6CF3661A-96A9-4206-B436-CBAD5830CE4E}" destId="{78E28FC6-060B-4D0C-A79C-E24AFA75A3F5}" srcOrd="6" destOrd="0" presId="urn:microsoft.com/office/officeart/2005/8/layout/orgChart1"/>
    <dgm:cxn modelId="{CE357AD5-3D23-4E2D-828B-E67F49B5898E}" type="presParOf" srcId="{6CF3661A-96A9-4206-B436-CBAD5830CE4E}" destId="{07E1A262-AD47-4FD9-A615-238B6C6DC9E1}" srcOrd="7" destOrd="0" presId="urn:microsoft.com/office/officeart/2005/8/layout/orgChart1"/>
    <dgm:cxn modelId="{FD79496A-4232-437A-BC7C-45C46BB9E446}" type="presParOf" srcId="{07E1A262-AD47-4FD9-A615-238B6C6DC9E1}" destId="{6E2AA068-2E16-44FF-B300-EAE79E1E2C2C}" srcOrd="0" destOrd="0" presId="urn:microsoft.com/office/officeart/2005/8/layout/orgChart1"/>
    <dgm:cxn modelId="{C7AC9480-93D2-4731-A1AB-644E1D3EBF46}" type="presParOf" srcId="{6E2AA068-2E16-44FF-B300-EAE79E1E2C2C}" destId="{946321E5-9812-4FEA-91A4-9A93EA4E58DF}" srcOrd="0" destOrd="0" presId="urn:microsoft.com/office/officeart/2005/8/layout/orgChart1"/>
    <dgm:cxn modelId="{C8FC31EC-B18F-4EF4-B455-D89B7133EEB3}" type="presParOf" srcId="{6E2AA068-2E16-44FF-B300-EAE79E1E2C2C}" destId="{E7CA21A9-B8BA-4748-A6E8-03D5B314F28F}" srcOrd="1" destOrd="0" presId="urn:microsoft.com/office/officeart/2005/8/layout/orgChart1"/>
    <dgm:cxn modelId="{06827F53-0266-47D2-BB48-73CC89388F51}" type="presParOf" srcId="{07E1A262-AD47-4FD9-A615-238B6C6DC9E1}" destId="{CA12EAC8-D78E-410F-8E3D-01CA8F280192}" srcOrd="1" destOrd="0" presId="urn:microsoft.com/office/officeart/2005/8/layout/orgChart1"/>
    <dgm:cxn modelId="{1E051812-BD42-4DA5-A022-881F5A6D5B7C}" type="presParOf" srcId="{07E1A262-AD47-4FD9-A615-238B6C6DC9E1}" destId="{3F36D41B-A799-4937-88A3-114AE9170840}" srcOrd="2" destOrd="0" presId="urn:microsoft.com/office/officeart/2005/8/layout/orgChart1"/>
    <dgm:cxn modelId="{DB48CEDA-F8D5-4976-9704-038628836133}" type="presParOf" srcId="{9B1F1692-D61B-4EB5-A41F-8BD5C39CEE64}" destId="{B6E156E7-A7B0-4853-A64A-14BBC96AE56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4965A25-0FF1-4375-8B20-1D5CE753D40D}" type="doc">
      <dgm:prSet loTypeId="urn:microsoft.com/office/officeart/2005/8/layout/chevron1" loCatId="process" qsTypeId="urn:microsoft.com/office/officeart/2005/8/quickstyle/simple1" qsCatId="simple" csTypeId="urn:microsoft.com/office/officeart/2005/8/colors/colorful2" csCatId="colorful" phldr="1"/>
      <dgm:spPr/>
    </dgm:pt>
    <dgm:pt modelId="{1488B081-DD4D-43CE-9ACC-F920FBB6A7CD}">
      <dgm:prSet phldrT="[Text]"/>
      <dgm:spPr/>
      <dgm:t>
        <a:bodyPr/>
        <a:lstStyle/>
        <a:p>
          <a:r>
            <a:rPr lang="de-DE" b="0" i="0" u="none" dirty="0"/>
            <a:t>Sour Patch Kids (0.069)</a:t>
          </a:r>
          <a:endParaRPr lang="de-DE" dirty="0"/>
        </a:p>
      </dgm:t>
    </dgm:pt>
    <dgm:pt modelId="{4A5F3195-86FE-4E03-A9F1-CCD0E65A75ED}" type="parTrans" cxnId="{9E3EEA50-6406-4E9E-A3DE-4D4BC8934268}">
      <dgm:prSet/>
      <dgm:spPr/>
      <dgm:t>
        <a:bodyPr/>
        <a:lstStyle/>
        <a:p>
          <a:endParaRPr lang="de-DE"/>
        </a:p>
      </dgm:t>
    </dgm:pt>
    <dgm:pt modelId="{9D663760-6CC0-4EE1-8D8A-5D05D55CB631}" type="sibTrans" cxnId="{9E3EEA50-6406-4E9E-A3DE-4D4BC8934268}">
      <dgm:prSet/>
      <dgm:spPr/>
      <dgm:t>
        <a:bodyPr/>
        <a:lstStyle/>
        <a:p>
          <a:endParaRPr lang="de-DE"/>
        </a:p>
      </dgm:t>
    </dgm:pt>
    <dgm:pt modelId="{F6B14177-AF6E-440B-9217-A099EFDF2BEB}">
      <dgm:prSet phldrT="[Text]" custT="1"/>
      <dgm:spPr/>
      <dgm:t>
        <a:bodyPr/>
        <a:lstStyle/>
        <a:p>
          <a:r>
            <a:rPr lang="de-DE" sz="900" b="0" i="0" u="none" kern="1200" dirty="0"/>
            <a:t>Nestlé Crunch (</a:t>
          </a:r>
          <a:r>
            <a:rPr lang="de-DE" sz="900" b="0" i="0" u="none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0.313</a:t>
          </a:r>
          <a:r>
            <a:rPr lang="de-DE" sz="900" b="0" i="0" u="none" kern="1200" dirty="0"/>
            <a:t>) </a:t>
          </a:r>
          <a:endParaRPr lang="de-DE" sz="900" kern="1200" dirty="0"/>
        </a:p>
      </dgm:t>
    </dgm:pt>
    <dgm:pt modelId="{F6A81353-A22E-45B8-8161-6D0A47F91559}" type="parTrans" cxnId="{1BA919C6-A54B-46A0-9894-151EE841EDAE}">
      <dgm:prSet/>
      <dgm:spPr/>
      <dgm:t>
        <a:bodyPr/>
        <a:lstStyle/>
        <a:p>
          <a:endParaRPr lang="de-DE"/>
        </a:p>
      </dgm:t>
    </dgm:pt>
    <dgm:pt modelId="{82FD5862-EFEB-4E29-B40F-24E1321A9267}" type="sibTrans" cxnId="{1BA919C6-A54B-46A0-9894-151EE841EDAE}">
      <dgm:prSet/>
      <dgm:spPr/>
      <dgm:t>
        <a:bodyPr/>
        <a:lstStyle/>
        <a:p>
          <a:endParaRPr lang="de-DE"/>
        </a:p>
      </dgm:t>
    </dgm:pt>
    <dgm:pt modelId="{8D3EDC98-B402-4478-954B-C669D8F2C0DA}">
      <dgm:prSet phldrT="[Text]"/>
      <dgm:spPr/>
      <dgm:t>
        <a:bodyPr/>
        <a:lstStyle/>
        <a:p>
          <a:r>
            <a:rPr lang="de-DE" b="0" i="0" u="none" dirty="0" err="1"/>
            <a:t>Skittles</a:t>
          </a:r>
          <a:r>
            <a:rPr lang="de-DE" b="0" i="0" u="none" dirty="0"/>
            <a:t> Wild Berry (0.941)</a:t>
          </a:r>
          <a:endParaRPr lang="de-DE" dirty="0"/>
        </a:p>
      </dgm:t>
    </dgm:pt>
    <dgm:pt modelId="{C330CA5B-504F-482E-8C85-677136734887}" type="parTrans" cxnId="{44389D85-C884-4F2D-9C7D-5754B227C75B}">
      <dgm:prSet/>
      <dgm:spPr/>
      <dgm:t>
        <a:bodyPr/>
        <a:lstStyle/>
        <a:p>
          <a:endParaRPr lang="de-DE"/>
        </a:p>
      </dgm:t>
    </dgm:pt>
    <dgm:pt modelId="{AD4C91A0-53F0-4C78-BCA0-3F9FBA644AB3}" type="sibTrans" cxnId="{44389D85-C884-4F2D-9C7D-5754B227C75B}">
      <dgm:prSet/>
      <dgm:spPr/>
      <dgm:t>
        <a:bodyPr/>
        <a:lstStyle/>
        <a:p>
          <a:endParaRPr lang="de-DE"/>
        </a:p>
      </dgm:t>
    </dgm:pt>
    <dgm:pt modelId="{DEDAC336-46D1-46DA-BC25-40E76C7EC06A}">
      <dgm:prSet/>
      <dgm:spPr/>
      <dgm:t>
        <a:bodyPr/>
        <a:lstStyle/>
        <a:p>
          <a:r>
            <a:rPr lang="de-DE" b="0" i="0" u="none" dirty="0" err="1"/>
            <a:t>Milky</a:t>
          </a:r>
          <a:r>
            <a:rPr lang="de-DE" b="0" i="0" u="none" dirty="0"/>
            <a:t> Way </a:t>
          </a:r>
          <a:r>
            <a:rPr lang="de-DE" b="0" i="0" u="none" dirty="0" err="1"/>
            <a:t>Simply</a:t>
          </a:r>
          <a:r>
            <a:rPr lang="de-DE" b="0" i="0" u="none" dirty="0"/>
            <a:t> Caramel (0.965)</a:t>
          </a:r>
          <a:endParaRPr lang="de-DE" dirty="0"/>
        </a:p>
      </dgm:t>
    </dgm:pt>
    <dgm:pt modelId="{0BA57DB1-AEAD-4EF5-B6F4-368C2EDE6E5C}" type="parTrans" cxnId="{6BBBEA4E-7EB9-455F-AA0E-D3661A3F9682}">
      <dgm:prSet/>
      <dgm:spPr/>
      <dgm:t>
        <a:bodyPr/>
        <a:lstStyle/>
        <a:p>
          <a:endParaRPr lang="de-DE"/>
        </a:p>
      </dgm:t>
    </dgm:pt>
    <dgm:pt modelId="{53D6E074-604E-45C9-84A2-50040BE1F8A2}" type="sibTrans" cxnId="{6BBBEA4E-7EB9-455F-AA0E-D3661A3F9682}">
      <dgm:prSet/>
      <dgm:spPr/>
      <dgm:t>
        <a:bodyPr/>
        <a:lstStyle/>
        <a:p>
          <a:endParaRPr lang="de-DE"/>
        </a:p>
      </dgm:t>
    </dgm:pt>
    <dgm:pt modelId="{B81FF093-C234-4A3E-BBF5-59EFFECC6273}" type="pres">
      <dgm:prSet presAssocID="{E4965A25-0FF1-4375-8B20-1D5CE753D40D}" presName="Name0" presStyleCnt="0">
        <dgm:presLayoutVars>
          <dgm:dir/>
          <dgm:animLvl val="lvl"/>
          <dgm:resizeHandles val="exact"/>
        </dgm:presLayoutVars>
      </dgm:prSet>
      <dgm:spPr/>
    </dgm:pt>
    <dgm:pt modelId="{908326E7-739A-4515-BC0A-92A0F433778F}" type="pres">
      <dgm:prSet presAssocID="{1488B081-DD4D-43CE-9ACC-F920FBB6A7CD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C562600-7E18-443C-91DC-E2C86CAE5A5A}" type="pres">
      <dgm:prSet presAssocID="{9D663760-6CC0-4EE1-8D8A-5D05D55CB631}" presName="parTxOnlySpace" presStyleCnt="0"/>
      <dgm:spPr/>
    </dgm:pt>
    <dgm:pt modelId="{EB0F5C37-0A26-43DB-B58B-1343FEBD2A05}" type="pres">
      <dgm:prSet presAssocID="{F6B14177-AF6E-440B-9217-A099EFDF2BEB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9F2D9EF-967A-4D25-83D2-5883F6D568F5}" type="pres">
      <dgm:prSet presAssocID="{82FD5862-EFEB-4E29-B40F-24E1321A9267}" presName="parTxOnlySpace" presStyleCnt="0"/>
      <dgm:spPr/>
    </dgm:pt>
    <dgm:pt modelId="{8A23A522-8A02-4F9A-AB23-1464838FF85A}" type="pres">
      <dgm:prSet presAssocID="{8D3EDC98-B402-4478-954B-C669D8F2C0D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7954945-388A-42CA-AE3E-A86B2A426DE1}" type="pres">
      <dgm:prSet presAssocID="{AD4C91A0-53F0-4C78-BCA0-3F9FBA644AB3}" presName="parTxOnlySpace" presStyleCnt="0"/>
      <dgm:spPr/>
    </dgm:pt>
    <dgm:pt modelId="{815D488C-E73F-48D8-A20D-9F768815973F}" type="pres">
      <dgm:prSet presAssocID="{DEDAC336-46D1-46DA-BC25-40E76C7EC06A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811411C-2D02-4DE2-82D9-020D9E533A6B}" type="presOf" srcId="{1488B081-DD4D-43CE-9ACC-F920FBB6A7CD}" destId="{908326E7-739A-4515-BC0A-92A0F433778F}" srcOrd="0" destOrd="0" presId="urn:microsoft.com/office/officeart/2005/8/layout/chevron1"/>
    <dgm:cxn modelId="{E38E4462-0CD0-49A7-ABD5-19EDB2B94392}" type="presOf" srcId="{8D3EDC98-B402-4478-954B-C669D8F2C0DA}" destId="{8A23A522-8A02-4F9A-AB23-1464838FF85A}" srcOrd="0" destOrd="0" presId="urn:microsoft.com/office/officeart/2005/8/layout/chevron1"/>
    <dgm:cxn modelId="{657F0846-528E-4377-8E6D-DF7209054C44}" type="presOf" srcId="{E4965A25-0FF1-4375-8B20-1D5CE753D40D}" destId="{B81FF093-C234-4A3E-BBF5-59EFFECC6273}" srcOrd="0" destOrd="0" presId="urn:microsoft.com/office/officeart/2005/8/layout/chevron1"/>
    <dgm:cxn modelId="{50DE0A67-0330-48F7-8D5A-92FE4E2D7857}" type="presOf" srcId="{DEDAC336-46D1-46DA-BC25-40E76C7EC06A}" destId="{815D488C-E73F-48D8-A20D-9F768815973F}" srcOrd="0" destOrd="0" presId="urn:microsoft.com/office/officeart/2005/8/layout/chevron1"/>
    <dgm:cxn modelId="{6BBBEA4E-7EB9-455F-AA0E-D3661A3F9682}" srcId="{E4965A25-0FF1-4375-8B20-1D5CE753D40D}" destId="{DEDAC336-46D1-46DA-BC25-40E76C7EC06A}" srcOrd="3" destOrd="0" parTransId="{0BA57DB1-AEAD-4EF5-B6F4-368C2EDE6E5C}" sibTransId="{53D6E074-604E-45C9-84A2-50040BE1F8A2}"/>
    <dgm:cxn modelId="{9E3EEA50-6406-4E9E-A3DE-4D4BC8934268}" srcId="{E4965A25-0FF1-4375-8B20-1D5CE753D40D}" destId="{1488B081-DD4D-43CE-9ACC-F920FBB6A7CD}" srcOrd="0" destOrd="0" parTransId="{4A5F3195-86FE-4E03-A9F1-CCD0E65A75ED}" sibTransId="{9D663760-6CC0-4EE1-8D8A-5D05D55CB631}"/>
    <dgm:cxn modelId="{07CA9B53-0829-4470-B179-FE37217197C6}" type="presOf" srcId="{F6B14177-AF6E-440B-9217-A099EFDF2BEB}" destId="{EB0F5C37-0A26-43DB-B58B-1343FEBD2A05}" srcOrd="0" destOrd="0" presId="urn:microsoft.com/office/officeart/2005/8/layout/chevron1"/>
    <dgm:cxn modelId="{44389D85-C884-4F2D-9C7D-5754B227C75B}" srcId="{E4965A25-0FF1-4375-8B20-1D5CE753D40D}" destId="{8D3EDC98-B402-4478-954B-C669D8F2C0DA}" srcOrd="2" destOrd="0" parTransId="{C330CA5B-504F-482E-8C85-677136734887}" sibTransId="{AD4C91A0-53F0-4C78-BCA0-3F9FBA644AB3}"/>
    <dgm:cxn modelId="{1BA919C6-A54B-46A0-9894-151EE841EDAE}" srcId="{E4965A25-0FF1-4375-8B20-1D5CE753D40D}" destId="{F6B14177-AF6E-440B-9217-A099EFDF2BEB}" srcOrd="1" destOrd="0" parTransId="{F6A81353-A22E-45B8-8161-6D0A47F91559}" sibTransId="{82FD5862-EFEB-4E29-B40F-24E1321A9267}"/>
    <dgm:cxn modelId="{3E670761-280C-44CF-9B6C-B7AC95202744}" type="presParOf" srcId="{B81FF093-C234-4A3E-BBF5-59EFFECC6273}" destId="{908326E7-739A-4515-BC0A-92A0F433778F}" srcOrd="0" destOrd="0" presId="urn:microsoft.com/office/officeart/2005/8/layout/chevron1"/>
    <dgm:cxn modelId="{34476193-0AB2-4892-8FD0-17ECC6360112}" type="presParOf" srcId="{B81FF093-C234-4A3E-BBF5-59EFFECC6273}" destId="{0C562600-7E18-443C-91DC-E2C86CAE5A5A}" srcOrd="1" destOrd="0" presId="urn:microsoft.com/office/officeart/2005/8/layout/chevron1"/>
    <dgm:cxn modelId="{D1C31178-D728-4619-B24E-3CC848EC7ECF}" type="presParOf" srcId="{B81FF093-C234-4A3E-BBF5-59EFFECC6273}" destId="{EB0F5C37-0A26-43DB-B58B-1343FEBD2A05}" srcOrd="2" destOrd="0" presId="urn:microsoft.com/office/officeart/2005/8/layout/chevron1"/>
    <dgm:cxn modelId="{888511B5-145B-4052-961C-D423B3CB1863}" type="presParOf" srcId="{B81FF093-C234-4A3E-BBF5-59EFFECC6273}" destId="{89F2D9EF-967A-4D25-83D2-5883F6D568F5}" srcOrd="3" destOrd="0" presId="urn:microsoft.com/office/officeart/2005/8/layout/chevron1"/>
    <dgm:cxn modelId="{2CC26957-441A-4DD8-A997-9B544A470B7C}" type="presParOf" srcId="{B81FF093-C234-4A3E-BBF5-59EFFECC6273}" destId="{8A23A522-8A02-4F9A-AB23-1464838FF85A}" srcOrd="4" destOrd="0" presId="urn:microsoft.com/office/officeart/2005/8/layout/chevron1"/>
    <dgm:cxn modelId="{2B14E6DA-83A9-4791-8156-8E0976D87915}" type="presParOf" srcId="{B81FF093-C234-4A3E-BBF5-59EFFECC6273}" destId="{87954945-388A-42CA-AE3E-A86B2A426DE1}" srcOrd="5" destOrd="0" presId="urn:microsoft.com/office/officeart/2005/8/layout/chevron1"/>
    <dgm:cxn modelId="{D4E62EF2-70CE-401F-BCB6-AC7108E89533}" type="presParOf" srcId="{B81FF093-C234-4A3E-BBF5-59EFFECC6273}" destId="{815D488C-E73F-48D8-A20D-9F768815973F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4965A25-0FF1-4375-8B20-1D5CE753D40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1488B081-DD4D-43CE-9ACC-F920FBB6A7CD}">
      <dgm:prSet phldrT="[Text]" custT="1"/>
      <dgm:spPr>
        <a:solidFill>
          <a:srgbClr val="0072C7">
            <a:hueOff val="404814"/>
            <a:satOff val="-9212"/>
            <a:lumOff val="-6863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6005" tIns="12002" rIns="12002" bIns="12002" numCol="1" spcCol="1270" anchor="ctr" anchorCtr="0"/>
        <a:lstStyle/>
        <a:p>
          <a:r>
            <a:rPr lang="de-DE" sz="900" b="0" i="0" u="none" kern="1200" dirty="0"/>
            <a:t>Nestlé </a:t>
          </a:r>
          <a:r>
            <a:rPr lang="de-DE" sz="900" b="0" i="0" u="none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Crunch</a:t>
          </a:r>
          <a:r>
            <a:rPr lang="de-DE" sz="900" b="0" i="0" u="none" kern="1200" dirty="0"/>
            <a:t> (51 %)</a:t>
          </a:r>
          <a:endParaRPr lang="de-DE" sz="900" kern="1200" dirty="0"/>
        </a:p>
      </dgm:t>
    </dgm:pt>
    <dgm:pt modelId="{4A5F3195-86FE-4E03-A9F1-CCD0E65A75ED}" type="parTrans" cxnId="{9E3EEA50-6406-4E9E-A3DE-4D4BC8934268}">
      <dgm:prSet/>
      <dgm:spPr/>
      <dgm:t>
        <a:bodyPr/>
        <a:lstStyle/>
        <a:p>
          <a:endParaRPr lang="de-DE" sz="900"/>
        </a:p>
      </dgm:t>
    </dgm:pt>
    <dgm:pt modelId="{9D663760-6CC0-4EE1-8D8A-5D05D55CB631}" type="sibTrans" cxnId="{9E3EEA50-6406-4E9E-A3DE-4D4BC8934268}">
      <dgm:prSet/>
      <dgm:spPr/>
      <dgm:t>
        <a:bodyPr/>
        <a:lstStyle/>
        <a:p>
          <a:endParaRPr lang="de-DE" sz="900"/>
        </a:p>
      </dgm:t>
    </dgm:pt>
    <dgm:pt modelId="{8D3EDC98-B402-4478-954B-C669D8F2C0DA}">
      <dgm:prSet phldrT="[Text]" custT="1"/>
      <dgm:spPr>
        <a:solidFill>
          <a:srgbClr val="0072C7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6005" tIns="12002" rIns="12002" bIns="12002" numCol="1" spcCol="1270" anchor="ctr" anchorCtr="0"/>
        <a:lstStyle/>
        <a:p>
          <a:r>
            <a:rPr lang="de-DE" sz="900" b="0" i="0" u="none" kern="1200" dirty="0"/>
            <a:t>Sour Patch Kids (65 </a:t>
          </a:r>
          <a:r>
            <a:rPr lang="de-DE" sz="900" b="0" i="0" u="none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%)</a:t>
          </a:r>
        </a:p>
      </dgm:t>
    </dgm:pt>
    <dgm:pt modelId="{C330CA5B-504F-482E-8C85-677136734887}" type="parTrans" cxnId="{44389D85-C884-4F2D-9C7D-5754B227C75B}">
      <dgm:prSet/>
      <dgm:spPr/>
      <dgm:t>
        <a:bodyPr/>
        <a:lstStyle/>
        <a:p>
          <a:endParaRPr lang="de-DE" sz="900"/>
        </a:p>
      </dgm:t>
    </dgm:pt>
    <dgm:pt modelId="{AD4C91A0-53F0-4C78-BCA0-3F9FBA644AB3}" type="sibTrans" cxnId="{44389D85-C884-4F2D-9C7D-5754B227C75B}">
      <dgm:prSet/>
      <dgm:spPr/>
      <dgm:t>
        <a:bodyPr/>
        <a:lstStyle/>
        <a:p>
          <a:endParaRPr lang="de-DE" sz="900"/>
        </a:p>
      </dgm:t>
    </dgm:pt>
    <dgm:pt modelId="{45E94CA7-E306-48DB-A056-8D2969530EFE}">
      <dgm:prSet custT="1"/>
      <dgm:spPr>
        <a:solidFill>
          <a:srgbClr val="0072C7">
            <a:hueOff val="1214443"/>
            <a:satOff val="-27636"/>
            <a:lumOff val="-2059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6005" tIns="12002" rIns="12002" bIns="12002" numCol="1" spcCol="1270" anchor="ctr" anchorCtr="0"/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b="0" i="0" u="none" kern="1200" dirty="0" err="1">
              <a:solidFill>
                <a:prstClr val="white"/>
              </a:solidFill>
              <a:latin typeface="Calibri"/>
              <a:ea typeface="+mn-ea"/>
              <a:cs typeface="+mn-cs"/>
            </a:rPr>
            <a:t>Milky</a:t>
          </a:r>
          <a:r>
            <a:rPr lang="de-DE" sz="900" b="0" i="0" u="none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 Way </a:t>
          </a:r>
          <a:r>
            <a:rPr lang="de-DE" sz="900" b="0" i="0" u="none" kern="1200" dirty="0" err="1">
              <a:solidFill>
                <a:prstClr val="white"/>
              </a:solidFill>
              <a:latin typeface="Calibri"/>
              <a:ea typeface="+mn-ea"/>
              <a:cs typeface="+mn-cs"/>
            </a:rPr>
            <a:t>Simply</a:t>
          </a:r>
          <a:r>
            <a:rPr lang="de-DE" sz="900" b="0" i="0" u="none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 Caramel (59 %)</a:t>
          </a:r>
        </a:p>
      </dgm:t>
    </dgm:pt>
    <dgm:pt modelId="{9301E2FB-2D8C-4498-AE22-BDA3038ABE2D}" type="parTrans" cxnId="{F1E5A955-E2D6-4013-B070-2C17D200F3A0}">
      <dgm:prSet/>
      <dgm:spPr/>
      <dgm:t>
        <a:bodyPr/>
        <a:lstStyle/>
        <a:p>
          <a:endParaRPr lang="de-DE" sz="900"/>
        </a:p>
      </dgm:t>
    </dgm:pt>
    <dgm:pt modelId="{9CB5C26C-8161-4F21-ABF7-01821BB202B4}" type="sibTrans" cxnId="{F1E5A955-E2D6-4013-B070-2C17D200F3A0}">
      <dgm:prSet/>
      <dgm:spPr/>
      <dgm:t>
        <a:bodyPr/>
        <a:lstStyle/>
        <a:p>
          <a:endParaRPr lang="de-DE" sz="900"/>
        </a:p>
      </dgm:t>
    </dgm:pt>
    <dgm:pt modelId="{C631A565-CA01-4261-94E2-C9E937816A97}">
      <dgm:prSet custT="1"/>
      <dgm:spPr>
        <a:solidFill>
          <a:srgbClr val="0072C7">
            <a:hueOff val="809629"/>
            <a:satOff val="-18424"/>
            <a:lumOff val="-13727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6005" tIns="12002" rIns="12002" bIns="12002" numCol="1" spcCol="1270" anchor="ctr" anchorCtr="0"/>
        <a:lstStyle/>
        <a:p>
          <a:r>
            <a:rPr lang="de-DE" sz="900" b="0" i="0" u="none" dirty="0" err="1"/>
            <a:t>Skittles</a:t>
          </a:r>
          <a:r>
            <a:rPr lang="de-DE" sz="900" b="0" i="0" u="none" dirty="0"/>
            <a:t> Wild Berry </a:t>
          </a:r>
          <a:br>
            <a:rPr lang="de-DE" sz="900" b="0" i="0" u="none" dirty="0"/>
          </a:br>
          <a:r>
            <a:rPr lang="de-DE" sz="900" b="0" i="0" u="none" dirty="0"/>
            <a:t>(72 %)</a:t>
          </a:r>
          <a:endParaRPr lang="de-DE" sz="900" dirty="0"/>
        </a:p>
      </dgm:t>
    </dgm:pt>
    <dgm:pt modelId="{413CEA17-14E4-41B9-9B9C-CC00FC9367C0}" type="parTrans" cxnId="{9A7413EA-EDC2-47F3-BA24-06C6E5CE314A}">
      <dgm:prSet/>
      <dgm:spPr/>
      <dgm:t>
        <a:bodyPr/>
        <a:lstStyle/>
        <a:p>
          <a:endParaRPr lang="de-DE" sz="900"/>
        </a:p>
      </dgm:t>
    </dgm:pt>
    <dgm:pt modelId="{3029C7CF-EE53-4080-A42F-6863E452F2A0}" type="sibTrans" cxnId="{9A7413EA-EDC2-47F3-BA24-06C6E5CE314A}">
      <dgm:prSet/>
      <dgm:spPr/>
      <dgm:t>
        <a:bodyPr/>
        <a:lstStyle/>
        <a:p>
          <a:endParaRPr lang="de-DE" sz="900"/>
        </a:p>
      </dgm:t>
    </dgm:pt>
    <dgm:pt modelId="{B81FF093-C234-4A3E-BBF5-59EFFECC6273}" type="pres">
      <dgm:prSet presAssocID="{E4965A25-0FF1-4375-8B20-1D5CE753D40D}" presName="Name0" presStyleCnt="0">
        <dgm:presLayoutVars>
          <dgm:dir/>
          <dgm:animLvl val="lvl"/>
          <dgm:resizeHandles val="exact"/>
        </dgm:presLayoutVars>
      </dgm:prSet>
      <dgm:spPr/>
    </dgm:pt>
    <dgm:pt modelId="{908326E7-739A-4515-BC0A-92A0F433778F}" type="pres">
      <dgm:prSet presAssocID="{1488B081-DD4D-43CE-9ACC-F920FBB6A7CD}" presName="parTxOnly" presStyleLbl="node1" presStyleIdx="0" presStyleCnt="4" custLinFactNeighborX="-8893">
        <dgm:presLayoutVars>
          <dgm:chMax val="0"/>
          <dgm:chPref val="0"/>
          <dgm:bulletEnabled val="1"/>
        </dgm:presLayoutVars>
      </dgm:prSet>
      <dgm:spPr>
        <a:xfrm>
          <a:off x="2280" y="194671"/>
          <a:ext cx="1327484" cy="530993"/>
        </a:xfrm>
        <a:prstGeom prst="chevron">
          <a:avLst/>
        </a:prstGeom>
      </dgm:spPr>
    </dgm:pt>
    <dgm:pt modelId="{0C562600-7E18-443C-91DC-E2C86CAE5A5A}" type="pres">
      <dgm:prSet presAssocID="{9D663760-6CC0-4EE1-8D8A-5D05D55CB631}" presName="parTxOnlySpace" presStyleCnt="0"/>
      <dgm:spPr/>
    </dgm:pt>
    <dgm:pt modelId="{0B94761B-7574-43E6-A8E0-62615F3D5549}" type="pres">
      <dgm:prSet presAssocID="{45E94CA7-E306-48DB-A056-8D2969530EFE}" presName="parTxOnly" presStyleLbl="node1" presStyleIdx="1" presStyleCnt="4">
        <dgm:presLayoutVars>
          <dgm:chMax val="0"/>
          <dgm:chPref val="0"/>
          <dgm:bulletEnabled val="1"/>
        </dgm:presLayoutVars>
      </dgm:prSet>
      <dgm:spPr>
        <a:xfrm>
          <a:off x="1197016" y="194671"/>
          <a:ext cx="1327484" cy="530993"/>
        </a:xfrm>
        <a:prstGeom prst="chevron">
          <a:avLst/>
        </a:prstGeom>
      </dgm:spPr>
    </dgm:pt>
    <dgm:pt modelId="{CA1E05BF-4B78-4BFB-9715-BA6192B0C019}" type="pres">
      <dgm:prSet presAssocID="{9CB5C26C-8161-4F21-ABF7-01821BB202B4}" presName="parTxOnlySpace" presStyleCnt="0"/>
      <dgm:spPr/>
    </dgm:pt>
    <dgm:pt modelId="{8A23A522-8A02-4F9A-AB23-1464838FF85A}" type="pres">
      <dgm:prSet presAssocID="{8D3EDC98-B402-4478-954B-C669D8F2C0DA}" presName="parTxOnly" presStyleLbl="node1" presStyleIdx="2" presStyleCnt="4">
        <dgm:presLayoutVars>
          <dgm:chMax val="0"/>
          <dgm:chPref val="0"/>
          <dgm:bulletEnabled val="1"/>
        </dgm:presLayoutVars>
      </dgm:prSet>
      <dgm:spPr>
        <a:xfrm>
          <a:off x="2391753" y="194671"/>
          <a:ext cx="1327484" cy="530993"/>
        </a:xfrm>
        <a:prstGeom prst="chevron">
          <a:avLst/>
        </a:prstGeom>
      </dgm:spPr>
    </dgm:pt>
    <dgm:pt modelId="{87954945-388A-42CA-AE3E-A86B2A426DE1}" type="pres">
      <dgm:prSet presAssocID="{AD4C91A0-53F0-4C78-BCA0-3F9FBA644AB3}" presName="parTxOnlySpace" presStyleCnt="0"/>
      <dgm:spPr/>
    </dgm:pt>
    <dgm:pt modelId="{05FCF743-741F-4512-A3B1-8A9A951E1C82}" type="pres">
      <dgm:prSet presAssocID="{C631A565-CA01-4261-94E2-C9E937816A97}" presName="parTxOnly" presStyleLbl="node1" presStyleIdx="3" presStyleCnt="4">
        <dgm:presLayoutVars>
          <dgm:chMax val="0"/>
          <dgm:chPref val="0"/>
          <dgm:bulletEnabled val="1"/>
        </dgm:presLayoutVars>
      </dgm:prSet>
      <dgm:spPr>
        <a:xfrm>
          <a:off x="3586489" y="194671"/>
          <a:ext cx="1327484" cy="530993"/>
        </a:xfrm>
        <a:prstGeom prst="chevron">
          <a:avLst/>
        </a:prstGeom>
      </dgm:spPr>
    </dgm:pt>
  </dgm:ptLst>
  <dgm:cxnLst>
    <dgm:cxn modelId="{E811411C-2D02-4DE2-82D9-020D9E533A6B}" type="presOf" srcId="{1488B081-DD4D-43CE-9ACC-F920FBB6A7CD}" destId="{908326E7-739A-4515-BC0A-92A0F433778F}" srcOrd="0" destOrd="0" presId="urn:microsoft.com/office/officeart/2005/8/layout/chevron1"/>
    <dgm:cxn modelId="{E38E4462-0CD0-49A7-ABD5-19EDB2B94392}" type="presOf" srcId="{8D3EDC98-B402-4478-954B-C669D8F2C0DA}" destId="{8A23A522-8A02-4F9A-AB23-1464838FF85A}" srcOrd="0" destOrd="0" presId="urn:microsoft.com/office/officeart/2005/8/layout/chevron1"/>
    <dgm:cxn modelId="{1E0DD243-1C56-4AFF-9066-A67F3E1CCAAD}" type="presOf" srcId="{45E94CA7-E306-48DB-A056-8D2969530EFE}" destId="{0B94761B-7574-43E6-A8E0-62615F3D5549}" srcOrd="0" destOrd="0" presId="urn:microsoft.com/office/officeart/2005/8/layout/chevron1"/>
    <dgm:cxn modelId="{657F0846-528E-4377-8E6D-DF7209054C44}" type="presOf" srcId="{E4965A25-0FF1-4375-8B20-1D5CE753D40D}" destId="{B81FF093-C234-4A3E-BBF5-59EFFECC6273}" srcOrd="0" destOrd="0" presId="urn:microsoft.com/office/officeart/2005/8/layout/chevron1"/>
    <dgm:cxn modelId="{9E3EEA50-6406-4E9E-A3DE-4D4BC8934268}" srcId="{E4965A25-0FF1-4375-8B20-1D5CE753D40D}" destId="{1488B081-DD4D-43CE-9ACC-F920FBB6A7CD}" srcOrd="0" destOrd="0" parTransId="{4A5F3195-86FE-4E03-A9F1-CCD0E65A75ED}" sibTransId="{9D663760-6CC0-4EE1-8D8A-5D05D55CB631}"/>
    <dgm:cxn modelId="{F1E5A955-E2D6-4013-B070-2C17D200F3A0}" srcId="{E4965A25-0FF1-4375-8B20-1D5CE753D40D}" destId="{45E94CA7-E306-48DB-A056-8D2969530EFE}" srcOrd="1" destOrd="0" parTransId="{9301E2FB-2D8C-4498-AE22-BDA3038ABE2D}" sibTransId="{9CB5C26C-8161-4F21-ABF7-01821BB202B4}"/>
    <dgm:cxn modelId="{44389D85-C884-4F2D-9C7D-5754B227C75B}" srcId="{E4965A25-0FF1-4375-8B20-1D5CE753D40D}" destId="{8D3EDC98-B402-4478-954B-C669D8F2C0DA}" srcOrd="2" destOrd="0" parTransId="{C330CA5B-504F-482E-8C85-677136734887}" sibTransId="{AD4C91A0-53F0-4C78-BCA0-3F9FBA644AB3}"/>
    <dgm:cxn modelId="{BE3585C5-DA8A-4DA3-B007-C6B85C46F651}" type="presOf" srcId="{C631A565-CA01-4261-94E2-C9E937816A97}" destId="{05FCF743-741F-4512-A3B1-8A9A951E1C82}" srcOrd="0" destOrd="0" presId="urn:microsoft.com/office/officeart/2005/8/layout/chevron1"/>
    <dgm:cxn modelId="{9A7413EA-EDC2-47F3-BA24-06C6E5CE314A}" srcId="{E4965A25-0FF1-4375-8B20-1D5CE753D40D}" destId="{C631A565-CA01-4261-94E2-C9E937816A97}" srcOrd="3" destOrd="0" parTransId="{413CEA17-14E4-41B9-9B9C-CC00FC9367C0}" sibTransId="{3029C7CF-EE53-4080-A42F-6863E452F2A0}"/>
    <dgm:cxn modelId="{3E670761-280C-44CF-9B6C-B7AC95202744}" type="presParOf" srcId="{B81FF093-C234-4A3E-BBF5-59EFFECC6273}" destId="{908326E7-739A-4515-BC0A-92A0F433778F}" srcOrd="0" destOrd="0" presId="urn:microsoft.com/office/officeart/2005/8/layout/chevron1"/>
    <dgm:cxn modelId="{34476193-0AB2-4892-8FD0-17ECC6360112}" type="presParOf" srcId="{B81FF093-C234-4A3E-BBF5-59EFFECC6273}" destId="{0C562600-7E18-443C-91DC-E2C86CAE5A5A}" srcOrd="1" destOrd="0" presId="urn:microsoft.com/office/officeart/2005/8/layout/chevron1"/>
    <dgm:cxn modelId="{26DB611F-7A0C-4119-807C-9E6C08025FC8}" type="presParOf" srcId="{B81FF093-C234-4A3E-BBF5-59EFFECC6273}" destId="{0B94761B-7574-43E6-A8E0-62615F3D5549}" srcOrd="2" destOrd="0" presId="urn:microsoft.com/office/officeart/2005/8/layout/chevron1"/>
    <dgm:cxn modelId="{1E7F2E87-B41D-45E8-8879-AFB78C81F72D}" type="presParOf" srcId="{B81FF093-C234-4A3E-BBF5-59EFFECC6273}" destId="{CA1E05BF-4B78-4BFB-9715-BA6192B0C019}" srcOrd="3" destOrd="0" presId="urn:microsoft.com/office/officeart/2005/8/layout/chevron1"/>
    <dgm:cxn modelId="{2CC26957-441A-4DD8-A997-9B544A470B7C}" type="presParOf" srcId="{B81FF093-C234-4A3E-BBF5-59EFFECC6273}" destId="{8A23A522-8A02-4F9A-AB23-1464838FF85A}" srcOrd="4" destOrd="0" presId="urn:microsoft.com/office/officeart/2005/8/layout/chevron1"/>
    <dgm:cxn modelId="{2B14E6DA-83A9-4791-8156-8E0976D87915}" type="presParOf" srcId="{B81FF093-C234-4A3E-BBF5-59EFFECC6273}" destId="{87954945-388A-42CA-AE3E-A86B2A426DE1}" srcOrd="5" destOrd="0" presId="urn:microsoft.com/office/officeart/2005/8/layout/chevron1"/>
    <dgm:cxn modelId="{439E05B9-C041-4D66-B58F-867B34945390}" type="presParOf" srcId="{B81FF093-C234-4A3E-BBF5-59EFFECC6273}" destId="{05FCF743-741F-4512-A3B1-8A9A951E1C8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E28FC6-060B-4D0C-A79C-E24AFA75A3F5}">
      <dsp:nvSpPr>
        <dsp:cNvPr id="0" name=""/>
        <dsp:cNvSpPr/>
      </dsp:nvSpPr>
      <dsp:spPr>
        <a:xfrm>
          <a:off x="1786122" y="1363419"/>
          <a:ext cx="1398902" cy="1618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928"/>
              </a:lnTo>
              <a:lnTo>
                <a:pt x="1398902" y="80928"/>
              </a:lnTo>
              <a:lnTo>
                <a:pt x="1398902" y="1618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D6FD0A-8D99-473B-A72C-2074EC3F2E0B}">
      <dsp:nvSpPr>
        <dsp:cNvPr id="0" name=""/>
        <dsp:cNvSpPr/>
      </dsp:nvSpPr>
      <dsp:spPr>
        <a:xfrm>
          <a:off x="1786122" y="1363419"/>
          <a:ext cx="466300" cy="1618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928"/>
              </a:lnTo>
              <a:lnTo>
                <a:pt x="466300" y="80928"/>
              </a:lnTo>
              <a:lnTo>
                <a:pt x="466300" y="1618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0D567B-06F0-43EF-B548-42F99D5271E2}">
      <dsp:nvSpPr>
        <dsp:cNvPr id="0" name=""/>
        <dsp:cNvSpPr/>
      </dsp:nvSpPr>
      <dsp:spPr>
        <a:xfrm>
          <a:off x="1319821" y="1363419"/>
          <a:ext cx="466300" cy="161856"/>
        </a:xfrm>
        <a:custGeom>
          <a:avLst/>
          <a:gdLst/>
          <a:ahLst/>
          <a:cxnLst/>
          <a:rect l="0" t="0" r="0" b="0"/>
          <a:pathLst>
            <a:path>
              <a:moveTo>
                <a:pt x="466300" y="0"/>
              </a:moveTo>
              <a:lnTo>
                <a:pt x="466300" y="80928"/>
              </a:lnTo>
              <a:lnTo>
                <a:pt x="0" y="80928"/>
              </a:lnTo>
              <a:lnTo>
                <a:pt x="0" y="1618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943EAD-0141-4C0B-8F08-18D50063FDB6}">
      <dsp:nvSpPr>
        <dsp:cNvPr id="0" name=""/>
        <dsp:cNvSpPr/>
      </dsp:nvSpPr>
      <dsp:spPr>
        <a:xfrm>
          <a:off x="387220" y="1363419"/>
          <a:ext cx="1398902" cy="161856"/>
        </a:xfrm>
        <a:custGeom>
          <a:avLst/>
          <a:gdLst/>
          <a:ahLst/>
          <a:cxnLst/>
          <a:rect l="0" t="0" r="0" b="0"/>
          <a:pathLst>
            <a:path>
              <a:moveTo>
                <a:pt x="1398902" y="0"/>
              </a:moveTo>
              <a:lnTo>
                <a:pt x="1398902" y="80928"/>
              </a:lnTo>
              <a:lnTo>
                <a:pt x="0" y="80928"/>
              </a:lnTo>
              <a:lnTo>
                <a:pt x="0" y="1618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35B63D-F5E4-4A12-BD4C-597CEE39A92F}">
      <dsp:nvSpPr>
        <dsp:cNvPr id="0" name=""/>
        <dsp:cNvSpPr/>
      </dsp:nvSpPr>
      <dsp:spPr>
        <a:xfrm>
          <a:off x="1400750" y="978047"/>
          <a:ext cx="770744" cy="385372"/>
        </a:xfrm>
        <a:prstGeom prst="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200" kern="1200" dirty="0"/>
        </a:p>
      </dsp:txBody>
      <dsp:txXfrm>
        <a:off x="1400750" y="978047"/>
        <a:ext cx="770744" cy="385372"/>
      </dsp:txXfrm>
    </dsp:sp>
    <dsp:sp modelId="{04E3F17B-20F0-4D11-9E3D-88247C138B65}">
      <dsp:nvSpPr>
        <dsp:cNvPr id="0" name=""/>
        <dsp:cNvSpPr/>
      </dsp:nvSpPr>
      <dsp:spPr>
        <a:xfrm>
          <a:off x="1847" y="1525276"/>
          <a:ext cx="770744" cy="3853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Schokolade</a:t>
          </a:r>
        </a:p>
      </dsp:txBody>
      <dsp:txXfrm>
        <a:off x="1847" y="1525276"/>
        <a:ext cx="770744" cy="385372"/>
      </dsp:txXfrm>
    </dsp:sp>
    <dsp:sp modelId="{5757831A-8DCC-4B08-96F3-4635E5A3042F}">
      <dsp:nvSpPr>
        <dsp:cNvPr id="0" name=""/>
        <dsp:cNvSpPr/>
      </dsp:nvSpPr>
      <dsp:spPr>
        <a:xfrm>
          <a:off x="934449" y="1525276"/>
          <a:ext cx="770744" cy="3853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Nuss</a:t>
          </a:r>
          <a:endParaRPr lang="de-DE" sz="1200" kern="1200" dirty="0"/>
        </a:p>
      </dsp:txBody>
      <dsp:txXfrm>
        <a:off x="934449" y="1525276"/>
        <a:ext cx="770744" cy="385372"/>
      </dsp:txXfrm>
    </dsp:sp>
    <dsp:sp modelId="{CBD52A6B-4236-439A-B713-C1C3883F486C}">
      <dsp:nvSpPr>
        <dsp:cNvPr id="0" name=""/>
        <dsp:cNvSpPr/>
      </dsp:nvSpPr>
      <dsp:spPr>
        <a:xfrm>
          <a:off x="1867050" y="1525276"/>
          <a:ext cx="770744" cy="3853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Frucht</a:t>
          </a:r>
        </a:p>
      </dsp:txBody>
      <dsp:txXfrm>
        <a:off x="1867050" y="1525276"/>
        <a:ext cx="770744" cy="385372"/>
      </dsp:txXfrm>
    </dsp:sp>
    <dsp:sp modelId="{946321E5-9812-4FEA-91A4-9A93EA4E58DF}">
      <dsp:nvSpPr>
        <dsp:cNvPr id="0" name=""/>
        <dsp:cNvSpPr/>
      </dsp:nvSpPr>
      <dsp:spPr>
        <a:xfrm>
          <a:off x="2799652" y="1525276"/>
          <a:ext cx="770744" cy="3853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Keks</a:t>
          </a:r>
          <a:endParaRPr lang="de-DE" sz="1200" kern="1200" dirty="0"/>
        </a:p>
      </dsp:txBody>
      <dsp:txXfrm>
        <a:off x="2799652" y="1525276"/>
        <a:ext cx="770744" cy="3853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E28FC6-060B-4D0C-A79C-E24AFA75A3F5}">
      <dsp:nvSpPr>
        <dsp:cNvPr id="0" name=""/>
        <dsp:cNvSpPr/>
      </dsp:nvSpPr>
      <dsp:spPr>
        <a:xfrm>
          <a:off x="1786122" y="1363419"/>
          <a:ext cx="1398902" cy="1618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928"/>
              </a:lnTo>
              <a:lnTo>
                <a:pt x="1398902" y="80928"/>
              </a:lnTo>
              <a:lnTo>
                <a:pt x="1398902" y="1618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D6FD0A-8D99-473B-A72C-2074EC3F2E0B}">
      <dsp:nvSpPr>
        <dsp:cNvPr id="0" name=""/>
        <dsp:cNvSpPr/>
      </dsp:nvSpPr>
      <dsp:spPr>
        <a:xfrm>
          <a:off x="1786122" y="1363419"/>
          <a:ext cx="466300" cy="1618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928"/>
              </a:lnTo>
              <a:lnTo>
                <a:pt x="466300" y="80928"/>
              </a:lnTo>
              <a:lnTo>
                <a:pt x="466300" y="1618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0D567B-06F0-43EF-B548-42F99D5271E2}">
      <dsp:nvSpPr>
        <dsp:cNvPr id="0" name=""/>
        <dsp:cNvSpPr/>
      </dsp:nvSpPr>
      <dsp:spPr>
        <a:xfrm>
          <a:off x="1319821" y="1363419"/>
          <a:ext cx="466300" cy="161856"/>
        </a:xfrm>
        <a:custGeom>
          <a:avLst/>
          <a:gdLst/>
          <a:ahLst/>
          <a:cxnLst/>
          <a:rect l="0" t="0" r="0" b="0"/>
          <a:pathLst>
            <a:path>
              <a:moveTo>
                <a:pt x="466300" y="0"/>
              </a:moveTo>
              <a:lnTo>
                <a:pt x="466300" y="80928"/>
              </a:lnTo>
              <a:lnTo>
                <a:pt x="0" y="80928"/>
              </a:lnTo>
              <a:lnTo>
                <a:pt x="0" y="1618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943EAD-0141-4C0B-8F08-18D50063FDB6}">
      <dsp:nvSpPr>
        <dsp:cNvPr id="0" name=""/>
        <dsp:cNvSpPr/>
      </dsp:nvSpPr>
      <dsp:spPr>
        <a:xfrm>
          <a:off x="387220" y="1363419"/>
          <a:ext cx="1398902" cy="161856"/>
        </a:xfrm>
        <a:custGeom>
          <a:avLst/>
          <a:gdLst/>
          <a:ahLst/>
          <a:cxnLst/>
          <a:rect l="0" t="0" r="0" b="0"/>
          <a:pathLst>
            <a:path>
              <a:moveTo>
                <a:pt x="1398902" y="0"/>
              </a:moveTo>
              <a:lnTo>
                <a:pt x="1398902" y="80928"/>
              </a:lnTo>
              <a:lnTo>
                <a:pt x="0" y="80928"/>
              </a:lnTo>
              <a:lnTo>
                <a:pt x="0" y="1618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35B63D-F5E4-4A12-BD4C-597CEE39A92F}">
      <dsp:nvSpPr>
        <dsp:cNvPr id="0" name=""/>
        <dsp:cNvSpPr/>
      </dsp:nvSpPr>
      <dsp:spPr>
        <a:xfrm>
          <a:off x="1400750" y="978047"/>
          <a:ext cx="770744" cy="385372"/>
        </a:xfrm>
        <a:prstGeom prst="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100" kern="1200" dirty="0"/>
        </a:p>
      </dsp:txBody>
      <dsp:txXfrm>
        <a:off x="1400750" y="978047"/>
        <a:ext cx="770744" cy="385372"/>
      </dsp:txXfrm>
    </dsp:sp>
    <dsp:sp modelId="{04E3F17B-20F0-4D11-9E3D-88247C138B65}">
      <dsp:nvSpPr>
        <dsp:cNvPr id="0" name=""/>
        <dsp:cNvSpPr/>
      </dsp:nvSpPr>
      <dsp:spPr>
        <a:xfrm>
          <a:off x="1847" y="1525276"/>
          <a:ext cx="770744" cy="3853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Schokolade</a:t>
          </a:r>
        </a:p>
      </dsp:txBody>
      <dsp:txXfrm>
        <a:off x="1847" y="1525276"/>
        <a:ext cx="770744" cy="385372"/>
      </dsp:txXfrm>
    </dsp:sp>
    <dsp:sp modelId="{5757831A-8DCC-4B08-96F3-4635E5A3042F}">
      <dsp:nvSpPr>
        <dsp:cNvPr id="0" name=""/>
        <dsp:cNvSpPr/>
      </dsp:nvSpPr>
      <dsp:spPr>
        <a:xfrm>
          <a:off x="934449" y="1525276"/>
          <a:ext cx="770744" cy="3853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Erdnuss</a:t>
          </a:r>
        </a:p>
      </dsp:txBody>
      <dsp:txXfrm>
        <a:off x="934449" y="1525276"/>
        <a:ext cx="770744" cy="385372"/>
      </dsp:txXfrm>
    </dsp:sp>
    <dsp:sp modelId="{CBD52A6B-4236-439A-B713-C1C3883F486C}">
      <dsp:nvSpPr>
        <dsp:cNvPr id="0" name=""/>
        <dsp:cNvSpPr/>
      </dsp:nvSpPr>
      <dsp:spPr>
        <a:xfrm>
          <a:off x="1867050" y="1525276"/>
          <a:ext cx="770744" cy="3853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Preis über Durchschnitt</a:t>
          </a:r>
        </a:p>
      </dsp:txBody>
      <dsp:txXfrm>
        <a:off x="1867050" y="1525276"/>
        <a:ext cx="770744" cy="385372"/>
      </dsp:txXfrm>
    </dsp:sp>
    <dsp:sp modelId="{946321E5-9812-4FEA-91A4-9A93EA4E58DF}">
      <dsp:nvSpPr>
        <dsp:cNvPr id="0" name=""/>
        <dsp:cNvSpPr/>
      </dsp:nvSpPr>
      <dsp:spPr>
        <a:xfrm>
          <a:off x="2799652" y="1525276"/>
          <a:ext cx="770744" cy="3853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52 % Zucker</a:t>
          </a:r>
        </a:p>
      </dsp:txBody>
      <dsp:txXfrm>
        <a:off x="2799652" y="1525276"/>
        <a:ext cx="770744" cy="3853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8326E7-739A-4515-BC0A-92A0F433778F}">
      <dsp:nvSpPr>
        <dsp:cNvPr id="0" name=""/>
        <dsp:cNvSpPr/>
      </dsp:nvSpPr>
      <dsp:spPr>
        <a:xfrm>
          <a:off x="2280" y="194671"/>
          <a:ext cx="1327484" cy="53099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b="0" i="0" u="none" kern="1200" dirty="0"/>
            <a:t>Sour Patch Kids (0.069)</a:t>
          </a:r>
          <a:endParaRPr lang="de-DE" sz="900" kern="1200" dirty="0"/>
        </a:p>
      </dsp:txBody>
      <dsp:txXfrm>
        <a:off x="267777" y="194671"/>
        <a:ext cx="796491" cy="530993"/>
      </dsp:txXfrm>
    </dsp:sp>
    <dsp:sp modelId="{EB0F5C37-0A26-43DB-B58B-1343FEBD2A05}">
      <dsp:nvSpPr>
        <dsp:cNvPr id="0" name=""/>
        <dsp:cNvSpPr/>
      </dsp:nvSpPr>
      <dsp:spPr>
        <a:xfrm>
          <a:off x="1197016" y="194671"/>
          <a:ext cx="1327484" cy="530993"/>
        </a:xfrm>
        <a:prstGeom prst="chevron">
          <a:avLst/>
        </a:prstGeom>
        <a:solidFill>
          <a:schemeClr val="accent2">
            <a:hueOff val="404814"/>
            <a:satOff val="-9212"/>
            <a:lumOff val="-6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b="0" i="0" u="none" kern="1200" dirty="0"/>
            <a:t>Nestlé Crunch (</a:t>
          </a:r>
          <a:r>
            <a:rPr lang="de-DE" sz="900" b="0" i="0" u="none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0.313</a:t>
          </a:r>
          <a:r>
            <a:rPr lang="de-DE" sz="900" b="0" i="0" u="none" kern="1200" dirty="0"/>
            <a:t>) </a:t>
          </a:r>
          <a:endParaRPr lang="de-DE" sz="900" kern="1200" dirty="0"/>
        </a:p>
      </dsp:txBody>
      <dsp:txXfrm>
        <a:off x="1462513" y="194671"/>
        <a:ext cx="796491" cy="530993"/>
      </dsp:txXfrm>
    </dsp:sp>
    <dsp:sp modelId="{8A23A522-8A02-4F9A-AB23-1464838FF85A}">
      <dsp:nvSpPr>
        <dsp:cNvPr id="0" name=""/>
        <dsp:cNvSpPr/>
      </dsp:nvSpPr>
      <dsp:spPr>
        <a:xfrm>
          <a:off x="2391753" y="194671"/>
          <a:ext cx="1327484" cy="530993"/>
        </a:xfrm>
        <a:prstGeom prst="chevron">
          <a:avLst/>
        </a:prstGeom>
        <a:solidFill>
          <a:schemeClr val="accent2">
            <a:hueOff val="809629"/>
            <a:satOff val="-18424"/>
            <a:lumOff val="-137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b="0" i="0" u="none" kern="1200" dirty="0" err="1"/>
            <a:t>Skittles</a:t>
          </a:r>
          <a:r>
            <a:rPr lang="de-DE" sz="900" b="0" i="0" u="none" kern="1200" dirty="0"/>
            <a:t> Wild Berry (0.941)</a:t>
          </a:r>
          <a:endParaRPr lang="de-DE" sz="900" kern="1200" dirty="0"/>
        </a:p>
      </dsp:txBody>
      <dsp:txXfrm>
        <a:off x="2657250" y="194671"/>
        <a:ext cx="796491" cy="530993"/>
      </dsp:txXfrm>
    </dsp:sp>
    <dsp:sp modelId="{815D488C-E73F-48D8-A20D-9F768815973F}">
      <dsp:nvSpPr>
        <dsp:cNvPr id="0" name=""/>
        <dsp:cNvSpPr/>
      </dsp:nvSpPr>
      <dsp:spPr>
        <a:xfrm>
          <a:off x="3586489" y="194671"/>
          <a:ext cx="1327484" cy="530993"/>
        </a:xfrm>
        <a:prstGeom prst="chevron">
          <a:avLst/>
        </a:prstGeom>
        <a:solidFill>
          <a:schemeClr val="accent2">
            <a:hueOff val="1214443"/>
            <a:satOff val="-27636"/>
            <a:lumOff val="-205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b="0" i="0" u="none" kern="1200" dirty="0" err="1"/>
            <a:t>Milky</a:t>
          </a:r>
          <a:r>
            <a:rPr lang="de-DE" sz="900" b="0" i="0" u="none" kern="1200" dirty="0"/>
            <a:t> Way </a:t>
          </a:r>
          <a:r>
            <a:rPr lang="de-DE" sz="900" b="0" i="0" u="none" kern="1200" dirty="0" err="1"/>
            <a:t>Simply</a:t>
          </a:r>
          <a:r>
            <a:rPr lang="de-DE" sz="900" b="0" i="0" u="none" kern="1200" dirty="0"/>
            <a:t> Caramel (0.965)</a:t>
          </a:r>
          <a:endParaRPr lang="de-DE" sz="900" kern="1200" dirty="0"/>
        </a:p>
      </dsp:txBody>
      <dsp:txXfrm>
        <a:off x="3851986" y="194671"/>
        <a:ext cx="796491" cy="5309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8326E7-739A-4515-BC0A-92A0F433778F}">
      <dsp:nvSpPr>
        <dsp:cNvPr id="0" name=""/>
        <dsp:cNvSpPr/>
      </dsp:nvSpPr>
      <dsp:spPr>
        <a:xfrm>
          <a:off x="0" y="194671"/>
          <a:ext cx="1327484" cy="530993"/>
        </a:xfrm>
        <a:prstGeom prst="chevron">
          <a:avLst/>
        </a:prstGeom>
        <a:solidFill>
          <a:srgbClr val="0072C7">
            <a:hueOff val="404814"/>
            <a:satOff val="-9212"/>
            <a:lumOff val="-6863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b="0" i="0" u="none" kern="1200" dirty="0"/>
            <a:t>Nestlé </a:t>
          </a:r>
          <a:r>
            <a:rPr lang="de-DE" sz="900" b="0" i="0" u="none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Crunch</a:t>
          </a:r>
          <a:r>
            <a:rPr lang="de-DE" sz="900" b="0" i="0" u="none" kern="1200" dirty="0"/>
            <a:t> (51 %)</a:t>
          </a:r>
          <a:endParaRPr lang="de-DE" sz="900" kern="1200" dirty="0"/>
        </a:p>
      </dsp:txBody>
      <dsp:txXfrm>
        <a:off x="265497" y="194671"/>
        <a:ext cx="796491" cy="530993"/>
      </dsp:txXfrm>
    </dsp:sp>
    <dsp:sp modelId="{0B94761B-7574-43E6-A8E0-62615F3D5549}">
      <dsp:nvSpPr>
        <dsp:cNvPr id="0" name=""/>
        <dsp:cNvSpPr/>
      </dsp:nvSpPr>
      <dsp:spPr>
        <a:xfrm>
          <a:off x="1197016" y="194671"/>
          <a:ext cx="1327484" cy="530993"/>
        </a:xfrm>
        <a:prstGeom prst="chevron">
          <a:avLst/>
        </a:prstGeom>
        <a:solidFill>
          <a:srgbClr val="0072C7">
            <a:hueOff val="1214443"/>
            <a:satOff val="-27636"/>
            <a:lumOff val="-2059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b="0" i="0" u="none" kern="1200" dirty="0" err="1">
              <a:solidFill>
                <a:prstClr val="white"/>
              </a:solidFill>
              <a:latin typeface="Calibri"/>
              <a:ea typeface="+mn-ea"/>
              <a:cs typeface="+mn-cs"/>
            </a:rPr>
            <a:t>Milky</a:t>
          </a:r>
          <a:r>
            <a:rPr lang="de-DE" sz="900" b="0" i="0" u="none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 Way </a:t>
          </a:r>
          <a:r>
            <a:rPr lang="de-DE" sz="900" b="0" i="0" u="none" kern="1200" dirty="0" err="1">
              <a:solidFill>
                <a:prstClr val="white"/>
              </a:solidFill>
              <a:latin typeface="Calibri"/>
              <a:ea typeface="+mn-ea"/>
              <a:cs typeface="+mn-cs"/>
            </a:rPr>
            <a:t>Simply</a:t>
          </a:r>
          <a:r>
            <a:rPr lang="de-DE" sz="900" b="0" i="0" u="none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 Caramel (59 %)</a:t>
          </a:r>
        </a:p>
      </dsp:txBody>
      <dsp:txXfrm>
        <a:off x="1462513" y="194671"/>
        <a:ext cx="796491" cy="530993"/>
      </dsp:txXfrm>
    </dsp:sp>
    <dsp:sp modelId="{8A23A522-8A02-4F9A-AB23-1464838FF85A}">
      <dsp:nvSpPr>
        <dsp:cNvPr id="0" name=""/>
        <dsp:cNvSpPr/>
      </dsp:nvSpPr>
      <dsp:spPr>
        <a:xfrm>
          <a:off x="2391753" y="194671"/>
          <a:ext cx="1327484" cy="530993"/>
        </a:xfrm>
        <a:prstGeom prst="chevron">
          <a:avLst/>
        </a:prstGeom>
        <a:solidFill>
          <a:srgbClr val="0072C7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b="0" i="0" u="none" kern="1200" dirty="0"/>
            <a:t>Sour Patch Kids (65 </a:t>
          </a:r>
          <a:r>
            <a:rPr lang="de-DE" sz="900" b="0" i="0" u="none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%)</a:t>
          </a:r>
        </a:p>
      </dsp:txBody>
      <dsp:txXfrm>
        <a:off x="2657250" y="194671"/>
        <a:ext cx="796491" cy="530993"/>
      </dsp:txXfrm>
    </dsp:sp>
    <dsp:sp modelId="{05FCF743-741F-4512-A3B1-8A9A951E1C82}">
      <dsp:nvSpPr>
        <dsp:cNvPr id="0" name=""/>
        <dsp:cNvSpPr/>
      </dsp:nvSpPr>
      <dsp:spPr>
        <a:xfrm>
          <a:off x="3586489" y="194671"/>
          <a:ext cx="1327484" cy="530993"/>
        </a:xfrm>
        <a:prstGeom prst="chevron">
          <a:avLst/>
        </a:prstGeom>
        <a:solidFill>
          <a:srgbClr val="0072C7">
            <a:hueOff val="809629"/>
            <a:satOff val="-18424"/>
            <a:lumOff val="-13727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b="0" i="0" u="none" kern="1200" dirty="0" err="1"/>
            <a:t>Skittles</a:t>
          </a:r>
          <a:r>
            <a:rPr lang="de-DE" sz="900" b="0" i="0" u="none" kern="1200" dirty="0"/>
            <a:t> Wild Berry </a:t>
          </a:r>
          <a:br>
            <a:rPr lang="de-DE" sz="900" b="0" i="0" u="none" kern="1200" dirty="0"/>
          </a:br>
          <a:r>
            <a:rPr lang="de-DE" sz="900" b="0" i="0" u="none" kern="1200" dirty="0"/>
            <a:t>(72 %)</a:t>
          </a:r>
          <a:endParaRPr lang="de-DE" sz="900" kern="1200" dirty="0"/>
        </a:p>
      </dsp:txBody>
      <dsp:txXfrm>
        <a:off x="3851986" y="194671"/>
        <a:ext cx="796491" cy="5309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E87C01A-9758-4250-8ECE-0642C0695A6C}" type="datetime1">
              <a:rPr lang="de-DE" smtClean="0"/>
              <a:t>25.02.2021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18A1656-FDB1-442A-B22F-67D2FDA9ED1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47850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5684A-D8A0-486B-B44A-49251F0233F5}" type="datetime1">
              <a:rPr lang="de-DE" smtClean="0"/>
              <a:pPr/>
              <a:t>25.02.2021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336304E-FDE3-4B4F-A3B7-EBE87F3FA5E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Bild von &lt;a href="https</a:t>
            </a:r>
            <a:r>
              <a:rPr lang="pt-B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://pixabay.com</a:t>
            </a:r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/de/users/mariamza-6544182/?utm_source=link-attribution&amp;amp;utm_medium=referral&amp;amp;utm_campaign=image&amp;amp;utm_content=4167116"&gt;María Fernanda Pérez&lt;/a&gt; auf &lt;a href="https</a:t>
            </a:r>
            <a:r>
              <a:rPr lang="pt-B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://pixabay.com</a:t>
            </a:r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/de/?utm_source=link-attribution&amp;amp;utm_medium=referral&amp;amp;utm_campaign=image&amp;amp;utm_content=4167116"&gt;Pixabay&lt;/a&gt;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https://de.wikipedia.org/wiki/Reese%E2%80%99s_Peanut_Butter_Cups#/media/Datei:Reeses-PB-Big-Cup.jpg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336304E-FDE3-4B4F-A3B7-EBE87F3FA5E2}" type="slidenum">
              <a:rPr lang="de-DE" noProof="0" smtClean="0"/>
              <a:t>2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03251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Ausreißer gehören nicht in Grundverteilung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336304E-FDE3-4B4F-A3B7-EBE87F3FA5E2}" type="slidenum">
              <a:rPr lang="de-DE" noProof="0" smtClean="0"/>
              <a:t>3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84894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0532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1156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0794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8220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rtlCol="0"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rtl="0"/>
            <a:r>
              <a:rPr lang="de-DE" noProof="0" dirty="0"/>
              <a:t>Hier Titel einfügen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ihand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16" name="Freihand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noProof="0" dirty="0"/>
            </a:p>
          </p:txBody>
        </p:sp>
      </p:grpSp>
      <p:pic>
        <p:nvPicPr>
          <p:cNvPr id="9" name="Bild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313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nkeschön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 dirty="0"/>
              <a:t>E-Mail-Adresse</a:t>
            </a:r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ihand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16" name="Freihand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noProof="0" dirty="0"/>
            </a:p>
          </p:txBody>
        </p:sp>
      </p:grp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 rtl="0"/>
            <a:r>
              <a:rPr lang="de-DE" noProof="0" dirty="0"/>
              <a:t>Hier Website-URL einfügen</a:t>
            </a:r>
          </a:p>
        </p:txBody>
      </p:sp>
      <p:pic>
        <p:nvPicPr>
          <p:cNvPr id="17" name="Grafik 16" descr="Umschlag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fik 17" descr="Netzwe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rtl="0"/>
            <a:r>
              <a:rPr lang="de-DE" noProof="0"/>
              <a:t>Mastertitelformat bearbeiten</a:t>
            </a:r>
            <a:endParaRPr lang="de-DE" noProof="0" dirty="0"/>
          </a:p>
        </p:txBody>
      </p:sp>
      <p:pic>
        <p:nvPicPr>
          <p:cNvPr id="19" name="Picture 2" descr="Lidl – Wikipedia">
            <a:extLst>
              <a:ext uri="{FF2B5EF4-FFF2-40B4-BE49-F238E27FC236}">
                <a16:creationId xmlns:a16="http://schemas.microsoft.com/office/drawing/2014/main" id="{A5A610D7-B4EA-4BC0-A8A7-896F6D60F4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557" y="1280313"/>
            <a:ext cx="1139145" cy="113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ihand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16" name="Freihand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noProof="0" dirty="0"/>
            </a:p>
          </p:txBody>
        </p:sp>
      </p:grp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fik 18" descr="Umschlag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fik 19" descr="Netzwerk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Untertitel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 dirty="0"/>
              <a:t>E-Mail-Adresse</a:t>
            </a:r>
          </a:p>
        </p:txBody>
      </p:sp>
      <p:sp>
        <p:nvSpPr>
          <p:cNvPr id="22" name="Textplatzhalt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 rtl="0"/>
            <a:r>
              <a:rPr lang="de-DE" noProof="0" dirty="0"/>
              <a:t>Hier Website-URL einfügen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rtl="0"/>
            <a:r>
              <a:rPr lang="de-DE" noProof="0"/>
              <a:t>Mastertitelformat bearbeiten</a:t>
            </a:r>
            <a:endParaRPr lang="de-DE" noProof="0" dirty="0"/>
          </a:p>
        </p:txBody>
      </p:sp>
      <p:pic>
        <p:nvPicPr>
          <p:cNvPr id="17" name="Picture 2" descr="Lidl – Wikipedia">
            <a:extLst>
              <a:ext uri="{FF2B5EF4-FFF2-40B4-BE49-F238E27FC236}">
                <a16:creationId xmlns:a16="http://schemas.microsoft.com/office/drawing/2014/main" id="{49502E70-9127-47C4-8ADD-BE2A48F3FFC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2043" y="311037"/>
            <a:ext cx="1139145" cy="113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rtlCol="0"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 noProof="0" dirty="0"/>
              <a:t>Hier Titel einfügen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ihand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16" name="Freihand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noProof="0" dirty="0"/>
            </a:p>
          </p:txBody>
        </p:sp>
      </p:grp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Lidl – Wikipedia">
            <a:extLst>
              <a:ext uri="{FF2B5EF4-FFF2-40B4-BE49-F238E27FC236}">
                <a16:creationId xmlns:a16="http://schemas.microsoft.com/office/drawing/2014/main" id="{6780C4E3-CA32-461C-9782-FA3548EF16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2043" y="311037"/>
            <a:ext cx="1139145" cy="113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rtlCol="0"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 dirty="0"/>
            </a:p>
          </p:txBody>
        </p: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ihand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noProof="0" dirty="0"/>
              </a:p>
            </p:txBody>
          </p:sp>
          <p:sp>
            <p:nvSpPr>
              <p:cNvPr id="20" name="Freihand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noProof="0" dirty="0"/>
              </a:p>
            </p:txBody>
          </p:sp>
        </p:grpSp>
      </p:grp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pic>
        <p:nvPicPr>
          <p:cNvPr id="15" name="Picture 2" descr="Lidl – Wikipedia">
            <a:extLst>
              <a:ext uri="{FF2B5EF4-FFF2-40B4-BE49-F238E27FC236}">
                <a16:creationId xmlns:a16="http://schemas.microsoft.com/office/drawing/2014/main" id="{4C0E9963-05B7-46EE-BF88-0B597955749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38" y="6260507"/>
            <a:ext cx="428941" cy="428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ihand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25" name="Freihand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26" name="Freihand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noProof="0" dirty="0"/>
            </a:p>
          </p:txBody>
        </p:sp>
      </p:grpSp>
      <p:sp>
        <p:nvSpPr>
          <p:cNvPr id="7" name="Rechteck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>
              <a:solidFill>
                <a:schemeClr val="bg1"/>
              </a:solidFill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  <p:sp>
        <p:nvSpPr>
          <p:cNvPr id="27" name="Inhaltsplatzhalt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pic>
        <p:nvPicPr>
          <p:cNvPr id="17" name="Picture 2" descr="Lidl – Wikipedia">
            <a:extLst>
              <a:ext uri="{FF2B5EF4-FFF2-40B4-BE49-F238E27FC236}">
                <a16:creationId xmlns:a16="http://schemas.microsoft.com/office/drawing/2014/main" id="{7E07B963-DAE9-4066-AD02-C2D9AC5BF85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38" y="6260507"/>
            <a:ext cx="428941" cy="428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ihand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20" name="Freihand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22" name="Freihand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noProof="0" dirty="0"/>
            </a:p>
          </p:txBody>
        </p:sp>
      </p:grpSp>
      <p:sp>
        <p:nvSpPr>
          <p:cNvPr id="7" name="Rechteck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>
              <a:solidFill>
                <a:schemeClr val="bg1"/>
              </a:solidFill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pic>
        <p:nvPicPr>
          <p:cNvPr id="24" name="Picture 2" descr="Lidl – Wikipedia">
            <a:extLst>
              <a:ext uri="{FF2B5EF4-FFF2-40B4-BE49-F238E27FC236}">
                <a16:creationId xmlns:a16="http://schemas.microsoft.com/office/drawing/2014/main" id="{F0D2DC32-B9D1-408B-805B-197EF87E48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38" y="6260507"/>
            <a:ext cx="428941" cy="428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ihand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23" name="Freihand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24" name="Freihand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noProof="0" dirty="0"/>
            </a:p>
          </p:txBody>
        </p:sp>
      </p:grpSp>
      <p:sp>
        <p:nvSpPr>
          <p:cNvPr id="7" name="Rechteck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>
              <a:solidFill>
                <a:schemeClr val="bg1"/>
              </a:solidFill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18" name="Textplatzhalt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5" name="Titel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pic>
        <p:nvPicPr>
          <p:cNvPr id="27" name="Picture 2" descr="Lidl – Wikipedia">
            <a:extLst>
              <a:ext uri="{FF2B5EF4-FFF2-40B4-BE49-F238E27FC236}">
                <a16:creationId xmlns:a16="http://schemas.microsoft.com/office/drawing/2014/main" id="{F3478BA9-25F3-48C2-831E-1A720007D5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38" y="6260507"/>
            <a:ext cx="428941" cy="428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ildplatzhalt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ihand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16" name="Freihand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noProof="0" dirty="0"/>
            </a:p>
          </p:txBody>
        </p:sp>
      </p:grpSp>
      <p:sp>
        <p:nvSpPr>
          <p:cNvPr id="19" name="Titel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20" name="Textplatzhalt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pic>
        <p:nvPicPr>
          <p:cNvPr id="11" name="Picture 2" descr="Lidl – Wikipedia">
            <a:extLst>
              <a:ext uri="{FF2B5EF4-FFF2-40B4-BE49-F238E27FC236}">
                <a16:creationId xmlns:a16="http://schemas.microsoft.com/office/drawing/2014/main" id="{DC38B620-4DA4-4C36-B8A6-C8EF52C4D0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38" y="6260507"/>
            <a:ext cx="428941" cy="428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ihand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22" name="Freihand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23" name="Freihand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noProof="0" dirty="0"/>
            </a:p>
          </p:txBody>
        </p:sp>
      </p:grpSp>
      <p:sp>
        <p:nvSpPr>
          <p:cNvPr id="7" name="Rechteck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>
              <a:solidFill>
                <a:schemeClr val="bg1"/>
              </a:solidFill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rtlCol="0"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de-DE" noProof="0" dirty="0"/>
              <a:t>Hier Titel einfügen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ihand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16" name="Freihand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noProof="0" dirty="0"/>
            </a:p>
          </p:txBody>
        </p:sp>
      </p:grp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313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Lidl – Wikipedia">
            <a:extLst>
              <a:ext uri="{FF2B5EF4-FFF2-40B4-BE49-F238E27FC236}">
                <a16:creationId xmlns:a16="http://schemas.microsoft.com/office/drawing/2014/main" id="{B8653409-EC43-471D-AA1C-F2239A157F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2043" y="311037"/>
            <a:ext cx="1139145" cy="113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rtlCol="0"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 dirty="0"/>
              <a:t>Hier Platzhaltertext einfügen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pic>
        <p:nvPicPr>
          <p:cNvPr id="13" name="Picture 2" descr="Lidl – Wikipedia">
            <a:extLst>
              <a:ext uri="{FF2B5EF4-FFF2-40B4-BE49-F238E27FC236}">
                <a16:creationId xmlns:a16="http://schemas.microsoft.com/office/drawing/2014/main" id="{F204309D-81BA-4375-9809-15A661AAF3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38" y="6260507"/>
            <a:ext cx="428941" cy="428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 rtlCol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>
              <a:solidFill>
                <a:schemeClr val="bg1"/>
              </a:solidFill>
            </a:endParaRP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ihand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12" name="Freihand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13" name="Freihand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noProof="0" dirty="0"/>
            </a:p>
          </p:txBody>
        </p:sp>
      </p:grpSp>
      <p:sp>
        <p:nvSpPr>
          <p:cNvPr id="15" name="Ellips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  <p:sp>
        <p:nvSpPr>
          <p:cNvPr id="23" name="Bildplatzhalt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 rtlCol="0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pic>
        <p:nvPicPr>
          <p:cNvPr id="20" name="Picture 2" descr="Lidl – Wikipedia">
            <a:extLst>
              <a:ext uri="{FF2B5EF4-FFF2-40B4-BE49-F238E27FC236}">
                <a16:creationId xmlns:a16="http://schemas.microsoft.com/office/drawing/2014/main" id="{655DF535-33A8-4841-A971-D236A814268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38" y="6260507"/>
            <a:ext cx="428941" cy="428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 rtlCol="0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 rtlCol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>
              <a:solidFill>
                <a:schemeClr val="bg1"/>
              </a:solidFill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18" name="Bildplatzhalt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pic>
        <p:nvPicPr>
          <p:cNvPr id="13" name="Picture 2" descr="Lidl – Wikipedia">
            <a:extLst>
              <a:ext uri="{FF2B5EF4-FFF2-40B4-BE49-F238E27FC236}">
                <a16:creationId xmlns:a16="http://schemas.microsoft.com/office/drawing/2014/main" id="{E38EA373-7E96-4B0E-9F90-398074B382E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38" y="6260507"/>
            <a:ext cx="428941" cy="428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23" name="Bildplatzhalt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rtlCol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Symbol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>
              <a:solidFill>
                <a:schemeClr val="bg1"/>
              </a:solidFill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rtlCol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Symbol</a:t>
            </a:r>
          </a:p>
        </p:txBody>
      </p:sp>
      <p:pic>
        <p:nvPicPr>
          <p:cNvPr id="25" name="Picture 2" descr="Lidl – Wikipedia">
            <a:extLst>
              <a:ext uri="{FF2B5EF4-FFF2-40B4-BE49-F238E27FC236}">
                <a16:creationId xmlns:a16="http://schemas.microsoft.com/office/drawing/2014/main" id="{2C23FF5C-6F57-4952-9994-5322F283637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38" y="6260507"/>
            <a:ext cx="428941" cy="428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s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 rtlCol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>
              <a:solidFill>
                <a:schemeClr val="accent2"/>
              </a:solidFill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rtlCol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de-DE" noProof="0" dirty="0"/>
              <a:t>Hier Thema 01 einfügen</a:t>
            </a:r>
          </a:p>
        </p:txBody>
      </p: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5" name="Inhaltsplatzhalt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rtlCol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de-DE" noProof="0" dirty="0"/>
              <a:t>Hier Thema 02 einfügen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24" name="Bildplatzhalt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Symbol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29" name="Bildplatzhalt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Symbol</a:t>
            </a:r>
          </a:p>
        </p:txBody>
      </p:sp>
      <p:pic>
        <p:nvPicPr>
          <p:cNvPr id="26" name="Picture 2" descr="Lidl – Wikipedia">
            <a:extLst>
              <a:ext uri="{FF2B5EF4-FFF2-40B4-BE49-F238E27FC236}">
                <a16:creationId xmlns:a16="http://schemas.microsoft.com/office/drawing/2014/main" id="{E5CD7B92-9BEF-4B72-B0A0-3ADA14124E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38" y="6260507"/>
            <a:ext cx="428941" cy="428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ihand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13" name="Freihand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14" name="Freihand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noProof="0" dirty="0"/>
            </a:p>
          </p:txBody>
        </p:sp>
      </p:grpSp>
      <p:sp>
        <p:nvSpPr>
          <p:cNvPr id="6" name="Titel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>
              <a:solidFill>
                <a:schemeClr val="bg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  <p:pic>
        <p:nvPicPr>
          <p:cNvPr id="17" name="Picture 2" descr="Lidl – Wikipedia">
            <a:extLst>
              <a:ext uri="{FF2B5EF4-FFF2-40B4-BE49-F238E27FC236}">
                <a16:creationId xmlns:a16="http://schemas.microsoft.com/office/drawing/2014/main" id="{6D33ECBF-4B67-408B-BC48-CBAFA4D631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38" y="6260507"/>
            <a:ext cx="428941" cy="428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ihand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37" name="Freihand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noProof="0" dirty="0"/>
            </a:p>
          </p:txBody>
        </p:sp>
        <p:sp>
          <p:nvSpPr>
            <p:cNvPr id="38" name="Freihand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noProof="0" dirty="0"/>
            </a:p>
          </p:txBody>
        </p:sp>
      </p:grpSp>
      <p:sp>
        <p:nvSpPr>
          <p:cNvPr id="23" name="Ellipse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21" name="Freihandform: Form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22" name="Freihandform: Form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>
              <a:solidFill>
                <a:schemeClr val="bg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de-DE" noProof="0" smtClean="0"/>
              <a:pPr rtl="0"/>
              <a:t>‹Nr.›</a:t>
            </a:fld>
            <a:endParaRPr lang="de-DE" noProof="0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1" name="Bildplatzhalt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2" name="Bildplatzhalt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7" name="Inhaltsplatzhalt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8" name="Inhaltsplatzhalt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de-DE" noProof="0" dirty="0"/>
              <a:t>Geschäftsführung 01</a:t>
            </a:r>
          </a:p>
        </p:txBody>
      </p:sp>
      <p:sp>
        <p:nvSpPr>
          <p:cNvPr id="29" name="Inhaltsplatzhalt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30" name="Inhaltsplatzhalt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de-DE" noProof="0" dirty="0"/>
              <a:t>Geschäftsführung 01</a:t>
            </a:r>
          </a:p>
        </p:txBody>
      </p:sp>
      <p:sp>
        <p:nvSpPr>
          <p:cNvPr id="31" name="Inhaltsplatzhalt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32" name="Inhaltsplatzhalt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de-DE" noProof="0" dirty="0"/>
              <a:t>Geschäftsführung 01</a:t>
            </a:r>
          </a:p>
        </p:txBody>
      </p:sp>
      <p:sp>
        <p:nvSpPr>
          <p:cNvPr id="33" name="Inhaltsplatzhalt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34" name="Inhaltsplatzhalt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de-DE" noProof="0" dirty="0"/>
              <a:t>Geschäftsführung 01</a:t>
            </a:r>
          </a:p>
        </p:txBody>
      </p:sp>
      <p:pic>
        <p:nvPicPr>
          <p:cNvPr id="41" name="Picture 2" descr="Lidl – Wikipedia">
            <a:extLst>
              <a:ext uri="{FF2B5EF4-FFF2-40B4-BE49-F238E27FC236}">
                <a16:creationId xmlns:a16="http://schemas.microsoft.com/office/drawing/2014/main" id="{6A786485-1012-434C-9C5F-CDB3029D477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38" y="6260507"/>
            <a:ext cx="428941" cy="428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5F5B716E-F937-40F9-B6CA-96B3068BCF36}" type="datetime1">
              <a:rPr lang="de-DE" noProof="0" smtClean="0"/>
              <a:t>25.02.2021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EC71654-96A5-4280-94F3-931C61A9F92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10.jpeg"/><Relationship Id="rId18" Type="http://schemas.openxmlformats.org/officeDocument/2006/relationships/image" Target="../media/image14.png"/><Relationship Id="rId26" Type="http://schemas.openxmlformats.org/officeDocument/2006/relationships/image" Target="../media/image22.png"/><Relationship Id="rId3" Type="http://schemas.openxmlformats.org/officeDocument/2006/relationships/diagramData" Target="../diagrams/data1.xml"/><Relationship Id="rId21" Type="http://schemas.openxmlformats.org/officeDocument/2006/relationships/image" Target="../media/image17.svg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openxmlformats.org/officeDocument/2006/relationships/image" Target="../media/image13.svg"/><Relationship Id="rId25" Type="http://schemas.openxmlformats.org/officeDocument/2006/relationships/image" Target="../media/image21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29" Type="http://schemas.openxmlformats.org/officeDocument/2006/relationships/image" Target="../media/image25.sv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24" Type="http://schemas.openxmlformats.org/officeDocument/2006/relationships/image" Target="../media/image20.pn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11.png"/><Relationship Id="rId23" Type="http://schemas.openxmlformats.org/officeDocument/2006/relationships/image" Target="../media/image19.svg"/><Relationship Id="rId28" Type="http://schemas.openxmlformats.org/officeDocument/2006/relationships/image" Target="../media/image24.png"/><Relationship Id="rId10" Type="http://schemas.openxmlformats.org/officeDocument/2006/relationships/diagramQuickStyle" Target="../diagrams/quickStyle2.xml"/><Relationship Id="rId19" Type="http://schemas.openxmlformats.org/officeDocument/2006/relationships/image" Target="../media/image15.svg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chart" Target="../charts/chart1.xml"/><Relationship Id="rId22" Type="http://schemas.openxmlformats.org/officeDocument/2006/relationships/image" Target="../media/image18.png"/><Relationship Id="rId27" Type="http://schemas.openxmlformats.org/officeDocument/2006/relationships/image" Target="../media/image23.svg"/><Relationship Id="rId30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diagramData" Target="../diagrams/data4.xml"/><Relationship Id="rId3" Type="http://schemas.openxmlformats.org/officeDocument/2006/relationships/chart" Target="../charts/chart2.xml"/><Relationship Id="rId7" Type="http://schemas.openxmlformats.org/officeDocument/2006/relationships/image" Target="../media/image38.svg"/><Relationship Id="rId12" Type="http://schemas.microsoft.com/office/2007/relationships/diagramDrawing" Target="../diagrams/drawing3.xml"/><Relationship Id="rId1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6" Type="http://schemas.openxmlformats.org/officeDocument/2006/relationships/diagramColors" Target="../diagrams/colors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diagramColors" Target="../diagrams/colors3.xml"/><Relationship Id="rId5" Type="http://schemas.openxmlformats.org/officeDocument/2006/relationships/image" Target="../media/image36.svg"/><Relationship Id="rId1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3.xml"/><Relationship Id="rId4" Type="http://schemas.openxmlformats.org/officeDocument/2006/relationships/image" Target="../media/image35.png"/><Relationship Id="rId9" Type="http://schemas.openxmlformats.org/officeDocument/2006/relationships/diagramLayout" Target="../diagrams/layout3.xml"/><Relationship Id="rId1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AB08B8-3DB3-4637-AE23-B8DB96D9FC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de-DE" dirty="0"/>
              <a:t>Fallstudie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198AA37-E298-4CD8-9F0F-2123ACFD96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de-DE" dirty="0"/>
              <a:t>Erweiterung des Süßwarensortiments (Eigenmarke)</a:t>
            </a:r>
          </a:p>
          <a:p>
            <a:endParaRPr lang="de-DE" dirty="0"/>
          </a:p>
          <a:p>
            <a:r>
              <a:rPr lang="de-DE" dirty="0"/>
              <a:t>Chris-Gabriel Islam</a:t>
            </a:r>
            <a:br>
              <a:rPr lang="de-DE"/>
            </a:br>
            <a:r>
              <a:rPr lang="de-DE"/>
              <a:t>26.02.2021</a:t>
            </a:r>
            <a:endParaRPr lang="de-DE" dirty="0"/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C1E05E77-A72A-4522-B794-FDF8231AF6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11" name="Picture 8" descr="https://lh4.googleusercontent.com/cr8FLR9_9L8HFieOQ8_Udtr7cYWtdTnbERj6zRO-ibFfWcqZHMzX2rUPCtA6QeJAS1TVi5BZ2vAUPOCScGWIEGAtIKvO05qbnnZfM3yeZdq3WLmVXFApoCjIB0RXX1YHDOjJtwhZApg">
            <a:extLst>
              <a:ext uri="{FF2B5EF4-FFF2-40B4-BE49-F238E27FC236}">
                <a16:creationId xmlns:a16="http://schemas.microsoft.com/office/drawing/2014/main" id="{B3A08640-017E-498A-8E79-E95A4F1760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23" r="48408" b="12012"/>
          <a:stretch/>
        </p:blipFill>
        <p:spPr bwMode="auto">
          <a:xfrm>
            <a:off x="704851" y="728544"/>
            <a:ext cx="5305662" cy="530566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172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Diagramm 52">
            <a:extLst>
              <a:ext uri="{FF2B5EF4-FFF2-40B4-BE49-F238E27FC236}">
                <a16:creationId xmlns:a16="http://schemas.microsoft.com/office/drawing/2014/main" id="{556786DC-CB74-4B6B-AADD-B5DC1179D5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3412300"/>
              </p:ext>
            </p:extLst>
          </p:nvPr>
        </p:nvGraphicFramePr>
        <p:xfrm>
          <a:off x="6328291" y="4787384"/>
          <a:ext cx="3572245" cy="2888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" name="Diagramm 12">
            <a:extLst>
              <a:ext uri="{FF2B5EF4-FFF2-40B4-BE49-F238E27FC236}">
                <a16:creationId xmlns:a16="http://schemas.microsoft.com/office/drawing/2014/main" id="{04CFAA0A-16F0-4ACB-8AFC-8D4ACEBABE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441347"/>
              </p:ext>
            </p:extLst>
          </p:nvPr>
        </p:nvGraphicFramePr>
        <p:xfrm>
          <a:off x="2071863" y="4791387"/>
          <a:ext cx="3572245" cy="2888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51B9B682-55E6-4824-BA34-E0E68C305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268" y="246621"/>
            <a:ext cx="11195269" cy="920336"/>
          </a:xfrm>
        </p:spPr>
        <p:txBody>
          <a:bodyPr/>
          <a:lstStyle/>
          <a:p>
            <a:r>
              <a:rPr lang="de-DE" dirty="0"/>
              <a:t>Management Summary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0483F34-0522-454F-B471-41E377819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 dirty="0"/>
              <a:t>1</a:t>
            </a:r>
          </a:p>
        </p:txBody>
      </p:sp>
      <p:pic>
        <p:nvPicPr>
          <p:cNvPr id="15362" name="Picture 2" descr="https://upload.wikimedia.org/wikipedia/commons/thumb/3/39/Reeses-PB-Big-Cup.jpg/1920px-Reeses-PB-Big-Cup.jpg">
            <a:extLst>
              <a:ext uri="{FF2B5EF4-FFF2-40B4-BE49-F238E27FC236}">
                <a16:creationId xmlns:a16="http://schemas.microsoft.com/office/drawing/2014/main" id="{AC29745F-6A8C-4EE5-8586-EF08B07FD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640" y="5438641"/>
            <a:ext cx="1894958" cy="737257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Diagramm 15">
            <a:extLst>
              <a:ext uri="{FF2B5EF4-FFF2-40B4-BE49-F238E27FC236}">
                <a16:creationId xmlns:a16="http://schemas.microsoft.com/office/drawing/2014/main" id="{E9D4059B-6EC0-420E-A592-ECB5174341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92999112"/>
              </p:ext>
            </p:extLst>
          </p:nvPr>
        </p:nvGraphicFramePr>
        <p:xfrm>
          <a:off x="5827023" y="1299445"/>
          <a:ext cx="3279834" cy="2675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pic>
        <p:nvPicPr>
          <p:cNvPr id="18" name="Grafik 17">
            <a:extLst>
              <a:ext uri="{FF2B5EF4-FFF2-40B4-BE49-F238E27FC236}">
                <a16:creationId xmlns:a16="http://schemas.microsoft.com/office/drawing/2014/main" id="{801B31A9-EB5A-44E1-BE90-B5B03510913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40922" y="4787384"/>
            <a:ext cx="1519084" cy="1364944"/>
          </a:xfrm>
          <a:prstGeom prst="rect">
            <a:avLst/>
          </a:prstGeom>
          <a:ln w="19050">
            <a:solidFill>
              <a:schemeClr val="tx2"/>
            </a:solidFill>
          </a:ln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5D2A251B-97AD-4525-976E-3A01C873B926}"/>
              </a:ext>
            </a:extLst>
          </p:cNvPr>
          <p:cNvSpPr txBox="1"/>
          <p:nvPr/>
        </p:nvSpPr>
        <p:spPr>
          <a:xfrm>
            <a:off x="471267" y="5514529"/>
            <a:ext cx="2679896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de-DE" dirty="0" err="1"/>
              <a:t>Reese‘s</a:t>
            </a:r>
            <a:r>
              <a:rPr lang="de-DE" dirty="0"/>
              <a:t> </a:t>
            </a:r>
            <a:r>
              <a:rPr lang="de-DE" dirty="0" err="1"/>
              <a:t>Peanut</a:t>
            </a:r>
            <a:r>
              <a:rPr lang="de-DE" dirty="0"/>
              <a:t> Butter Cup  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0E331388-09C1-46E5-B405-F747898934A2}"/>
              </a:ext>
            </a:extLst>
          </p:cNvPr>
          <p:cNvSpPr/>
          <p:nvPr/>
        </p:nvSpPr>
        <p:spPr>
          <a:xfrm>
            <a:off x="0" y="1389929"/>
            <a:ext cx="5044290" cy="6210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C3FB520D-129F-49FB-AAFA-737E5F6A73B2}"/>
              </a:ext>
            </a:extLst>
          </p:cNvPr>
          <p:cNvSpPr txBox="1">
            <a:spLocks/>
          </p:cNvSpPr>
          <p:nvPr/>
        </p:nvSpPr>
        <p:spPr>
          <a:xfrm>
            <a:off x="491636" y="1451947"/>
            <a:ext cx="2513709" cy="495389"/>
          </a:xfrm>
          <a:prstGeom prst="rect">
            <a:avLst/>
          </a:prstGeom>
        </p:spPr>
        <p:txBody>
          <a:bodyPr lIns="0" tIns="0" rIns="0" bIns="0" rtlCol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cap="all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/>
              <a:t>Fragestellung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3C6AD721-81D4-4EEF-A773-027D188D625B}"/>
              </a:ext>
            </a:extLst>
          </p:cNvPr>
          <p:cNvGrpSpPr/>
          <p:nvPr/>
        </p:nvGrpSpPr>
        <p:grpSpPr>
          <a:xfrm>
            <a:off x="4754447" y="1396446"/>
            <a:ext cx="604773" cy="605986"/>
            <a:chOff x="4733380" y="2596896"/>
            <a:chExt cx="832104" cy="833772"/>
          </a:xfrm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A99A6368-02FF-410C-9367-63A81E27E5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33380" y="2598564"/>
              <a:ext cx="832104" cy="832104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 dirty="0"/>
            </a:p>
          </p:txBody>
        </p:sp>
        <p:pic>
          <p:nvPicPr>
            <p:cNvPr id="5" name="Grafik 4" descr="Fragezeichen">
              <a:extLst>
                <a:ext uri="{FF2B5EF4-FFF2-40B4-BE49-F238E27FC236}">
                  <a16:creationId xmlns:a16="http://schemas.microsoft.com/office/drawing/2014/main" id="{279920AA-9B8B-4CD5-ABB0-43A5C105C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733380" y="2596896"/>
              <a:ext cx="832104" cy="832104"/>
            </a:xfrm>
            <a:prstGeom prst="rect">
              <a:avLst/>
            </a:prstGeom>
          </p:spPr>
        </p:pic>
      </p:grpSp>
      <p:sp>
        <p:nvSpPr>
          <p:cNvPr id="38" name="Textfeld 37">
            <a:extLst>
              <a:ext uri="{FF2B5EF4-FFF2-40B4-BE49-F238E27FC236}">
                <a16:creationId xmlns:a16="http://schemas.microsoft.com/office/drawing/2014/main" id="{AE030E60-4911-40FB-A4E5-546168D7D83B}"/>
              </a:ext>
            </a:extLst>
          </p:cNvPr>
          <p:cNvSpPr txBox="1"/>
          <p:nvPr/>
        </p:nvSpPr>
        <p:spPr>
          <a:xfrm>
            <a:off x="1944805" y="3579605"/>
            <a:ext cx="30494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8.371</a:t>
            </a:r>
            <a:r>
              <a:rPr lang="de-DE" dirty="0"/>
              <a:t> Befragte</a:t>
            </a:r>
          </a:p>
          <a:p>
            <a:r>
              <a:rPr lang="de-DE" dirty="0"/>
              <a:t>83 Produkte</a:t>
            </a:r>
          </a:p>
          <a:p>
            <a:r>
              <a:rPr lang="de-DE"/>
              <a:t>269.000 </a:t>
            </a:r>
            <a:r>
              <a:rPr lang="de-DE" dirty="0"/>
              <a:t>Vergleiche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8086972E-E1EF-47C5-A095-1B0E43FFFB98}"/>
              </a:ext>
            </a:extLst>
          </p:cNvPr>
          <p:cNvSpPr txBox="1"/>
          <p:nvPr/>
        </p:nvSpPr>
        <p:spPr>
          <a:xfrm>
            <a:off x="491636" y="2056045"/>
            <a:ext cx="5012296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de-DE" dirty="0"/>
              <a:t>Welche Eigenschaften soll die neue Süßware besitzen um größtmögliche Beliebtheit zu erreichen?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D5235E96-A632-4160-9289-631AE275B1C7}"/>
              </a:ext>
            </a:extLst>
          </p:cNvPr>
          <p:cNvSpPr/>
          <p:nvPr/>
        </p:nvSpPr>
        <p:spPr>
          <a:xfrm>
            <a:off x="-385629" y="2808408"/>
            <a:ext cx="5429918" cy="6210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42" name="Inhaltsplatzhalter 2">
            <a:extLst>
              <a:ext uri="{FF2B5EF4-FFF2-40B4-BE49-F238E27FC236}">
                <a16:creationId xmlns:a16="http://schemas.microsoft.com/office/drawing/2014/main" id="{E17195F7-9D32-4936-9975-3E1E3091AFE7}"/>
              </a:ext>
            </a:extLst>
          </p:cNvPr>
          <p:cNvSpPr txBox="1">
            <a:spLocks/>
          </p:cNvSpPr>
          <p:nvPr/>
        </p:nvSpPr>
        <p:spPr>
          <a:xfrm>
            <a:off x="491636" y="2870426"/>
            <a:ext cx="2790650" cy="495389"/>
          </a:xfrm>
          <a:prstGeom prst="rect">
            <a:avLst/>
          </a:prstGeom>
        </p:spPr>
        <p:txBody>
          <a:bodyPr lIns="0" tIns="0" rIns="0" bIns="0" rtlCol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cap="all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/>
              <a:t>Datengrundlage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50812E7B-E1A8-4570-AB41-1CEBFE5F7655}"/>
              </a:ext>
            </a:extLst>
          </p:cNvPr>
          <p:cNvGrpSpPr/>
          <p:nvPr/>
        </p:nvGrpSpPr>
        <p:grpSpPr>
          <a:xfrm>
            <a:off x="4749557" y="2817000"/>
            <a:ext cx="609663" cy="609663"/>
            <a:chOff x="4963315" y="5202691"/>
            <a:chExt cx="832104" cy="832104"/>
          </a:xfrm>
        </p:grpSpPr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26F1036A-004B-4C33-8CAA-3F6FBA6D01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63315" y="5202691"/>
              <a:ext cx="832104" cy="832104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 dirty="0"/>
            </a:p>
          </p:txBody>
        </p:sp>
        <p:pic>
          <p:nvPicPr>
            <p:cNvPr id="39" name="Grafik 38" descr="Gruppe von Männern">
              <a:extLst>
                <a:ext uri="{FF2B5EF4-FFF2-40B4-BE49-F238E27FC236}">
                  <a16:creationId xmlns:a16="http://schemas.microsoft.com/office/drawing/2014/main" id="{B9E5A52A-42BD-4E0E-BA5B-F191971D4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041382" y="5284920"/>
              <a:ext cx="675970" cy="675970"/>
            </a:xfrm>
            <a:prstGeom prst="rect">
              <a:avLst/>
            </a:prstGeom>
          </p:spPr>
        </p:pic>
      </p:grpSp>
      <p:sp>
        <p:nvSpPr>
          <p:cNvPr id="43" name="Textfeld 42">
            <a:extLst>
              <a:ext uri="{FF2B5EF4-FFF2-40B4-BE49-F238E27FC236}">
                <a16:creationId xmlns:a16="http://schemas.microsoft.com/office/drawing/2014/main" id="{203A251D-58EA-451D-995B-2F5B775C815A}"/>
              </a:ext>
            </a:extLst>
          </p:cNvPr>
          <p:cNvSpPr txBox="1"/>
          <p:nvPr/>
        </p:nvSpPr>
        <p:spPr>
          <a:xfrm>
            <a:off x="471267" y="3841222"/>
            <a:ext cx="1186935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de-DE" dirty="0"/>
              <a:t>GfK-Daten</a:t>
            </a:r>
          </a:p>
        </p:txBody>
      </p:sp>
      <p:sp>
        <p:nvSpPr>
          <p:cNvPr id="11" name="Geschweifte Klammer links 10">
            <a:extLst>
              <a:ext uri="{FF2B5EF4-FFF2-40B4-BE49-F238E27FC236}">
                <a16:creationId xmlns:a16="http://schemas.microsoft.com/office/drawing/2014/main" id="{417252FC-0DCA-4EF8-91BA-3F3F1FC08599}"/>
              </a:ext>
            </a:extLst>
          </p:cNvPr>
          <p:cNvSpPr/>
          <p:nvPr/>
        </p:nvSpPr>
        <p:spPr>
          <a:xfrm>
            <a:off x="1547461" y="3579604"/>
            <a:ext cx="397058" cy="90039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97CC286A-3261-4F8E-AE37-D0A432708E78}"/>
              </a:ext>
            </a:extLst>
          </p:cNvPr>
          <p:cNvSpPr/>
          <p:nvPr/>
        </p:nvSpPr>
        <p:spPr>
          <a:xfrm>
            <a:off x="-32881" y="4665616"/>
            <a:ext cx="5054380" cy="6210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47" name="Inhaltsplatzhalter 2">
            <a:extLst>
              <a:ext uri="{FF2B5EF4-FFF2-40B4-BE49-F238E27FC236}">
                <a16:creationId xmlns:a16="http://schemas.microsoft.com/office/drawing/2014/main" id="{481CD82E-93C5-4F13-9C6E-7B13EBF275F5}"/>
              </a:ext>
            </a:extLst>
          </p:cNvPr>
          <p:cNvSpPr txBox="1">
            <a:spLocks/>
          </p:cNvSpPr>
          <p:nvPr/>
        </p:nvSpPr>
        <p:spPr>
          <a:xfrm>
            <a:off x="471267" y="4754144"/>
            <a:ext cx="3297473" cy="495389"/>
          </a:xfrm>
          <a:prstGeom prst="rect">
            <a:avLst/>
          </a:prstGeom>
        </p:spPr>
        <p:txBody>
          <a:bodyPr lIns="0" tIns="0" rIns="0" bIns="0" rtlCol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cap="all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/>
              <a:t>Bisheriger Favorit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D90FD8A1-D92A-40D7-9061-06322B329005}"/>
              </a:ext>
            </a:extLst>
          </p:cNvPr>
          <p:cNvGrpSpPr/>
          <p:nvPr/>
        </p:nvGrpSpPr>
        <p:grpSpPr>
          <a:xfrm>
            <a:off x="4734086" y="4665616"/>
            <a:ext cx="621096" cy="621096"/>
            <a:chOff x="513381" y="3715071"/>
            <a:chExt cx="832104" cy="832104"/>
          </a:xfrm>
        </p:grpSpPr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4C37E51A-62C3-483D-894F-B2C4F12C83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3381" y="3715071"/>
              <a:ext cx="832104" cy="832104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 dirty="0"/>
            </a:p>
          </p:txBody>
        </p:sp>
        <p:pic>
          <p:nvPicPr>
            <p:cNvPr id="28" name="Grafik 27" descr="Menüband">
              <a:extLst>
                <a:ext uri="{FF2B5EF4-FFF2-40B4-BE49-F238E27FC236}">
                  <a16:creationId xmlns:a16="http://schemas.microsoft.com/office/drawing/2014/main" id="{A32F63D1-53FB-4080-888D-BEFBF64FE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00381" y="3795252"/>
              <a:ext cx="658103" cy="658103"/>
            </a:xfrm>
            <a:prstGeom prst="rect">
              <a:avLst/>
            </a:prstGeom>
          </p:spPr>
        </p:pic>
      </p:grpSp>
      <p:sp>
        <p:nvSpPr>
          <p:cNvPr id="48" name="Rechteck 47">
            <a:extLst>
              <a:ext uri="{FF2B5EF4-FFF2-40B4-BE49-F238E27FC236}">
                <a16:creationId xmlns:a16="http://schemas.microsoft.com/office/drawing/2014/main" id="{5C4B03C1-63F2-4289-9C93-589D0C0BD290}"/>
              </a:ext>
            </a:extLst>
          </p:cNvPr>
          <p:cNvSpPr/>
          <p:nvPr/>
        </p:nvSpPr>
        <p:spPr>
          <a:xfrm>
            <a:off x="6316848" y="204062"/>
            <a:ext cx="6020518" cy="6210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0B24F5B8-FA2F-4794-8349-864DD9296753}"/>
              </a:ext>
            </a:extLst>
          </p:cNvPr>
          <p:cNvGrpSpPr/>
          <p:nvPr/>
        </p:nvGrpSpPr>
        <p:grpSpPr>
          <a:xfrm>
            <a:off x="5977377" y="204062"/>
            <a:ext cx="617554" cy="617554"/>
            <a:chOff x="5721096" y="1942784"/>
            <a:chExt cx="832104" cy="832104"/>
          </a:xfrm>
        </p:grpSpPr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1BED3A70-36C3-4DBD-9F5D-D200C657CD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21096" y="1942784"/>
              <a:ext cx="832104" cy="832104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 dirty="0"/>
            </a:p>
          </p:txBody>
        </p:sp>
        <p:pic>
          <p:nvPicPr>
            <p:cNvPr id="35" name="Grafik 34" descr="Recherche">
              <a:extLst>
                <a:ext uri="{FF2B5EF4-FFF2-40B4-BE49-F238E27FC236}">
                  <a16:creationId xmlns:a16="http://schemas.microsoft.com/office/drawing/2014/main" id="{B1CBE5C1-D409-4F6D-9212-A31E849F2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5795419" y="1998490"/>
              <a:ext cx="683458" cy="683458"/>
            </a:xfrm>
            <a:prstGeom prst="rect">
              <a:avLst/>
            </a:prstGeom>
          </p:spPr>
        </p:pic>
      </p:grpSp>
      <p:sp>
        <p:nvSpPr>
          <p:cNvPr id="49" name="Inhaltsplatzhalter 2">
            <a:extLst>
              <a:ext uri="{FF2B5EF4-FFF2-40B4-BE49-F238E27FC236}">
                <a16:creationId xmlns:a16="http://schemas.microsoft.com/office/drawing/2014/main" id="{1CC8A32C-1892-4FEE-979F-B569F55684D5}"/>
              </a:ext>
            </a:extLst>
          </p:cNvPr>
          <p:cNvSpPr txBox="1">
            <a:spLocks/>
          </p:cNvSpPr>
          <p:nvPr/>
        </p:nvSpPr>
        <p:spPr>
          <a:xfrm>
            <a:off x="6911149" y="266158"/>
            <a:ext cx="3570344" cy="495389"/>
          </a:xfrm>
          <a:prstGeom prst="rect">
            <a:avLst/>
          </a:prstGeom>
        </p:spPr>
        <p:txBody>
          <a:bodyPr lIns="0" tIns="0" rIns="0" bIns="0" rtlCol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cap="all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/>
              <a:t>Datenanalyse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D6E8C888-AA7A-4C3F-8BC0-CEDA75D0E01D}"/>
              </a:ext>
            </a:extLst>
          </p:cNvPr>
          <p:cNvSpPr/>
          <p:nvPr/>
        </p:nvSpPr>
        <p:spPr>
          <a:xfrm>
            <a:off x="6328291" y="4019584"/>
            <a:ext cx="6367348" cy="6210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sp>
        <p:nvSpPr>
          <p:cNvPr id="52" name="Inhaltsplatzhalter 2">
            <a:extLst>
              <a:ext uri="{FF2B5EF4-FFF2-40B4-BE49-F238E27FC236}">
                <a16:creationId xmlns:a16="http://schemas.microsoft.com/office/drawing/2014/main" id="{06ED57F9-4B0C-4343-B1FA-E3CDC183F02F}"/>
              </a:ext>
            </a:extLst>
          </p:cNvPr>
          <p:cNvSpPr txBox="1">
            <a:spLocks/>
          </p:cNvSpPr>
          <p:nvPr/>
        </p:nvSpPr>
        <p:spPr>
          <a:xfrm>
            <a:off x="6911149" y="4082436"/>
            <a:ext cx="2239886" cy="495389"/>
          </a:xfrm>
          <a:prstGeom prst="rect">
            <a:avLst/>
          </a:prstGeom>
        </p:spPr>
        <p:txBody>
          <a:bodyPr lIns="0" tIns="0" rIns="0" bIns="0" rtlCol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cap="all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/>
              <a:t>Empfehlung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E0EFD061-3A02-44F2-AE09-7CA19F057DA1}"/>
              </a:ext>
            </a:extLst>
          </p:cNvPr>
          <p:cNvGrpSpPr/>
          <p:nvPr/>
        </p:nvGrpSpPr>
        <p:grpSpPr>
          <a:xfrm>
            <a:off x="5993546" y="4022505"/>
            <a:ext cx="618386" cy="618174"/>
            <a:chOff x="7568026" y="3877548"/>
            <a:chExt cx="832389" cy="832104"/>
          </a:xfrm>
        </p:grpSpPr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55CB71F0-4DF6-495C-B5A1-FBFF19384D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68026" y="3877548"/>
              <a:ext cx="832104" cy="832104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 dirty="0"/>
            </a:p>
          </p:txBody>
        </p:sp>
        <p:pic>
          <p:nvPicPr>
            <p:cNvPr id="30" name="Grafik 29" descr="Puzzleteile">
              <a:extLst>
                <a:ext uri="{FF2B5EF4-FFF2-40B4-BE49-F238E27FC236}">
                  <a16:creationId xmlns:a16="http://schemas.microsoft.com/office/drawing/2014/main" id="{EA33A162-0632-4A97-85EF-08557566B8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7663158" y="3905685"/>
              <a:ext cx="737257" cy="737257"/>
            </a:xfrm>
            <a:prstGeom prst="rect">
              <a:avLst/>
            </a:prstGeom>
          </p:spPr>
        </p:pic>
      </p:grpSp>
      <p:sp>
        <p:nvSpPr>
          <p:cNvPr id="54" name="Textfeld 53">
            <a:extLst>
              <a:ext uri="{FF2B5EF4-FFF2-40B4-BE49-F238E27FC236}">
                <a16:creationId xmlns:a16="http://schemas.microsoft.com/office/drawing/2014/main" id="{95F9CEEC-E980-4B5C-9D1C-7F91D2356964}"/>
              </a:ext>
            </a:extLst>
          </p:cNvPr>
          <p:cNvSpPr txBox="1"/>
          <p:nvPr/>
        </p:nvSpPr>
        <p:spPr>
          <a:xfrm>
            <a:off x="8773418" y="4721888"/>
            <a:ext cx="33804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Nicht hart und nicht mehrteilig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Riegel möglich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Preis möglichst günstig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Zuckergehalt erfordert weitere Analyse</a:t>
            </a:r>
          </a:p>
        </p:txBody>
      </p: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205EA18A-4CEA-4B43-A6BA-E8530E1D3CD4}"/>
              </a:ext>
            </a:extLst>
          </p:cNvPr>
          <p:cNvGrpSpPr/>
          <p:nvPr/>
        </p:nvGrpSpPr>
        <p:grpSpPr>
          <a:xfrm>
            <a:off x="3833677" y="4665616"/>
            <a:ext cx="675120" cy="631161"/>
            <a:chOff x="1063477" y="5883861"/>
            <a:chExt cx="904002" cy="845139"/>
          </a:xfrm>
        </p:grpSpPr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3F86FC90-A07B-48F5-B63D-36F1C254F6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3019" y="5883861"/>
              <a:ext cx="832104" cy="832104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 dirty="0"/>
            </a:p>
          </p:txBody>
        </p: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311A620D-760E-4CBD-A3AF-C1003DCED336}"/>
                </a:ext>
              </a:extLst>
            </p:cNvPr>
            <p:cNvSpPr txBox="1"/>
            <p:nvPr/>
          </p:nvSpPr>
          <p:spPr>
            <a:xfrm>
              <a:off x="1063477" y="5945970"/>
              <a:ext cx="904002" cy="783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solidFill>
                    <a:schemeClr val="bg1"/>
                  </a:solidFill>
                </a:rPr>
                <a:t>84%</a:t>
              </a:r>
            </a:p>
            <a:p>
              <a:pPr algn="ctr"/>
              <a:r>
                <a:rPr lang="de-DE" sz="900" dirty="0">
                  <a:solidFill>
                    <a:schemeClr val="bg1"/>
                  </a:solidFill>
                </a:rPr>
                <a:t>Gewinn-rate</a:t>
              </a:r>
              <a:endParaRPr lang="de-DE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53773D5D-5F23-40BD-B0D9-15995D226518}"/>
              </a:ext>
            </a:extLst>
          </p:cNvPr>
          <p:cNvGrpSpPr/>
          <p:nvPr/>
        </p:nvGrpSpPr>
        <p:grpSpPr>
          <a:xfrm>
            <a:off x="11175920" y="4019584"/>
            <a:ext cx="621096" cy="631134"/>
            <a:chOff x="1093019" y="5883861"/>
            <a:chExt cx="832104" cy="845552"/>
          </a:xfrm>
        </p:grpSpPr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6ABF61A9-952C-4F12-A207-E21E53F741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3019" y="5883861"/>
              <a:ext cx="832104" cy="832104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sz="1400" noProof="0" dirty="0"/>
            </a:p>
          </p:txBody>
        </p: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6220D881-63A5-4244-81F3-288CE0058DE5}"/>
                </a:ext>
              </a:extLst>
            </p:cNvPr>
            <p:cNvSpPr txBox="1"/>
            <p:nvPr/>
          </p:nvSpPr>
          <p:spPr>
            <a:xfrm>
              <a:off x="1093019" y="5945970"/>
              <a:ext cx="818101" cy="783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solidFill>
                    <a:schemeClr val="bg1"/>
                  </a:solidFill>
                </a:rPr>
                <a:t>&gt;88%</a:t>
              </a:r>
            </a:p>
            <a:p>
              <a:pPr algn="ctr"/>
              <a:r>
                <a:rPr lang="de-DE" sz="900" dirty="0">
                  <a:solidFill>
                    <a:schemeClr val="bg1"/>
                  </a:solidFill>
                </a:rPr>
                <a:t>Gewinn-rate</a:t>
              </a:r>
            </a:p>
          </p:txBody>
        </p:sp>
      </p:grp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368CAD48-5E77-4A89-9A34-67BB2B0D99C9}"/>
              </a:ext>
            </a:extLst>
          </p:cNvPr>
          <p:cNvGrpSpPr/>
          <p:nvPr/>
        </p:nvGrpSpPr>
        <p:grpSpPr>
          <a:xfrm>
            <a:off x="10145076" y="4032037"/>
            <a:ext cx="618174" cy="618174"/>
            <a:chOff x="10076087" y="3887096"/>
            <a:chExt cx="832104" cy="832104"/>
          </a:xfrm>
        </p:grpSpPr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2A7069FD-D95F-431B-B461-8B2F7AD807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76087" y="3887096"/>
              <a:ext cx="832104" cy="832104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 dirty="0"/>
            </a:p>
          </p:txBody>
        </p:sp>
        <p:pic>
          <p:nvPicPr>
            <p:cNvPr id="66" name="Grafik 65">
              <a:extLst>
                <a:ext uri="{FF2B5EF4-FFF2-40B4-BE49-F238E27FC236}">
                  <a16:creationId xmlns:a16="http://schemas.microsoft.com/office/drawing/2014/main" id="{87CA8CDE-14A1-4E27-BEB9-48AB66D42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10185692" y="3987045"/>
              <a:ext cx="604280" cy="604280"/>
            </a:xfrm>
            <a:prstGeom prst="rect">
              <a:avLst/>
            </a:prstGeom>
          </p:spPr>
        </p:pic>
      </p:grpSp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E1D49D5E-BBA0-4E63-B5A1-7C7D0E517D44}"/>
              </a:ext>
            </a:extLst>
          </p:cNvPr>
          <p:cNvGrpSpPr/>
          <p:nvPr/>
        </p:nvGrpSpPr>
        <p:grpSpPr>
          <a:xfrm>
            <a:off x="3856752" y="2827335"/>
            <a:ext cx="605682" cy="605682"/>
            <a:chOff x="3763160" y="2694505"/>
            <a:chExt cx="832104" cy="832104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63ABD25-D2E4-479C-8A59-D71EBBA823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63160" y="2694505"/>
              <a:ext cx="832104" cy="832104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 dirty="0"/>
            </a:p>
          </p:txBody>
        </p:sp>
        <p:pic>
          <p:nvPicPr>
            <p:cNvPr id="75" name="Grafik 74" descr="Hochspannung">
              <a:extLst>
                <a:ext uri="{FF2B5EF4-FFF2-40B4-BE49-F238E27FC236}">
                  <a16:creationId xmlns:a16="http://schemas.microsoft.com/office/drawing/2014/main" id="{541B8EEC-303F-4E72-9289-4F6867C4F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3879600" y="2777391"/>
              <a:ext cx="585134" cy="585134"/>
            </a:xfrm>
            <a:prstGeom prst="rect">
              <a:avLst/>
            </a:prstGeom>
          </p:spPr>
        </p:pic>
      </p:grpSp>
      <p:sp>
        <p:nvSpPr>
          <p:cNvPr id="81" name="Rechteck 80">
            <a:extLst>
              <a:ext uri="{FF2B5EF4-FFF2-40B4-BE49-F238E27FC236}">
                <a16:creationId xmlns:a16="http://schemas.microsoft.com/office/drawing/2014/main" id="{81A30355-5525-4A78-8F89-0F1E11B79EA2}"/>
              </a:ext>
            </a:extLst>
          </p:cNvPr>
          <p:cNvSpPr/>
          <p:nvPr/>
        </p:nvSpPr>
        <p:spPr>
          <a:xfrm>
            <a:off x="5734339" y="-1"/>
            <a:ext cx="28800" cy="687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F71E61F0-DB6F-4600-BEFA-D460DC2B88FE}"/>
              </a:ext>
            </a:extLst>
          </p:cNvPr>
          <p:cNvPicPr>
            <a:picLocks noChangeAspect="1"/>
          </p:cNvPicPr>
          <p:nvPr/>
        </p:nvPicPr>
        <p:blipFill>
          <a:blip r:embed="rId3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58049" y="890380"/>
            <a:ext cx="4444411" cy="274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271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CDAD77-1480-4AA6-8E25-1995B8E90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 und Annahmen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FECC3A7-F34C-4D55-9276-18661620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r>
              <a:rPr lang="de-DE" noProof="0" dirty="0"/>
              <a:t>2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EEA0097-878F-4BA5-ACD6-64006187F383}"/>
              </a:ext>
            </a:extLst>
          </p:cNvPr>
          <p:cNvSpPr/>
          <p:nvPr/>
        </p:nvSpPr>
        <p:spPr>
          <a:xfrm>
            <a:off x="1739702" y="1338451"/>
            <a:ext cx="10140464" cy="581049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9568" tIns="45412" rIns="45412" bIns="45412" numCol="1" spcCol="1270" anchor="ctr" anchorCtr="0">
            <a:noAutofit/>
          </a:bodyPr>
          <a:lstStyle/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de-DE" sz="1400" kern="1200" dirty="0"/>
              <a:t>Entfernen von Ausreißern (</a:t>
            </a:r>
            <a:r>
              <a:rPr lang="de-DE" sz="1400" kern="1200" dirty="0" err="1"/>
              <a:t>One</a:t>
            </a:r>
            <a:r>
              <a:rPr lang="de-DE" sz="1400" kern="1200" dirty="0"/>
              <a:t> </a:t>
            </a:r>
            <a:r>
              <a:rPr lang="de-DE" sz="1400" kern="1200" dirty="0" err="1"/>
              <a:t>dime</a:t>
            </a:r>
            <a:r>
              <a:rPr lang="de-DE" sz="1400" kern="1200" dirty="0"/>
              <a:t>, </a:t>
            </a:r>
            <a:r>
              <a:rPr lang="de-DE" sz="1400" kern="1200" dirty="0" err="1"/>
              <a:t>One</a:t>
            </a:r>
            <a:r>
              <a:rPr lang="de-DE" sz="1400" kern="1200" dirty="0"/>
              <a:t> </a:t>
            </a:r>
            <a:r>
              <a:rPr lang="de-DE" sz="1400" kern="1200" dirty="0" err="1"/>
              <a:t>quarter</a:t>
            </a:r>
            <a:r>
              <a:rPr lang="de-DE" sz="1400" kern="1200" dirty="0"/>
              <a:t>) und Anpassen des </a:t>
            </a:r>
            <a:r>
              <a:rPr lang="de-DE" sz="1400" kern="1200" dirty="0" err="1"/>
              <a:t>Perzentilrangs</a:t>
            </a:r>
            <a:r>
              <a:rPr lang="de-DE" sz="1400" kern="1200" dirty="0"/>
              <a:t> der Variablen für Zuckergehalt und Preis</a:t>
            </a:r>
          </a:p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de-DE" sz="1400" kern="1200" dirty="0"/>
              <a:t>Überprüfung der Variable für den Zuckergehalt mittels Internetrecherche; Ergebnis: unplausibel, daher spätere Robustheitsanalyse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AB40BC8-F010-4AA5-AE0A-A61988C29EFB}"/>
              </a:ext>
            </a:extLst>
          </p:cNvPr>
          <p:cNvSpPr/>
          <p:nvPr/>
        </p:nvSpPr>
        <p:spPr>
          <a:xfrm>
            <a:off x="1739701" y="2250424"/>
            <a:ext cx="10140464" cy="583110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9568" tIns="45412" rIns="45412" bIns="45412" numCol="1" spcCol="1270" anchor="ctr" anchorCtr="0">
            <a:noAutofit/>
          </a:bodyPr>
          <a:lstStyle/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de-DE" sz="1400" kern="1200" dirty="0"/>
              <a:t>Manueller Blick in die Daten</a:t>
            </a:r>
          </a:p>
          <a:p>
            <a:pPr marL="114300" lvl="1" indent="-114300" algn="l" defTabSz="6223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de-DE" sz="1400" kern="1200" dirty="0"/>
              <a:t>Fehlende Werte, zusammenfassende Statistiken, Korrelationen, Response-Funktionen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EA073FF-8EE6-43D0-9035-AD40CC149848}"/>
              </a:ext>
            </a:extLst>
          </p:cNvPr>
          <p:cNvSpPr/>
          <p:nvPr/>
        </p:nvSpPr>
        <p:spPr>
          <a:xfrm>
            <a:off x="1739701" y="3167036"/>
            <a:ext cx="10140465" cy="1393610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9784" tIns="40967" rIns="40967" bIns="40967" numCol="1" spcCol="1270" anchor="ctr" anchorCtr="0">
            <a:noAutofit/>
          </a:bodyPr>
          <a:lstStyle/>
          <a:p>
            <a:pPr marL="57150" lvl="1" indent="-57150" algn="l" defTabSz="3111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de-DE" sz="1400" kern="1200" dirty="0"/>
              <a:t>Testen </a:t>
            </a:r>
            <a:r>
              <a:rPr lang="de-DE" sz="1400" dirty="0"/>
              <a:t>diverser</a:t>
            </a:r>
            <a:r>
              <a:rPr lang="de-DE" sz="1400" kern="1200" dirty="0"/>
              <a:t> Modelle inkl. Modellspezifikationen: Multiple lineare Regression mit Preis und Zuckergehalt als Kontrollvariablen</a:t>
            </a:r>
          </a:p>
          <a:p>
            <a:pPr marL="571500" lvl="3" indent="-57150" defTabSz="3111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de-DE" sz="1400" kern="1200" dirty="0"/>
              <a:t>mit/ohne quadratische Terme für Preis und Zuckergehalt</a:t>
            </a:r>
          </a:p>
          <a:p>
            <a:pPr marL="571500" lvl="3" indent="-57150" defTabSz="3111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de-DE" sz="1400" kern="1200" dirty="0"/>
              <a:t>mit/ohne Interaktionstermen für Produkteigenschaften von Rang 2 inkl. LASSO-Verfahren um für </a:t>
            </a:r>
            <a:r>
              <a:rPr lang="de-DE" sz="1400" kern="1200" dirty="0" err="1"/>
              <a:t>Kolinearität</a:t>
            </a:r>
            <a:r>
              <a:rPr lang="de-DE" sz="1400" kern="1200" dirty="0"/>
              <a:t> zu kontrollieren</a:t>
            </a:r>
          </a:p>
          <a:p>
            <a:pPr marL="57150" lvl="1" indent="-57150" algn="l" defTabSz="3111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de-DE" sz="1400" kern="1200" dirty="0"/>
              <a:t>Robustheitsanalysen:</a:t>
            </a:r>
          </a:p>
          <a:p>
            <a:pPr marL="571500" lvl="3" indent="-57150" defTabSz="3111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de-DE" sz="1400" kern="1200" dirty="0"/>
              <a:t>Entfernen der Variable für den Zuckergehalt</a:t>
            </a:r>
          </a:p>
          <a:p>
            <a:pPr marL="571500" lvl="3" indent="-57150" defTabSz="3111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de-DE" sz="1400" kern="1200" dirty="0"/>
              <a:t>Random-</a:t>
            </a:r>
            <a:r>
              <a:rPr lang="de-DE" sz="1400" kern="1200" dirty="0" err="1"/>
              <a:t>Intercept</a:t>
            </a:r>
            <a:r>
              <a:rPr lang="de-DE" sz="1400" kern="1200" dirty="0"/>
              <a:t>-Modell zur Kontrolle von latenten Effekten durch verschiedene Hersteller (Information per Internetrecherche)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5063448-2BBE-4F54-8C8C-3250E87C97CD}"/>
              </a:ext>
            </a:extLst>
          </p:cNvPr>
          <p:cNvSpPr/>
          <p:nvPr/>
        </p:nvSpPr>
        <p:spPr>
          <a:xfrm>
            <a:off x="1739700" y="4951130"/>
            <a:ext cx="10140465" cy="1053754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1120" tIns="42872" rIns="42872" bIns="42873" numCol="1" spcCol="1270" anchor="ctr" anchorCtr="0">
            <a:noAutofit/>
          </a:bodyPr>
          <a:lstStyle/>
          <a:p>
            <a:pPr marL="57150" lvl="1" indent="-57150" algn="l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de-DE" sz="1400" kern="1200" dirty="0"/>
              <a:t>Grid zur Bestimmung der Kombination von Eigenschaften mit der größten Gewinnrate (Schrittweite für Preisvariable: 0,2)</a:t>
            </a:r>
          </a:p>
          <a:p>
            <a:pPr marL="57150" lvl="1" indent="-57150" algn="l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de-DE" sz="1400" kern="1200" dirty="0"/>
              <a:t>Annahme: Ein Produkt kann höchstens fünf Eigenschaften besitzen (Wert über Datensatz kalkuliert)</a:t>
            </a:r>
          </a:p>
          <a:p>
            <a:pPr marL="57150" lvl="1" indent="-57150" algn="l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de-DE" sz="1400" kern="1200" dirty="0"/>
              <a:t>Bestimmen der Gewinnrate über trainiertes Modell inkl. Interaktionsterme und ohne Betrachtung des Zuckergehalts</a:t>
            </a:r>
          </a:p>
          <a:p>
            <a:pPr marL="57150" lvl="1" indent="-57150" algn="l" defTabSz="4445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de-DE" sz="1400" kern="1200" dirty="0"/>
              <a:t>Manuelle Analyse der Top 20 Beobachtungen und Auswahl der Eigenschaften, die in allen 20 Produkten gewählt wurden  </a:t>
            </a:r>
          </a:p>
        </p:txBody>
      </p:sp>
      <p:sp>
        <p:nvSpPr>
          <p:cNvPr id="20" name="Legende: mit Pfeil nach unten 19">
            <a:extLst>
              <a:ext uri="{FF2B5EF4-FFF2-40B4-BE49-F238E27FC236}">
                <a16:creationId xmlns:a16="http://schemas.microsoft.com/office/drawing/2014/main" id="{60E1B53E-7D34-428E-933B-830B6BE1FA75}"/>
              </a:ext>
            </a:extLst>
          </p:cNvPr>
          <p:cNvSpPr/>
          <p:nvPr/>
        </p:nvSpPr>
        <p:spPr>
          <a:xfrm>
            <a:off x="515938" y="1338451"/>
            <a:ext cx="1223765" cy="896287"/>
          </a:xfrm>
          <a:prstGeom prst="downArrowCallout">
            <a:avLst>
              <a:gd name="adj1" fmla="val 31278"/>
              <a:gd name="adj2" fmla="val 35202"/>
              <a:gd name="adj3" fmla="val 2500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600" dirty="0" err="1"/>
              <a:t>Datenauf</a:t>
            </a:r>
            <a:r>
              <a:rPr lang="de-DE" sz="1600" dirty="0"/>
              <a:t>-bereitung</a:t>
            </a:r>
          </a:p>
        </p:txBody>
      </p:sp>
      <p:sp>
        <p:nvSpPr>
          <p:cNvPr id="21" name="Legende: mit Pfeil nach unten 20">
            <a:extLst>
              <a:ext uri="{FF2B5EF4-FFF2-40B4-BE49-F238E27FC236}">
                <a16:creationId xmlns:a16="http://schemas.microsoft.com/office/drawing/2014/main" id="{A9293306-C404-4E87-B1E6-DF8A64737F03}"/>
              </a:ext>
            </a:extLst>
          </p:cNvPr>
          <p:cNvSpPr/>
          <p:nvPr/>
        </p:nvSpPr>
        <p:spPr>
          <a:xfrm>
            <a:off x="515937" y="2252773"/>
            <a:ext cx="1223766" cy="896287"/>
          </a:xfrm>
          <a:prstGeom prst="downArrowCallout">
            <a:avLst>
              <a:gd name="adj1" fmla="val 32848"/>
              <a:gd name="adj2" fmla="val 34417"/>
              <a:gd name="adj3" fmla="val 2500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600" dirty="0"/>
              <a:t>Deskriptive Analyse</a:t>
            </a:r>
          </a:p>
        </p:txBody>
      </p:sp>
      <p:sp>
        <p:nvSpPr>
          <p:cNvPr id="22" name="Legende: mit Pfeil nach unten 21">
            <a:extLst>
              <a:ext uri="{FF2B5EF4-FFF2-40B4-BE49-F238E27FC236}">
                <a16:creationId xmlns:a16="http://schemas.microsoft.com/office/drawing/2014/main" id="{54BAA557-1863-4254-A846-D8D4215B4C3A}"/>
              </a:ext>
            </a:extLst>
          </p:cNvPr>
          <p:cNvSpPr/>
          <p:nvPr/>
        </p:nvSpPr>
        <p:spPr>
          <a:xfrm>
            <a:off x="515936" y="3165714"/>
            <a:ext cx="1223767" cy="1781743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78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88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600" dirty="0"/>
              <a:t>Regressions-analysen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EA152CD4-3BC0-4868-904A-7A29152E7335}"/>
              </a:ext>
            </a:extLst>
          </p:cNvPr>
          <p:cNvSpPr/>
          <p:nvPr/>
        </p:nvSpPr>
        <p:spPr>
          <a:xfrm>
            <a:off x="515936" y="4949806"/>
            <a:ext cx="1223767" cy="1055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Prognosen</a:t>
            </a:r>
            <a:endParaRPr lang="de-DE" dirty="0"/>
          </a:p>
        </p:txBody>
      </p: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FE37E465-6FB5-4963-A516-AF84C1835193}"/>
              </a:ext>
            </a:extLst>
          </p:cNvPr>
          <p:cNvGrpSpPr/>
          <p:nvPr/>
        </p:nvGrpSpPr>
        <p:grpSpPr>
          <a:xfrm>
            <a:off x="11242104" y="806920"/>
            <a:ext cx="832104" cy="832104"/>
            <a:chOff x="4482492" y="1290647"/>
            <a:chExt cx="832104" cy="832104"/>
          </a:xfrm>
        </p:grpSpPr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75B04BE4-F52C-45E0-8422-208C8621EF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82492" y="1290647"/>
              <a:ext cx="832104" cy="832104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noProof="0" dirty="0"/>
            </a:p>
          </p:txBody>
        </p:sp>
        <p:pic>
          <p:nvPicPr>
            <p:cNvPr id="27" name="Grafik 26" descr="Datenbank">
              <a:extLst>
                <a:ext uri="{FF2B5EF4-FFF2-40B4-BE49-F238E27FC236}">
                  <a16:creationId xmlns:a16="http://schemas.microsoft.com/office/drawing/2014/main" id="{AEBC9FA3-55FB-45D3-8F62-B080E1E68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62940" y="1371095"/>
              <a:ext cx="671207" cy="671207"/>
            </a:xfrm>
            <a:prstGeom prst="rect">
              <a:avLst/>
            </a:prstGeom>
          </p:spPr>
        </p:pic>
      </p:grpSp>
      <p:sp>
        <p:nvSpPr>
          <p:cNvPr id="39" name="Ellipse 38">
            <a:extLst>
              <a:ext uri="{FF2B5EF4-FFF2-40B4-BE49-F238E27FC236}">
                <a16:creationId xmlns:a16="http://schemas.microsoft.com/office/drawing/2014/main" id="{32ED5BE3-9E13-42DF-8083-0862619B31E8}"/>
              </a:ext>
            </a:extLst>
          </p:cNvPr>
          <p:cNvSpPr>
            <a:spLocks noChangeAspect="1"/>
          </p:cNvSpPr>
          <p:nvPr/>
        </p:nvSpPr>
        <p:spPr>
          <a:xfrm>
            <a:off x="11242103" y="1960465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pic>
        <p:nvPicPr>
          <p:cNvPr id="29" name="Grafik 28" descr="Brille">
            <a:extLst>
              <a:ext uri="{FF2B5EF4-FFF2-40B4-BE49-F238E27FC236}">
                <a16:creationId xmlns:a16="http://schemas.microsoft.com/office/drawing/2014/main" id="{EE471E54-9EE4-4858-8F68-821F53CCE2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307073" y="2042104"/>
            <a:ext cx="702164" cy="702164"/>
          </a:xfrm>
          <a:prstGeom prst="rect">
            <a:avLst/>
          </a:prstGeom>
        </p:spPr>
      </p:pic>
      <p:sp>
        <p:nvSpPr>
          <p:cNvPr id="41" name="Ellipse 40">
            <a:extLst>
              <a:ext uri="{FF2B5EF4-FFF2-40B4-BE49-F238E27FC236}">
                <a16:creationId xmlns:a16="http://schemas.microsoft.com/office/drawing/2014/main" id="{69C5DE15-BD82-40BE-9C38-F60FC5192B5A}"/>
              </a:ext>
            </a:extLst>
          </p:cNvPr>
          <p:cNvSpPr>
            <a:spLocks noChangeAspect="1"/>
          </p:cNvSpPr>
          <p:nvPr/>
        </p:nvSpPr>
        <p:spPr>
          <a:xfrm>
            <a:off x="11238141" y="2887012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pic>
        <p:nvPicPr>
          <p:cNvPr id="31" name="Grafik 30" descr="Playbook">
            <a:extLst>
              <a:ext uri="{FF2B5EF4-FFF2-40B4-BE49-F238E27FC236}">
                <a16:creationId xmlns:a16="http://schemas.microsoft.com/office/drawing/2014/main" id="{302AD81C-DA7A-469A-8293-C7B1F10CDE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287210" y="2943513"/>
            <a:ext cx="706549" cy="706549"/>
          </a:xfrm>
          <a:prstGeom prst="rect">
            <a:avLst/>
          </a:prstGeom>
        </p:spPr>
      </p:pic>
      <p:sp>
        <p:nvSpPr>
          <p:cNvPr id="42" name="Ellipse 41">
            <a:extLst>
              <a:ext uri="{FF2B5EF4-FFF2-40B4-BE49-F238E27FC236}">
                <a16:creationId xmlns:a16="http://schemas.microsoft.com/office/drawing/2014/main" id="{9B9D899B-46C8-4250-B5E6-8B712243AE23}"/>
              </a:ext>
            </a:extLst>
          </p:cNvPr>
          <p:cNvSpPr>
            <a:spLocks noChangeAspect="1"/>
          </p:cNvSpPr>
          <p:nvPr/>
        </p:nvSpPr>
        <p:spPr>
          <a:xfrm>
            <a:off x="11238141" y="463626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 dirty="0"/>
          </a:p>
        </p:txBody>
      </p:sp>
      <p:pic>
        <p:nvPicPr>
          <p:cNvPr id="33" name="Grafik 32" descr="Teils Sonne">
            <a:extLst>
              <a:ext uri="{FF2B5EF4-FFF2-40B4-BE49-F238E27FC236}">
                <a16:creationId xmlns:a16="http://schemas.microsoft.com/office/drawing/2014/main" id="{49C4D286-F00D-4F73-8CD1-372B5ED269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322552" y="4673766"/>
            <a:ext cx="658718" cy="65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86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Ausgewählte Regressionsergebnisse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dirty="0"/>
              <a:t>3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BEE52E89-C526-4F73-86FB-0EB31587C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137215"/>
              </p:ext>
            </p:extLst>
          </p:nvPr>
        </p:nvGraphicFramePr>
        <p:xfrm>
          <a:off x="507556" y="1308008"/>
          <a:ext cx="11304004" cy="4825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689">
                  <a:extLst>
                    <a:ext uri="{9D8B030D-6E8A-4147-A177-3AD203B41FA5}">
                      <a16:colId xmlns:a16="http://schemas.microsoft.com/office/drawing/2014/main" val="2785900615"/>
                    </a:ext>
                  </a:extLst>
                </a:gridCol>
                <a:gridCol w="1189309">
                  <a:extLst>
                    <a:ext uri="{9D8B030D-6E8A-4147-A177-3AD203B41FA5}">
                      <a16:colId xmlns:a16="http://schemas.microsoft.com/office/drawing/2014/main" val="2287965835"/>
                    </a:ext>
                  </a:extLst>
                </a:gridCol>
                <a:gridCol w="1413001">
                  <a:extLst>
                    <a:ext uri="{9D8B030D-6E8A-4147-A177-3AD203B41FA5}">
                      <a16:colId xmlns:a16="http://schemas.microsoft.com/office/drawing/2014/main" val="1756528531"/>
                    </a:ext>
                  </a:extLst>
                </a:gridCol>
                <a:gridCol w="1413001">
                  <a:extLst>
                    <a:ext uri="{9D8B030D-6E8A-4147-A177-3AD203B41FA5}">
                      <a16:colId xmlns:a16="http://schemas.microsoft.com/office/drawing/2014/main" val="3202057861"/>
                    </a:ext>
                  </a:extLst>
                </a:gridCol>
                <a:gridCol w="1413001">
                  <a:extLst>
                    <a:ext uri="{9D8B030D-6E8A-4147-A177-3AD203B41FA5}">
                      <a16:colId xmlns:a16="http://schemas.microsoft.com/office/drawing/2014/main" val="2509247184"/>
                    </a:ext>
                  </a:extLst>
                </a:gridCol>
                <a:gridCol w="1413001">
                  <a:extLst>
                    <a:ext uri="{9D8B030D-6E8A-4147-A177-3AD203B41FA5}">
                      <a16:colId xmlns:a16="http://schemas.microsoft.com/office/drawing/2014/main" val="526252984"/>
                    </a:ext>
                  </a:extLst>
                </a:gridCol>
                <a:gridCol w="1413001">
                  <a:extLst>
                    <a:ext uri="{9D8B030D-6E8A-4147-A177-3AD203B41FA5}">
                      <a16:colId xmlns:a16="http://schemas.microsoft.com/office/drawing/2014/main" val="3604911091"/>
                    </a:ext>
                  </a:extLst>
                </a:gridCol>
                <a:gridCol w="1413001">
                  <a:extLst>
                    <a:ext uri="{9D8B030D-6E8A-4147-A177-3AD203B41FA5}">
                      <a16:colId xmlns:a16="http://schemas.microsoft.com/office/drawing/2014/main" val="1729676638"/>
                    </a:ext>
                  </a:extLst>
                </a:gridCol>
              </a:tblGrid>
              <a:tr h="257155">
                <a:tc>
                  <a:txBody>
                    <a:bodyPr/>
                    <a:lstStyle/>
                    <a:p>
                      <a:pPr algn="l" rtl="0"/>
                      <a:r>
                        <a:rPr lang="de-DE" sz="1100" noProof="0" dirty="0">
                          <a:latin typeface="+mn-lt"/>
                        </a:rPr>
                        <a:t>Modelle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100" noProof="0" dirty="0">
                          <a:latin typeface="+mn-lt"/>
                        </a:rPr>
                        <a:t>LM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100" noProof="0" dirty="0">
                          <a:latin typeface="+mn-lt"/>
                        </a:rPr>
                        <a:t>LM SQ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100" noProof="0" dirty="0">
                          <a:latin typeface="+mn-lt"/>
                        </a:rPr>
                        <a:t>LM IA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100" noProof="0" dirty="0">
                          <a:latin typeface="+mn-lt"/>
                        </a:rPr>
                        <a:t>LM IA LASSO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100" noProof="0" dirty="0">
                          <a:latin typeface="+mn-lt"/>
                        </a:rPr>
                        <a:t>GLM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100" noProof="0" dirty="0">
                          <a:latin typeface="+mn-lt"/>
                        </a:rPr>
                        <a:t>LM WO SUGAR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100" noProof="0" dirty="0">
                          <a:latin typeface="+mn-lt"/>
                        </a:rPr>
                        <a:t>LM SQ WO SUGAR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30668"/>
                  </a:ext>
                </a:extLst>
              </a:tr>
              <a:tr h="285428">
                <a:tc>
                  <a:txBody>
                    <a:bodyPr/>
                    <a:lstStyle/>
                    <a:p>
                      <a:pPr algn="l" rtl="0"/>
                      <a:r>
                        <a:rPr lang="de-DE" sz="1100" noProof="0" dirty="0">
                          <a:latin typeface="+mn-lt"/>
                        </a:rPr>
                        <a:t>Schokolade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6200" marR="762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21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23 (4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12)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6200" marR="762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21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12 (4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07)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6200" marR="762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9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58 (18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19)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6200" marR="762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15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01 (2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73)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6200" marR="762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19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93 (3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81)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6200" marR="762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21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21 (4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22)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6200" marR="762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 kern="1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ea typeface="+mn-ea"/>
                          <a:cs typeface="Arial"/>
                        </a:rPr>
                        <a:t>21</a:t>
                      </a:r>
                      <a:r>
                        <a:rPr lang="de-DE" sz="1100" kern="1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ea typeface="+mn-ea"/>
                          <a:cs typeface="Arial"/>
                        </a:rPr>
                        <a:t>,</a:t>
                      </a:r>
                      <a:r>
                        <a:rPr sz="1100" kern="1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ea typeface="+mn-ea"/>
                          <a:cs typeface="Arial"/>
                        </a:rPr>
                        <a:t>11 (4</a:t>
                      </a:r>
                      <a:r>
                        <a:rPr lang="de-DE" sz="1100" kern="1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ea typeface="+mn-ea"/>
                          <a:cs typeface="Arial"/>
                        </a:rPr>
                        <a:t>,</a:t>
                      </a:r>
                      <a:r>
                        <a:rPr sz="1100" kern="1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ea typeface="+mn-ea"/>
                          <a:cs typeface="Arial"/>
                        </a:rPr>
                        <a:t>18)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186774"/>
                  </a:ext>
                </a:extLst>
              </a:tr>
              <a:tr h="2854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noProof="0" dirty="0">
                          <a:latin typeface="+mn-lt"/>
                        </a:rPr>
                        <a:t>Frucht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6200" marR="762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11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00 (4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07)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6200" marR="762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10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89  (4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03)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6200" marR="762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7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54 (15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73)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6200" marR="762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   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6200" marR="762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8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89 (3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76)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6200" marR="762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11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34 (4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16)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6200" marR="762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 kern="1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ea typeface="+mn-ea"/>
                          <a:cs typeface="Arial"/>
                        </a:rPr>
                        <a:t>10</a:t>
                      </a:r>
                      <a:r>
                        <a:rPr lang="de-DE" sz="1100" kern="1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ea typeface="+mn-ea"/>
                          <a:cs typeface="Arial"/>
                        </a:rPr>
                        <a:t>,</a:t>
                      </a:r>
                      <a:r>
                        <a:rPr sz="1100" kern="1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ea typeface="+mn-ea"/>
                          <a:cs typeface="Arial"/>
                        </a:rPr>
                        <a:t>80 (4</a:t>
                      </a:r>
                      <a:r>
                        <a:rPr lang="de-DE" sz="1100" kern="1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ea typeface="+mn-ea"/>
                          <a:cs typeface="Arial"/>
                        </a:rPr>
                        <a:t>,</a:t>
                      </a:r>
                      <a:r>
                        <a:rPr sz="1100" kern="1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ea typeface="+mn-ea"/>
                          <a:cs typeface="Arial"/>
                        </a:rPr>
                        <a:t>14)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814750"/>
                  </a:ext>
                </a:extLst>
              </a:tr>
              <a:tr h="2854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noProof="0" dirty="0">
                          <a:latin typeface="+mn-lt"/>
                        </a:rPr>
                        <a:t>Karamell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6200" marR="762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2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79 (3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68)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6200" marR="762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2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32 (3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65)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6200" marR="762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-3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98 (1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1,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65)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6200" marR="762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   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6200" marR="762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2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00 (3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33)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6200" marR="762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4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,1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1 (3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72)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6200" marR="762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 kern="1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ea typeface="+mn-ea"/>
                          <a:cs typeface="Arial"/>
                        </a:rPr>
                        <a:t>3</a:t>
                      </a:r>
                      <a:r>
                        <a:rPr lang="de-DE" sz="1100" kern="1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ea typeface="+mn-ea"/>
                          <a:cs typeface="Arial"/>
                        </a:rPr>
                        <a:t>,</a:t>
                      </a:r>
                      <a:r>
                        <a:rPr sz="1100" kern="1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ea typeface="+mn-ea"/>
                          <a:cs typeface="Arial"/>
                        </a:rPr>
                        <a:t>63 (3</a:t>
                      </a:r>
                      <a:r>
                        <a:rPr lang="de-DE" sz="1100" kern="1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ea typeface="+mn-ea"/>
                          <a:cs typeface="Arial"/>
                        </a:rPr>
                        <a:t>,</a:t>
                      </a:r>
                      <a:r>
                        <a:rPr sz="1100" kern="1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ea typeface="+mn-ea"/>
                          <a:cs typeface="Arial"/>
                        </a:rPr>
                        <a:t>70)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6541597"/>
                  </a:ext>
                </a:extLst>
              </a:tr>
              <a:tr h="2854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noProof="0" dirty="0">
                          <a:latin typeface="+mn-lt"/>
                        </a:rPr>
                        <a:t>Nuss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6200" marR="762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1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0,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69 (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3,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64)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6200" marR="762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9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95  (3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67)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6200" marR="762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3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66 (17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40)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6200" marR="762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   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6200" marR="762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7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55 (3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29)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6200" marR="762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10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93 (3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73)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6200" marR="762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 kern="1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ea typeface="+mn-ea"/>
                          <a:cs typeface="Arial"/>
                        </a:rPr>
                        <a:t>9</a:t>
                      </a:r>
                      <a:r>
                        <a:rPr lang="de-DE" sz="1100" kern="1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ea typeface="+mn-ea"/>
                          <a:cs typeface="Arial"/>
                        </a:rPr>
                        <a:t>,</a:t>
                      </a:r>
                      <a:r>
                        <a:rPr sz="1100" kern="1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ea typeface="+mn-ea"/>
                          <a:cs typeface="Arial"/>
                        </a:rPr>
                        <a:t>80 (3</a:t>
                      </a:r>
                      <a:r>
                        <a:rPr lang="de-DE" sz="1100" kern="1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ea typeface="+mn-ea"/>
                          <a:cs typeface="Arial"/>
                        </a:rPr>
                        <a:t>,</a:t>
                      </a:r>
                      <a:r>
                        <a:rPr sz="1100" kern="1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ea typeface="+mn-ea"/>
                          <a:cs typeface="Arial"/>
                        </a:rPr>
                        <a:t>76)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2936508"/>
                  </a:ext>
                </a:extLst>
              </a:tr>
              <a:tr h="2854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noProof="0" dirty="0">
                          <a:latin typeface="+mn-lt"/>
                        </a:rPr>
                        <a:t>Nougat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6200" marR="762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0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38 (5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71)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6200" marR="762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-0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28 (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5,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80)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6200" marR="762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8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42 (28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48)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6200" marR="762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   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6200" marR="762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-0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82 (5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01)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6200" marR="762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1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76 (5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82)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6200" marR="762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 kern="1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ea typeface="+mn-ea"/>
                          <a:cs typeface="Arial"/>
                        </a:rPr>
                        <a:t>-0</a:t>
                      </a:r>
                      <a:r>
                        <a:rPr lang="de-DE" sz="1100" kern="1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ea typeface="+mn-ea"/>
                          <a:cs typeface="Arial"/>
                        </a:rPr>
                        <a:t>,</a:t>
                      </a:r>
                      <a:r>
                        <a:rPr sz="1100" kern="1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ea typeface="+mn-ea"/>
                          <a:cs typeface="Arial"/>
                        </a:rPr>
                        <a:t>49 (</a:t>
                      </a:r>
                      <a:r>
                        <a:rPr lang="de-DE" sz="1100" kern="1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ea typeface="+mn-ea"/>
                          <a:cs typeface="Arial"/>
                        </a:rPr>
                        <a:t>5,</a:t>
                      </a:r>
                      <a:r>
                        <a:rPr sz="1100" kern="1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ea typeface="+mn-ea"/>
                          <a:cs typeface="Arial"/>
                        </a:rPr>
                        <a:t>93)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67112"/>
                  </a:ext>
                </a:extLst>
              </a:tr>
              <a:tr h="2854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noProof="0" dirty="0">
                          <a:latin typeface="+mn-lt"/>
                        </a:rPr>
                        <a:t>Keksartig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6200" marR="762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8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89 (5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26)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6200" marR="762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8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78 (5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20)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6200" marR="762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-2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10 (10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98)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6200" marR="762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   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6200" marR="762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7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10 (4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61)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6200" marR="762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9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16 (5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39)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6200" marR="762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 kern="1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ea typeface="+mn-ea"/>
                          <a:cs typeface="Arial"/>
                        </a:rPr>
                        <a:t>8</a:t>
                      </a:r>
                      <a:r>
                        <a:rPr lang="de-DE" sz="1100" kern="1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ea typeface="+mn-ea"/>
                          <a:cs typeface="Arial"/>
                        </a:rPr>
                        <a:t>,</a:t>
                      </a:r>
                      <a:r>
                        <a:rPr sz="1100" kern="1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ea typeface="+mn-ea"/>
                          <a:cs typeface="Arial"/>
                        </a:rPr>
                        <a:t>81 (5</a:t>
                      </a:r>
                      <a:r>
                        <a:rPr lang="de-DE" sz="1100" kern="1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ea typeface="+mn-ea"/>
                          <a:cs typeface="Arial"/>
                        </a:rPr>
                        <a:t>,</a:t>
                      </a:r>
                      <a:r>
                        <a:rPr sz="1100" kern="1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ea typeface="+mn-ea"/>
                          <a:cs typeface="Arial"/>
                        </a:rPr>
                        <a:t>34)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734650"/>
                  </a:ext>
                </a:extLst>
              </a:tr>
              <a:tr h="2854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noProof="0" dirty="0">
                          <a:latin typeface="+mn-lt"/>
                        </a:rPr>
                        <a:t>Hart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6200" marR="762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-5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87 (3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46)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6200" marR="762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-4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81 (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3,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49)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6200" marR="762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-11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06 (13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62)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6200" marR="762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   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6200" marR="762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-3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91 (3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34)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6200" marR="762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-4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63 (3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50)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6200" marR="762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 kern="1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ea typeface="+mn-ea"/>
                          <a:cs typeface="Arial"/>
                        </a:rPr>
                        <a:t>-3</a:t>
                      </a:r>
                      <a:r>
                        <a:rPr lang="de-DE" sz="1100" kern="1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ea typeface="+mn-ea"/>
                          <a:cs typeface="Arial"/>
                        </a:rPr>
                        <a:t>,</a:t>
                      </a:r>
                      <a:r>
                        <a:rPr sz="1100" kern="1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ea typeface="+mn-ea"/>
                          <a:cs typeface="Arial"/>
                        </a:rPr>
                        <a:t>89 (</a:t>
                      </a:r>
                      <a:r>
                        <a:rPr lang="de-DE" sz="1100" kern="1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ea typeface="+mn-ea"/>
                          <a:cs typeface="Arial"/>
                        </a:rPr>
                        <a:t>3,</a:t>
                      </a:r>
                      <a:r>
                        <a:rPr sz="1100" kern="1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ea typeface="+mn-ea"/>
                          <a:cs typeface="Arial"/>
                        </a:rPr>
                        <a:t>50)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800327"/>
                  </a:ext>
                </a:extLst>
              </a:tr>
              <a:tr h="2854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noProof="0" dirty="0">
                          <a:latin typeface="+mn-lt"/>
                        </a:rPr>
                        <a:t>Riegel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6200" marR="762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1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76 (5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15)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6200" marR="762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4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17 (5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24)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6200" marR="762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11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29 (10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99)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6200" marR="762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   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6200" marR="762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-0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02 (4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60)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6200" marR="762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0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94 (5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26)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6200" marR="762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 kern="1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ea typeface="+mn-ea"/>
                          <a:cs typeface="Arial"/>
                        </a:rPr>
                        <a:t>2</a:t>
                      </a:r>
                      <a:r>
                        <a:rPr lang="de-DE" sz="1100" kern="1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ea typeface="+mn-ea"/>
                          <a:cs typeface="Arial"/>
                        </a:rPr>
                        <a:t>,</a:t>
                      </a:r>
                      <a:r>
                        <a:rPr sz="1100" kern="1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ea typeface="+mn-ea"/>
                          <a:cs typeface="Arial"/>
                        </a:rPr>
                        <a:t>27 (5</a:t>
                      </a:r>
                      <a:r>
                        <a:rPr lang="de-DE" sz="1100" kern="1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ea typeface="+mn-ea"/>
                          <a:cs typeface="Arial"/>
                        </a:rPr>
                        <a:t>,</a:t>
                      </a:r>
                      <a:r>
                        <a:rPr sz="1100" kern="1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ea typeface="+mn-ea"/>
                          <a:cs typeface="Arial"/>
                        </a:rPr>
                        <a:t>28)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8762608"/>
                  </a:ext>
                </a:extLst>
              </a:tr>
              <a:tr h="2854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noProof="0" dirty="0">
                          <a:latin typeface="+mn-lt"/>
                        </a:rPr>
                        <a:t>Mehrteilig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6200" marR="762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0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21 (3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19)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6200" marR="762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0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34 (3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15)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6200" marR="762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-0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74 (14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12)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6200" marR="762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   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6200" marR="762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-0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86 (2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99)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6200" marR="762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0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83 (3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25)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6200" marR="762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 kern="1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ea typeface="+mn-ea"/>
                          <a:cs typeface="Arial"/>
                        </a:rPr>
                        <a:t>0</a:t>
                      </a:r>
                      <a:r>
                        <a:rPr lang="de-DE" sz="1100" kern="1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ea typeface="+mn-ea"/>
                          <a:cs typeface="Arial"/>
                        </a:rPr>
                        <a:t>,</a:t>
                      </a:r>
                      <a:r>
                        <a:rPr sz="1100" kern="1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ea typeface="+mn-ea"/>
                          <a:cs typeface="Arial"/>
                        </a:rPr>
                        <a:t>82 (3</a:t>
                      </a:r>
                      <a:r>
                        <a:rPr lang="de-DE" sz="1100" kern="1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ea typeface="+mn-ea"/>
                          <a:cs typeface="Arial"/>
                        </a:rPr>
                        <a:t>,</a:t>
                      </a:r>
                      <a:r>
                        <a:rPr sz="1100" kern="1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ea typeface="+mn-ea"/>
                          <a:cs typeface="Arial"/>
                        </a:rPr>
                        <a:t>22)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8220687"/>
                  </a:ext>
                </a:extLst>
              </a:tr>
              <a:tr h="2854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noProof="0" dirty="0">
                          <a:latin typeface="+mn-lt"/>
                        </a:rPr>
                        <a:t>Zuckergehalt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6200" marR="762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9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83 (4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55)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6200" marR="762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-19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71 (18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41)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6200" marR="762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10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07  (4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59)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6200" marR="762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   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6200" marR="762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8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46 (4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22)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6200" marR="762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   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6200" marR="762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 kern="1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ea typeface="+mn-ea"/>
                          <a:cs typeface="Arial"/>
                        </a:rPr>
                        <a:t>   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0443454"/>
                  </a:ext>
                </a:extLst>
              </a:tr>
              <a:tr h="2854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noProof="0" dirty="0">
                          <a:latin typeface="+mn-lt"/>
                        </a:rPr>
                        <a:t>Preis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6200" marR="762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-7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40 (5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52)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6200" marR="762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17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03 (18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37)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6200" marR="762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-8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42  (5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45)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6200" marR="762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   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6200" marR="762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-7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55 (5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14)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6200" marR="762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-3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51 (5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35)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6200" marR="762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 kern="1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ea typeface="+mn-ea"/>
                          <a:cs typeface="Arial"/>
                        </a:rPr>
                        <a:t>22</a:t>
                      </a:r>
                      <a:r>
                        <a:rPr lang="de-DE" sz="1100" kern="1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ea typeface="+mn-ea"/>
                          <a:cs typeface="Arial"/>
                        </a:rPr>
                        <a:t>,</a:t>
                      </a:r>
                      <a:r>
                        <a:rPr sz="1100" kern="1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ea typeface="+mn-ea"/>
                          <a:cs typeface="Arial"/>
                        </a:rPr>
                        <a:t>57 (17</a:t>
                      </a:r>
                      <a:r>
                        <a:rPr lang="de-DE" sz="1100" kern="1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ea typeface="+mn-ea"/>
                          <a:cs typeface="Arial"/>
                        </a:rPr>
                        <a:t>,</a:t>
                      </a:r>
                      <a:r>
                        <a:rPr sz="1100" kern="1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ea typeface="+mn-ea"/>
                          <a:cs typeface="Arial"/>
                        </a:rPr>
                        <a:t>31)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9916517"/>
                  </a:ext>
                </a:extLst>
              </a:tr>
              <a:tr h="2854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noProof="0" dirty="0">
                          <a:latin typeface="+mn-lt"/>
                        </a:rPr>
                        <a:t>Zuckergehalt^2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6200" marR="762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endParaRPr sz="1100" dirty="0">
                        <a:solidFill>
                          <a:srgbClr val="000000">
                            <a:alpha val="100000"/>
                          </a:srgbClr>
                        </a:solidFill>
                        <a:latin typeface="+mn-lt"/>
                        <a:cs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6200" marR="762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27,94 (17,64)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6200" marR="762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endParaRPr sz="1100" dirty="0">
                        <a:solidFill>
                          <a:srgbClr val="000000">
                            <a:alpha val="100000"/>
                          </a:srgbClr>
                        </a:solidFill>
                        <a:latin typeface="+mn-lt"/>
                        <a:cs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6200" marR="762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endParaRPr sz="1100" dirty="0">
                        <a:solidFill>
                          <a:srgbClr val="000000">
                            <a:alpha val="100000"/>
                          </a:srgbClr>
                        </a:solidFill>
                        <a:latin typeface="+mn-lt"/>
                        <a:cs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6200" marR="762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endParaRPr sz="1100" dirty="0">
                        <a:solidFill>
                          <a:srgbClr val="000000">
                            <a:alpha val="100000"/>
                          </a:srgbClr>
                        </a:solidFill>
                        <a:latin typeface="+mn-lt"/>
                        <a:cs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6200" marR="762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endParaRPr sz="1100" dirty="0">
                        <a:solidFill>
                          <a:srgbClr val="000000">
                            <a:alpha val="100000"/>
                          </a:srgbClr>
                        </a:solidFill>
                        <a:latin typeface="+mn-lt"/>
                        <a:cs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6200" marR="762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endParaRPr sz="1100" kern="1200" dirty="0">
                        <a:solidFill>
                          <a:srgbClr val="000000">
                            <a:alpha val="100000"/>
                          </a:srgb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1627275"/>
                  </a:ext>
                </a:extLst>
              </a:tr>
              <a:tr h="2854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noProof="0" dirty="0">
                          <a:latin typeface="+mn-lt"/>
                        </a:rPr>
                        <a:t>Preis^2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6200" marR="762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endParaRPr sz="1100" dirty="0">
                        <a:solidFill>
                          <a:srgbClr val="000000">
                            <a:alpha val="100000"/>
                          </a:srgbClr>
                        </a:solidFill>
                        <a:latin typeface="+mn-lt"/>
                        <a:cs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6200" marR="7620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-23,05 (17,52)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6200" marR="762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endParaRPr sz="1100" dirty="0">
                        <a:solidFill>
                          <a:srgbClr val="000000">
                            <a:alpha val="100000"/>
                          </a:srgbClr>
                        </a:solidFill>
                        <a:latin typeface="+mn-lt"/>
                        <a:cs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6200" marR="762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endParaRPr sz="1100" dirty="0">
                        <a:solidFill>
                          <a:srgbClr val="000000">
                            <a:alpha val="100000"/>
                          </a:srgbClr>
                        </a:solidFill>
                        <a:latin typeface="+mn-lt"/>
                        <a:cs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6200" marR="762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endParaRPr sz="1100" dirty="0">
                        <a:solidFill>
                          <a:srgbClr val="000000">
                            <a:alpha val="100000"/>
                          </a:srgbClr>
                        </a:solidFill>
                        <a:latin typeface="+mn-lt"/>
                        <a:cs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6200" marR="762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endParaRPr sz="1100" dirty="0">
                        <a:solidFill>
                          <a:srgbClr val="000000">
                            <a:alpha val="100000"/>
                          </a:srgbClr>
                        </a:solidFill>
                        <a:latin typeface="+mn-lt"/>
                        <a:cs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6200" marR="7620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kern="1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ea typeface="+mn-ea"/>
                          <a:cs typeface="Arial"/>
                        </a:rPr>
                        <a:t>-27,12 (17,13)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754323"/>
                  </a:ext>
                </a:extLst>
              </a:tr>
              <a:tr h="2854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noProof="0" dirty="0" err="1">
                          <a:latin typeface="+mn-lt"/>
                        </a:rPr>
                        <a:t>Schokolade:Nuss</a:t>
                      </a:r>
                      <a:endParaRPr lang="de-DE" sz="1100" noProof="0" dirty="0">
                        <a:latin typeface="+mn-lt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6200" marR="762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endParaRPr sz="1100" dirty="0">
                        <a:solidFill>
                          <a:srgbClr val="000000">
                            <a:alpha val="100000"/>
                          </a:srgbClr>
                        </a:solidFill>
                        <a:latin typeface="+mn-lt"/>
                        <a:cs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6200" marR="762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endParaRPr sz="1100" dirty="0">
                        <a:solidFill>
                          <a:srgbClr val="000000">
                            <a:alpha val="100000"/>
                          </a:srgbClr>
                        </a:solidFill>
                        <a:latin typeface="+mn-lt"/>
                        <a:cs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6200" marR="762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30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19 (13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41)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6200" marR="762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11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22 (3</a:t>
                      </a:r>
                      <a:r>
                        <a:rPr lang="de-DE"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86)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6200" marR="762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endParaRPr sz="1100" dirty="0">
                        <a:solidFill>
                          <a:srgbClr val="000000">
                            <a:alpha val="100000"/>
                          </a:srgbClr>
                        </a:solidFill>
                        <a:latin typeface="+mn-lt"/>
                        <a:cs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6200" marR="762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endParaRPr sz="1100" dirty="0">
                        <a:solidFill>
                          <a:srgbClr val="000000">
                            <a:alpha val="100000"/>
                          </a:srgbClr>
                        </a:solidFill>
                        <a:latin typeface="+mn-lt"/>
                        <a:cs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6200" marR="76200" algn="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endParaRPr sz="1100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9514720"/>
                  </a:ext>
                </a:extLst>
              </a:tr>
              <a:tr h="2854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noProof="0" dirty="0">
                          <a:latin typeface="+mn-lt"/>
                        </a:rPr>
                        <a:t>Weitere Variablen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+mn-lt"/>
                        </a:rPr>
                        <a:t>Nein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+mn-lt"/>
                        </a:rPr>
                        <a:t>Nein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+mn-lt"/>
                        </a:rPr>
                        <a:t>Ja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+mn-lt"/>
                        </a:rPr>
                        <a:t>Nein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+mn-lt"/>
                        </a:rPr>
                        <a:t>Ja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+mn-lt"/>
                        </a:rPr>
                        <a:t>Nein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latin typeface="+mn-lt"/>
                        </a:rPr>
                        <a:t>Nein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770523"/>
                  </a:ext>
                </a:extLst>
              </a:tr>
              <a:tr h="285428">
                <a:tc>
                  <a:txBody>
                    <a:bodyPr/>
                    <a:lstStyle/>
                    <a:p>
                      <a:pPr algn="l" rtl="0"/>
                      <a:r>
                        <a:rPr lang="de-DE" sz="1100" b="1" noProof="0" dirty="0">
                          <a:solidFill>
                            <a:schemeClr val="tx1"/>
                          </a:solidFill>
                          <a:latin typeface="+mn-lt"/>
                        </a:rPr>
                        <a:t>Adjustiertes R²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762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 b="1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0</a:t>
                      </a:r>
                      <a:r>
                        <a:rPr lang="de-DE" sz="1100" b="1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b="1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48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762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 b="1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0</a:t>
                      </a:r>
                      <a:r>
                        <a:rPr lang="de-DE" sz="1100" b="1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b="1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49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762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 b="1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0</a:t>
                      </a:r>
                      <a:r>
                        <a:rPr lang="de-DE" sz="1100" b="1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b="1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56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762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 b="1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0</a:t>
                      </a:r>
                      <a:r>
                        <a:rPr lang="de-DE" sz="1100" b="1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b="1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44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762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de-DE" sz="1100" b="1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0,57</a:t>
                      </a:r>
                      <a:r>
                        <a:rPr sz="1100" b="1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   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762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 b="1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0</a:t>
                      </a:r>
                      <a:r>
                        <a:rPr lang="de-DE" sz="1100" b="1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,</a:t>
                      </a:r>
                      <a:r>
                        <a:rPr sz="1100" b="1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45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7620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de-DE" sz="1100" b="1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+mn-lt"/>
                          <a:cs typeface="Arial"/>
                        </a:rPr>
                        <a:t>0,53</a:t>
                      </a:r>
                      <a:endParaRPr sz="1100" b="1" dirty="0">
                        <a:solidFill>
                          <a:srgbClr val="000000">
                            <a:alpha val="100000"/>
                          </a:srgbClr>
                        </a:solidFill>
                        <a:latin typeface="+mn-lt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273402"/>
                  </a:ext>
                </a:extLst>
              </a:tr>
            </a:tbl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2A13F5E0-D16A-450A-AF33-EC966C607448}"/>
              </a:ext>
            </a:extLst>
          </p:cNvPr>
          <p:cNvSpPr txBox="1"/>
          <p:nvPr/>
        </p:nvSpPr>
        <p:spPr>
          <a:xfrm>
            <a:off x="5486400" y="6455739"/>
            <a:ext cx="257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89769E0-4DE3-486C-99D6-966ACC919365}"/>
              </a:ext>
            </a:extLst>
          </p:cNvPr>
          <p:cNvSpPr txBox="1"/>
          <p:nvPr/>
        </p:nvSpPr>
        <p:spPr>
          <a:xfrm>
            <a:off x="1190625" y="6274987"/>
            <a:ext cx="87820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Anmerkungen: Standardfehler in Klammern nach Koeffizienten. Pseudo-R² für GLM basierend auf Nakagawa et al. (2017). Modelle ohne Zuckergehalt schneiden bei den Modellspezifikationstests (Autokorrelation, Heteroskedastizität, Linearität) besser ab und eignen sich daher besser zur Prognose.  </a:t>
            </a:r>
          </a:p>
        </p:txBody>
      </p:sp>
    </p:spTree>
    <p:extLst>
      <p:ext uri="{BB962C8B-B14F-4D97-AF65-F5344CB8AC3E}">
        <p14:creationId xmlns:p14="http://schemas.microsoft.com/office/powerpoint/2010/main" val="2651388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63C2D9-0850-4620-BE32-11F44A92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Weitere Ergebnisse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A1C0347-C2C9-46A2-B7A6-9653B525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dirty="0"/>
              <a:t>4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3A6F33C-3AFE-474E-AC15-C00F368C3C6A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 rtlCol="0"/>
          <a:lstStyle/>
          <a:p>
            <a:pPr rtl="0"/>
            <a:r>
              <a:rPr lang="de-DE" dirty="0"/>
              <a:t>Zuckergehalt Fehlerhaft</a:t>
            </a:r>
          </a:p>
        </p:txBody>
      </p:sp>
      <p:graphicFrame>
        <p:nvGraphicFramePr>
          <p:cNvPr id="12" name="Inhaltsplatzhalter 11">
            <a:extLst>
              <a:ext uri="{FF2B5EF4-FFF2-40B4-BE49-F238E27FC236}">
                <a16:creationId xmlns:a16="http://schemas.microsoft.com/office/drawing/2014/main" id="{68752ADE-C318-48FC-A8B2-BD9835827C92}"/>
              </a:ext>
            </a:extLst>
          </p:cNvPr>
          <p:cNvGraphicFramePr>
            <a:graphicFrameLocks noGrp="1"/>
          </p:cNvGraphicFramePr>
          <p:nvPr>
            <p:ph idx="19"/>
            <p:extLst>
              <p:ext uri="{D42A27DB-BD31-4B8C-83A1-F6EECF244321}">
                <p14:modId xmlns:p14="http://schemas.microsoft.com/office/powerpoint/2010/main" val="3910285671"/>
              </p:ext>
            </p:extLst>
          </p:nvPr>
        </p:nvGraphicFramePr>
        <p:xfrm>
          <a:off x="6872068" y="364525"/>
          <a:ext cx="4916255" cy="3873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1EE8A19-6968-4C81-B180-20FEF61ADEE1}"/>
              </a:ext>
            </a:extLst>
          </p:cNvPr>
          <p:cNvSpPr>
            <a:spLocks noGrp="1"/>
          </p:cNvSpPr>
          <p:nvPr>
            <p:ph idx="20"/>
          </p:nvPr>
        </p:nvSpPr>
        <p:spPr/>
        <p:txBody>
          <a:bodyPr rtlCol="0"/>
          <a:lstStyle/>
          <a:p>
            <a:pPr rtl="0"/>
            <a:r>
              <a:rPr lang="de-DE" dirty="0"/>
              <a:t>Artikel pro </a:t>
            </a:r>
            <a:r>
              <a:rPr lang="de-DE" dirty="0" err="1"/>
              <a:t>HErsteller</a:t>
            </a:r>
            <a:endParaRPr lang="de-DE" dirty="0"/>
          </a:p>
        </p:txBody>
      </p:sp>
      <p:pic>
        <p:nvPicPr>
          <p:cNvPr id="16" name="Bildplatzhalter 15" descr="Fabrik">
            <a:extLst>
              <a:ext uri="{FF2B5EF4-FFF2-40B4-BE49-F238E27FC236}">
                <a16:creationId xmlns:a16="http://schemas.microsoft.com/office/drawing/2014/main" id="{D98EF14A-D508-4BF6-B8A7-C34737AEAD14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31" r="131"/>
          <a:stretch>
            <a:fillRect/>
          </a:stretch>
        </p:blipFill>
        <p:spPr/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B686176C-CAA0-496F-A004-D877CFF6A3DE}"/>
              </a:ext>
            </a:extLst>
          </p:cNvPr>
          <p:cNvSpPr txBox="1"/>
          <p:nvPr/>
        </p:nvSpPr>
        <p:spPr>
          <a:xfrm>
            <a:off x="7029448" y="4238557"/>
            <a:ext cx="4791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Anmerkung: Geschätzter Random </a:t>
            </a:r>
            <a:r>
              <a:rPr lang="de-DE" sz="1100" dirty="0" err="1"/>
              <a:t>Intercept</a:t>
            </a:r>
            <a:r>
              <a:rPr lang="de-DE" sz="1100" dirty="0"/>
              <a:t> auf Gewinnrate als Prozentangabe hinter dem Herstellernamen angegeben</a:t>
            </a:r>
          </a:p>
        </p:txBody>
      </p:sp>
      <p:pic>
        <p:nvPicPr>
          <p:cNvPr id="21" name="Bildplatzhalter 20" descr="Lupe">
            <a:extLst>
              <a:ext uri="{FF2B5EF4-FFF2-40B4-BE49-F238E27FC236}">
                <a16:creationId xmlns:a16="http://schemas.microsoft.com/office/drawing/2014/main" id="{A21A837D-F8B5-47AA-BF2B-3C9DF4EF10DF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/>
      </p:pic>
      <p:graphicFrame>
        <p:nvGraphicFramePr>
          <p:cNvPr id="24" name="Inhaltsplatzhalter 23">
            <a:extLst>
              <a:ext uri="{FF2B5EF4-FFF2-40B4-BE49-F238E27FC236}">
                <a16:creationId xmlns:a16="http://schemas.microsoft.com/office/drawing/2014/main" id="{EEAEA108-A819-4723-8EA2-8CA04BA8F7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5211356"/>
              </p:ext>
            </p:extLst>
          </p:nvPr>
        </p:nvGraphicFramePr>
        <p:xfrm>
          <a:off x="477838" y="3230089"/>
          <a:ext cx="4916255" cy="920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5" name="Textfeld 24">
            <a:extLst>
              <a:ext uri="{FF2B5EF4-FFF2-40B4-BE49-F238E27FC236}">
                <a16:creationId xmlns:a16="http://schemas.microsoft.com/office/drawing/2014/main" id="{267344F6-C6B5-45D1-AA22-9B270207F5CA}"/>
              </a:ext>
            </a:extLst>
          </p:cNvPr>
          <p:cNvSpPr txBox="1"/>
          <p:nvPr/>
        </p:nvSpPr>
        <p:spPr>
          <a:xfrm>
            <a:off x="403677" y="2766556"/>
            <a:ext cx="30536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Reihenfolge nach GfK</a:t>
            </a:r>
          </a:p>
          <a:p>
            <a:r>
              <a:rPr lang="de-DE" sz="1200" dirty="0"/>
              <a:t>(</a:t>
            </a:r>
            <a:r>
              <a:rPr lang="de-DE" sz="1200" dirty="0" err="1"/>
              <a:t>Perzentilrang</a:t>
            </a:r>
            <a:r>
              <a:rPr lang="de-DE" sz="1200" dirty="0"/>
              <a:t> in Klammern)</a:t>
            </a:r>
          </a:p>
        </p:txBody>
      </p:sp>
      <p:graphicFrame>
        <p:nvGraphicFramePr>
          <p:cNvPr id="28" name="Inhaltsplatzhalter 23">
            <a:extLst>
              <a:ext uri="{FF2B5EF4-FFF2-40B4-BE49-F238E27FC236}">
                <a16:creationId xmlns:a16="http://schemas.microsoft.com/office/drawing/2014/main" id="{385D4695-BB30-47BA-95DF-40043B0ECE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5014152"/>
              </p:ext>
            </p:extLst>
          </p:nvPr>
        </p:nvGraphicFramePr>
        <p:xfrm>
          <a:off x="477837" y="4669444"/>
          <a:ext cx="4916255" cy="920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30" name="Textfeld 29">
            <a:extLst>
              <a:ext uri="{FF2B5EF4-FFF2-40B4-BE49-F238E27FC236}">
                <a16:creationId xmlns:a16="http://schemas.microsoft.com/office/drawing/2014/main" id="{D92441D8-FE11-4BCE-9EDB-FC70E88D71DD}"/>
              </a:ext>
            </a:extLst>
          </p:cNvPr>
          <p:cNvSpPr txBox="1"/>
          <p:nvPr/>
        </p:nvSpPr>
        <p:spPr>
          <a:xfrm>
            <a:off x="403676" y="4217923"/>
            <a:ext cx="50285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Reihenfolge nach Vergleich der Nährwerttabellen</a:t>
            </a:r>
          </a:p>
          <a:p>
            <a:r>
              <a:rPr lang="de-DE" sz="1200" dirty="0"/>
              <a:t>(Prozentualer Zuckergehalt in Klammern)</a:t>
            </a:r>
          </a:p>
        </p:txBody>
      </p:sp>
    </p:spTree>
    <p:extLst>
      <p:ext uri="{BB962C8B-B14F-4D97-AF65-F5344CB8AC3E}">
        <p14:creationId xmlns:p14="http://schemas.microsoft.com/office/powerpoint/2010/main" val="269403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Prognosen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r>
              <a:rPr lang="de-DE" dirty="0"/>
              <a:t>5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BEE52E89-C526-4F73-86FB-0EB31587C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559717"/>
              </p:ext>
            </p:extLst>
          </p:nvPr>
        </p:nvGraphicFramePr>
        <p:xfrm>
          <a:off x="507556" y="1308008"/>
          <a:ext cx="11304010" cy="4824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126">
                  <a:extLst>
                    <a:ext uri="{9D8B030D-6E8A-4147-A177-3AD203B41FA5}">
                      <a16:colId xmlns:a16="http://schemas.microsoft.com/office/drawing/2014/main" val="2785900615"/>
                    </a:ext>
                  </a:extLst>
                </a:gridCol>
                <a:gridCol w="792874">
                  <a:extLst>
                    <a:ext uri="{9D8B030D-6E8A-4147-A177-3AD203B41FA5}">
                      <a16:colId xmlns:a16="http://schemas.microsoft.com/office/drawing/2014/main" val="2287965835"/>
                    </a:ext>
                  </a:extLst>
                </a:gridCol>
                <a:gridCol w="942001">
                  <a:extLst>
                    <a:ext uri="{9D8B030D-6E8A-4147-A177-3AD203B41FA5}">
                      <a16:colId xmlns:a16="http://schemas.microsoft.com/office/drawing/2014/main" val="1756528531"/>
                    </a:ext>
                  </a:extLst>
                </a:gridCol>
                <a:gridCol w="942001">
                  <a:extLst>
                    <a:ext uri="{9D8B030D-6E8A-4147-A177-3AD203B41FA5}">
                      <a16:colId xmlns:a16="http://schemas.microsoft.com/office/drawing/2014/main" val="3202057861"/>
                    </a:ext>
                  </a:extLst>
                </a:gridCol>
                <a:gridCol w="942001">
                  <a:extLst>
                    <a:ext uri="{9D8B030D-6E8A-4147-A177-3AD203B41FA5}">
                      <a16:colId xmlns:a16="http://schemas.microsoft.com/office/drawing/2014/main" val="2509247184"/>
                    </a:ext>
                  </a:extLst>
                </a:gridCol>
                <a:gridCol w="942001">
                  <a:extLst>
                    <a:ext uri="{9D8B030D-6E8A-4147-A177-3AD203B41FA5}">
                      <a16:colId xmlns:a16="http://schemas.microsoft.com/office/drawing/2014/main" val="795286169"/>
                    </a:ext>
                  </a:extLst>
                </a:gridCol>
                <a:gridCol w="942001">
                  <a:extLst>
                    <a:ext uri="{9D8B030D-6E8A-4147-A177-3AD203B41FA5}">
                      <a16:colId xmlns:a16="http://schemas.microsoft.com/office/drawing/2014/main" val="2809923372"/>
                    </a:ext>
                  </a:extLst>
                </a:gridCol>
                <a:gridCol w="942001">
                  <a:extLst>
                    <a:ext uri="{9D8B030D-6E8A-4147-A177-3AD203B41FA5}">
                      <a16:colId xmlns:a16="http://schemas.microsoft.com/office/drawing/2014/main" val="618820762"/>
                    </a:ext>
                  </a:extLst>
                </a:gridCol>
                <a:gridCol w="942001">
                  <a:extLst>
                    <a:ext uri="{9D8B030D-6E8A-4147-A177-3AD203B41FA5}">
                      <a16:colId xmlns:a16="http://schemas.microsoft.com/office/drawing/2014/main" val="2387868001"/>
                    </a:ext>
                  </a:extLst>
                </a:gridCol>
                <a:gridCol w="942001">
                  <a:extLst>
                    <a:ext uri="{9D8B030D-6E8A-4147-A177-3AD203B41FA5}">
                      <a16:colId xmlns:a16="http://schemas.microsoft.com/office/drawing/2014/main" val="4162021783"/>
                    </a:ext>
                  </a:extLst>
                </a:gridCol>
                <a:gridCol w="942001">
                  <a:extLst>
                    <a:ext uri="{9D8B030D-6E8A-4147-A177-3AD203B41FA5}">
                      <a16:colId xmlns:a16="http://schemas.microsoft.com/office/drawing/2014/main" val="526252984"/>
                    </a:ext>
                  </a:extLst>
                </a:gridCol>
                <a:gridCol w="942001">
                  <a:extLst>
                    <a:ext uri="{9D8B030D-6E8A-4147-A177-3AD203B41FA5}">
                      <a16:colId xmlns:a16="http://schemas.microsoft.com/office/drawing/2014/main" val="3604911091"/>
                    </a:ext>
                  </a:extLst>
                </a:gridCol>
              </a:tblGrid>
              <a:tr h="20794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Schokolade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Frucht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Karamell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Nuss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Nougat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Keksartig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Hart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Riegel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100" noProof="0" dirty="0">
                          <a:latin typeface="+mn-lt"/>
                        </a:rPr>
                        <a:t>Mehrteilig</a:t>
                      </a:r>
                      <a:endParaRPr lang="de-DE" sz="1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Zuckergehalt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Preis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Gewinnrate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30668"/>
                  </a:ext>
                </a:extLst>
              </a:tr>
              <a:tr h="230803"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89,4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186774"/>
                  </a:ext>
                </a:extLst>
              </a:tr>
              <a:tr h="230803"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89,4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814750"/>
                  </a:ext>
                </a:extLst>
              </a:tr>
              <a:tr h="230803"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89,4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6541597"/>
                  </a:ext>
                </a:extLst>
              </a:tr>
              <a:tr h="230803"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89,4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2936508"/>
                  </a:ext>
                </a:extLst>
              </a:tr>
              <a:tr h="230803"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89,4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67112"/>
                  </a:ext>
                </a:extLst>
              </a:tr>
              <a:tr h="230803"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89,4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734650"/>
                  </a:ext>
                </a:extLst>
              </a:tr>
              <a:tr h="230803"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88,5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800327"/>
                  </a:ext>
                </a:extLst>
              </a:tr>
              <a:tr h="230803"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88,5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8762608"/>
                  </a:ext>
                </a:extLst>
              </a:tr>
              <a:tr h="230803"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88,5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8220687"/>
                  </a:ext>
                </a:extLst>
              </a:tr>
              <a:tr h="230803"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88,5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7765701"/>
                  </a:ext>
                </a:extLst>
              </a:tr>
              <a:tr h="230803"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88,5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3159247"/>
                  </a:ext>
                </a:extLst>
              </a:tr>
              <a:tr h="230803"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88,5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60151"/>
                  </a:ext>
                </a:extLst>
              </a:tr>
              <a:tr h="230803"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88,1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6023191"/>
                  </a:ext>
                </a:extLst>
              </a:tr>
              <a:tr h="230803"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88,1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0443454"/>
                  </a:ext>
                </a:extLst>
              </a:tr>
              <a:tr h="230803"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88,1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9916517"/>
                  </a:ext>
                </a:extLst>
              </a:tr>
              <a:tr h="230803"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88,1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1627275"/>
                  </a:ext>
                </a:extLst>
              </a:tr>
              <a:tr h="230803"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88,1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754323"/>
                  </a:ext>
                </a:extLst>
              </a:tr>
              <a:tr h="230803"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88,1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9514720"/>
                  </a:ext>
                </a:extLst>
              </a:tr>
              <a:tr h="230803"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88,0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770523"/>
                  </a:ext>
                </a:extLst>
              </a:tr>
              <a:tr h="230803"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88,0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273402"/>
                  </a:ext>
                </a:extLst>
              </a:tr>
            </a:tbl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2A13F5E0-D16A-450A-AF33-EC966C607448}"/>
              </a:ext>
            </a:extLst>
          </p:cNvPr>
          <p:cNvSpPr txBox="1"/>
          <p:nvPr/>
        </p:nvSpPr>
        <p:spPr>
          <a:xfrm>
            <a:off x="5486400" y="6455739"/>
            <a:ext cx="257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8656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4">
            <a:extLst>
              <a:ext uri="{FF2B5EF4-FFF2-40B4-BE49-F238E27FC236}">
                <a16:creationId xmlns:a16="http://schemas.microsoft.com/office/drawing/2014/main" id="{E3C40962-BA6A-43E4-97BA-511A9B90CF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/>
              <a:t>Chrisgabriel.islam</a:t>
            </a:r>
            <a:r>
              <a:rPr lang="de-DE" err="1"/>
              <a:t>@</a:t>
            </a:r>
            <a:r>
              <a:rPr lang="de-DE"/>
              <a:t>Gmail.com</a:t>
            </a: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1FDFFBF-E125-47CF-AAE0-ACC45013CE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de-DE"/>
              <a:t>www.irazall.de</a:t>
            </a:r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95D612B9-68B9-4C9F-98FE-CEE07DB1F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7" y="3158641"/>
            <a:ext cx="5464075" cy="921807"/>
          </a:xfrm>
        </p:spPr>
        <p:txBody>
          <a:bodyPr rtlCol="0"/>
          <a:lstStyle/>
          <a:p>
            <a:pPr rtl="0"/>
            <a:r>
              <a:rPr lang="de-DE" dirty="0"/>
              <a:t>Vielen Dank!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4794E99-CE5F-4042-8C37-6CD88767878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8" name="Picture 8" descr="https://lh4.googleusercontent.com/cr8FLR9_9L8HFieOQ8_Udtr7cYWtdTnbERj6zRO-ibFfWcqZHMzX2rUPCtA6QeJAS1TVi5BZ2vAUPOCScGWIEGAtIKvO05qbnnZfM3yeZdq3WLmVXFApoCjIB0RXX1YHDOjJtwhZApg">
            <a:extLst>
              <a:ext uri="{FF2B5EF4-FFF2-40B4-BE49-F238E27FC236}">
                <a16:creationId xmlns:a16="http://schemas.microsoft.com/office/drawing/2014/main" id="{AC4B569E-F132-4E3C-A085-5C08CEAA6C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23" r="48408" b="12012"/>
          <a:stretch/>
        </p:blipFill>
        <p:spPr bwMode="auto">
          <a:xfrm>
            <a:off x="704851" y="728544"/>
            <a:ext cx="5305662" cy="530566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779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395_TF34076243" id="{08700077-069E-4FC7-9803-E0E8FFC68286}" vid="{D3EE604E-3FB4-4B44-A42C-EEFA81C76CBD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0" ma:contentTypeDescription="Create a new document." ma:contentTypeScope="" ma:versionID="e39e7e9e36de66d473ce04bb4ab2dbb8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dc5994665da46609c24125788630d8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4C31332-3081-4BD9-AD6F-078B4521F35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F4E1AF-DB5E-4764-961C-6F82B33E9E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519797F-2510-4681-A59B-FCD8F3733FE0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 „Blaue Kreise“</Template>
  <TotalTime>0</TotalTime>
  <Words>1488</Words>
  <Application>Microsoft Office PowerPoint</Application>
  <PresentationFormat>Breitbild</PresentationFormat>
  <Paragraphs>469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Corbel</vt:lpstr>
      <vt:lpstr>Office-Design</vt:lpstr>
      <vt:lpstr>Fallstudie</vt:lpstr>
      <vt:lpstr>Management Summary</vt:lpstr>
      <vt:lpstr>Vorgehen und Annahmen</vt:lpstr>
      <vt:lpstr>Ausgewählte Regressionsergebnisse</vt:lpstr>
      <vt:lpstr>Weitere Ergebnisse</vt:lpstr>
      <vt:lpstr>Prognosen</vt:lpstr>
      <vt:lpstr>Vielen Dank!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2021-02-24T13:53:49Z</dcterms:created>
  <dcterms:modified xsi:type="dcterms:W3CDTF">2021-02-25T19:49:05Z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