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956647"/>
                <a:gridCol w="1047983"/>
                <a:gridCol w="1172199"/>
                <a:gridCol w="1172199"/>
                <a:gridCol w="1047983"/>
                <a:gridCol w="1047983"/>
                <a:gridCol w="1047983"/>
                <a:gridCol w="1172199"/>
              </a:tblGrid>
              <a:tr h="396823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/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Model 1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Model 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Model 3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Model 4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Model 5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Model 6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Model 7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(Intercept)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32.33 (5.01)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32.81  (5.66)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34.84 (14.94)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42.27 (1.62)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35.08 (4.82)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34.27 (5.05)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30.55  (5.52)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chocolate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21.23 (4.12)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21.12  (4.07)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9.58 (18.19)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15.01 (2.73)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19.93 (3.81)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21.21 (4.22)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21.11  (4.18)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fruity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11.00 (4.07)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10.89  (4.03)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7.54 (15.73)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8.89 (3.76)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11.34 (4.16)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10.80  (4.14)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caramel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2.79 (3.68)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2.32  (3.65)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-3.98 (11.65)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2.00 (3.33)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4.11 (3.72)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3.63  (3.70)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peanutyalmondy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10.69 (3.64)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9.95  (3.67)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3.66 (17.40)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7.55 (3.29)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10.93 (3.73)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9.80  (3.76)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nougat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0.38 (5.71)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-0.28  (5.80)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8.42 (28.48)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-0.82 (5.01)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1.76 (5.82)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-0.49  (5.93)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crispedricewafer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8.89 (5.26)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8.78  (5.20)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-2.10 (10.98)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7.10 (4.61)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9.16 (5.39)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8.81  (5.34)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hard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-5.87 (3.46)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-4.81  (3.49)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-11.06 (13.62)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-3.91 (3.34)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-4.63 (3.50)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-3.89  (3.50)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bar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1.76 (5.15)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4.17  (5.24)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11.29 (10.99)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-0.02 (4.60)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0.94 (5.26)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2.27  (5.28)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pluribus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0.21 (3.19)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0.34  (3.15)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-0.74 (14.12)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-0.86 (2.99)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0.83 (3.25)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0.82  (3.22)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sugarpercent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9.83 (4.55)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-19.71 (18.41)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10.07  (4.59)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8.46 (4.22)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pricepercent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-7.40 (5.52)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17.03 (18.37)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-8.42  (5.45)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-7.55 (5.14)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-3.51 (5.35)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22.57 (17.31)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pricepercent^2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-23.05 (17.52)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-27.12 (17.13)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sugarpercent^2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27.94 (17.64)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chocolate:fruity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-0.34 (21.08)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chocolate:caramel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14.40 (13.85)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chocolate:peanutyalmondy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30.19 (13.41)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11.22 (3.86)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chocolate:nougat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-12.52 (29.64)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chocolate:pluribus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6.32 (17.70)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fruity:caramel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-7.19 (15.68)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fruity:hard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5.12 (12.15)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fruity:pluribus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3.73 (14.84)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caramel:peanutyalmondy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-21.66 (14.18)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caramel:nougat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7.10 (14.81)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caramel:crispedricewafer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-2.05 (14.16)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caramel:hard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22.66 (19.47)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caramel:bar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-4.28 (13.65)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peanutyalmondy:nougat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18.63 (15.60)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peanutyalmondy:bar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-28.64 (13.56)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peanutyalmondy:pluribus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-12.99 (13.28)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crispedricewafer:bar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17.71 (13.33)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hard:pluribus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-0.10  (7.55)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6823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R^2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0.55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0.57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0.72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0.46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0.52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0.53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Adj. R^2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0.48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0.49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0.56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0.44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0.45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0.46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6823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Num. obs.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83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8051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AIC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582.68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8051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BIC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616.54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4040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Log Likelihood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-277.34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4040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Num. groups: producer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18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42574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Var: producer (Intercept)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31.21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  <a:tr h="396755">
                <a:tc>
                  <a:txBody>
                    <a:bodyPr/>
                    <a:lstStyle/>
                    <a:p>
                      <a:pPr algn="l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Var: Residual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85.06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L="76200" marR="7620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sz="11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    </a:t>
                      </a:r>
                    </a:p>
                  </a:txBody>
                  <a:tcPr anchor="t" marB="0" marT="0" marR="0" marL="0">
                    <a:lnL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L>
                    <a:lnR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R>
                    <a:lnT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T>
                    <a:lnB w="0" cmpd="sng" algn="ctr" cap="flat">
                      <a:solidFill>
                        <a:srgbClr val="FFFFFF">
                          <a:alpha val="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2021-02-25T11:29:29Z</dcterms:modified>
  <cp:category/>
</cp:coreProperties>
</file>