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62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3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69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27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9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8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09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5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131D-161E-4CEC-A449-71FF9E734AC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D207-9889-4963-8F31-1FD07975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Snowsib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6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Game</a:t>
            </a:r>
            <a:r>
              <a:rPr lang="ru-RU" dirty="0"/>
              <a:t> – класс описывающий игру в целом, совокупность всех уровней</a:t>
            </a:r>
          </a:p>
          <a:p>
            <a:r>
              <a:rPr lang="en-US" dirty="0"/>
              <a:t>Level</a:t>
            </a:r>
            <a:r>
              <a:rPr lang="ru-RU" dirty="0"/>
              <a:t> – класс, отвечающий за все события во процессе игры</a:t>
            </a:r>
          </a:p>
          <a:p>
            <a:r>
              <a:rPr lang="en-US" dirty="0"/>
              <a:t>Screen </a:t>
            </a:r>
            <a:r>
              <a:rPr lang="ru-RU" dirty="0"/>
              <a:t>– наследник </a:t>
            </a:r>
            <a:r>
              <a:rPr lang="en-US" dirty="0"/>
              <a:t>Level</a:t>
            </a:r>
            <a:r>
              <a:rPr lang="ru-RU" dirty="0"/>
              <a:t>, отвечает за экраны между уровнями</a:t>
            </a:r>
          </a:p>
          <a:p>
            <a:r>
              <a:rPr lang="en-US" dirty="0"/>
              <a:t>Player</a:t>
            </a:r>
            <a:r>
              <a:rPr lang="ru-RU" dirty="0"/>
              <a:t> – отвечает за бульдозер, управляемый игроком</a:t>
            </a:r>
          </a:p>
          <a:p>
            <a:r>
              <a:rPr lang="en-US" dirty="0"/>
              <a:t>Base</a:t>
            </a:r>
            <a:r>
              <a:rPr lang="ru-RU" dirty="0"/>
              <a:t> – отвечает за ель, которую надо защищать</a:t>
            </a:r>
          </a:p>
          <a:p>
            <a:r>
              <a:rPr lang="en-US" dirty="0"/>
              <a:t>Wall </a:t>
            </a:r>
            <a:r>
              <a:rPr lang="ru-RU" dirty="0"/>
              <a:t>– отвечает за разрушаемые и </a:t>
            </a:r>
            <a:r>
              <a:rPr lang="ru-RU" dirty="0" err="1"/>
              <a:t>неразрушаемые</a:t>
            </a:r>
            <a:r>
              <a:rPr lang="ru-RU" dirty="0"/>
              <a:t> стены</a:t>
            </a:r>
          </a:p>
          <a:p>
            <a:r>
              <a:rPr lang="en-US" dirty="0"/>
              <a:t>Snow</a:t>
            </a:r>
            <a:r>
              <a:rPr lang="ru-RU" dirty="0"/>
              <a:t> – куча снега</a:t>
            </a:r>
          </a:p>
          <a:p>
            <a:r>
              <a:rPr lang="en-US" dirty="0"/>
              <a:t>Snowman</a:t>
            </a:r>
            <a:r>
              <a:rPr lang="ru-RU" dirty="0"/>
              <a:t> – агрессивный снеговик</a:t>
            </a:r>
          </a:p>
          <a:p>
            <a:r>
              <a:rPr lang="en-US" dirty="0"/>
              <a:t>Bullet </a:t>
            </a:r>
            <a:r>
              <a:rPr lang="ru-RU" dirty="0"/>
              <a:t>– пуля (морковка), которой стреляет игрок и снеговики</a:t>
            </a:r>
          </a:p>
          <a:p>
            <a:r>
              <a:rPr lang="en-US" dirty="0"/>
              <a:t>Button</a:t>
            </a:r>
            <a:r>
              <a:rPr lang="ru-RU" dirty="0"/>
              <a:t> – кнопки, которые присутствуют на экранах</a:t>
            </a:r>
          </a:p>
          <a:p>
            <a:r>
              <a:rPr lang="en-US" dirty="0"/>
              <a:t>Menu</a:t>
            </a:r>
            <a:r>
              <a:rPr lang="ru-RU" dirty="0"/>
              <a:t> – кусок экрана слева от поля, на котором отображается текущая информация об уровне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742" y="1825625"/>
            <a:ext cx="7804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Экран начала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47" y="1825625"/>
            <a:ext cx="78257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5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Snowsib</vt:lpstr>
      <vt:lpstr>Классы</vt:lpstr>
      <vt:lpstr>Игровой процесс</vt:lpstr>
      <vt:lpstr>Экран начала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Snowsib</dc:title>
  <dc:creator>Максим Касик</dc:creator>
  <cp:lastModifiedBy>Максим Касик</cp:lastModifiedBy>
  <cp:revision>1</cp:revision>
  <dcterms:created xsi:type="dcterms:W3CDTF">2020-01-14T17:08:13Z</dcterms:created>
  <dcterms:modified xsi:type="dcterms:W3CDTF">2020-01-14T17:10:07Z</dcterms:modified>
</cp:coreProperties>
</file>