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Boden" initials="TB" lastIdx="1" clrIdx="0">
    <p:extLst>
      <p:ext uri="{19B8F6BF-5375-455C-9EA6-DF929625EA0E}">
        <p15:presenceInfo xmlns:p15="http://schemas.microsoft.com/office/powerpoint/2012/main" userId="6f1ab827d29b96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CAEC6-D487-451C-B5D3-F4D169168EB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74E950-6F76-4CE7-BD30-93BDD2E16AA3}">
      <dgm:prSet custT="1"/>
      <dgm:spPr/>
      <dgm:t>
        <a:bodyPr/>
        <a:lstStyle/>
        <a:p>
          <a:r>
            <a:rPr lang="en-US" sz="3200" dirty="0"/>
            <a:t>DirectX</a:t>
          </a:r>
        </a:p>
        <a:p>
          <a:r>
            <a:rPr lang="en-US" sz="1800" dirty="0"/>
            <a:t>Windows</a:t>
          </a:r>
        </a:p>
        <a:p>
          <a:r>
            <a:rPr lang="en-US" sz="1800" dirty="0"/>
            <a:t>Xbox</a:t>
          </a:r>
        </a:p>
      </dgm:t>
    </dgm:pt>
    <dgm:pt modelId="{19F34BFB-2EB1-445C-90E4-BA14EF6BDCFA}" type="parTrans" cxnId="{96B5E07A-080A-4DE5-9C9B-DD605FBC417F}">
      <dgm:prSet/>
      <dgm:spPr/>
      <dgm:t>
        <a:bodyPr/>
        <a:lstStyle/>
        <a:p>
          <a:endParaRPr lang="en-US"/>
        </a:p>
      </dgm:t>
    </dgm:pt>
    <dgm:pt modelId="{533C3AF4-3090-4705-B77D-30854AA2AAE3}" type="sibTrans" cxnId="{96B5E07A-080A-4DE5-9C9B-DD605FBC417F}">
      <dgm:prSet/>
      <dgm:spPr/>
      <dgm:t>
        <a:bodyPr/>
        <a:lstStyle/>
        <a:p>
          <a:endParaRPr lang="en-US"/>
        </a:p>
      </dgm:t>
    </dgm:pt>
    <dgm:pt modelId="{F9920361-B028-4AC8-A3C1-FB868151F923}">
      <dgm:prSet custT="1"/>
      <dgm:spPr/>
      <dgm:t>
        <a:bodyPr/>
        <a:lstStyle/>
        <a:p>
          <a:r>
            <a:rPr lang="en-US" sz="3500" dirty="0"/>
            <a:t>OpenGL</a:t>
          </a:r>
        </a:p>
        <a:p>
          <a:r>
            <a:rPr lang="en-US" sz="1800" dirty="0"/>
            <a:t>Platform </a:t>
          </a:r>
          <a:r>
            <a:rPr lang="de-DE" sz="1800" noProof="0" dirty="0"/>
            <a:t>unabhängig</a:t>
          </a:r>
        </a:p>
      </dgm:t>
    </dgm:pt>
    <dgm:pt modelId="{8BAF3CE6-F3BC-45AF-8780-FD1DF692C2BF}" type="parTrans" cxnId="{D2397A90-E069-42DD-B3C5-E878696C78BA}">
      <dgm:prSet/>
      <dgm:spPr/>
      <dgm:t>
        <a:bodyPr/>
        <a:lstStyle/>
        <a:p>
          <a:endParaRPr lang="en-US"/>
        </a:p>
      </dgm:t>
    </dgm:pt>
    <dgm:pt modelId="{8576E3E8-6152-4D5B-959D-17691F2C46CA}" type="sibTrans" cxnId="{D2397A90-E069-42DD-B3C5-E878696C78BA}">
      <dgm:prSet/>
      <dgm:spPr/>
      <dgm:t>
        <a:bodyPr/>
        <a:lstStyle/>
        <a:p>
          <a:endParaRPr lang="en-US"/>
        </a:p>
      </dgm:t>
    </dgm:pt>
    <dgm:pt modelId="{70628AF4-30A6-455D-AF51-B6631CF21955}">
      <dgm:prSet custT="1"/>
      <dgm:spPr/>
      <dgm:t>
        <a:bodyPr/>
        <a:lstStyle/>
        <a:p>
          <a:r>
            <a:rPr lang="en-US" sz="3500" dirty="0"/>
            <a:t>Vulkan</a:t>
          </a:r>
        </a:p>
        <a:p>
          <a:r>
            <a:rPr lang="en-US" sz="1800" dirty="0"/>
            <a:t>Platform </a:t>
          </a:r>
          <a:r>
            <a:rPr lang="de-DE" sz="1800" noProof="0" dirty="0"/>
            <a:t>unabhängig</a:t>
          </a:r>
        </a:p>
        <a:p>
          <a:r>
            <a:rPr lang="de-DE" sz="1800" noProof="0" dirty="0"/>
            <a:t>außer Apple</a:t>
          </a:r>
          <a:endParaRPr lang="en-US" sz="1800" dirty="0"/>
        </a:p>
      </dgm:t>
    </dgm:pt>
    <dgm:pt modelId="{7A49EF50-4356-423F-9FCA-FCECCB778976}" type="parTrans" cxnId="{E72247C2-0DAE-4EFC-BDAC-DB4FEE865FAB}">
      <dgm:prSet/>
      <dgm:spPr/>
      <dgm:t>
        <a:bodyPr/>
        <a:lstStyle/>
        <a:p>
          <a:endParaRPr lang="en-US"/>
        </a:p>
      </dgm:t>
    </dgm:pt>
    <dgm:pt modelId="{E32EE178-18BA-48E7-9BBA-B6BD9E9BE714}" type="sibTrans" cxnId="{E72247C2-0DAE-4EFC-BDAC-DB4FEE865FAB}">
      <dgm:prSet/>
      <dgm:spPr/>
      <dgm:t>
        <a:bodyPr/>
        <a:lstStyle/>
        <a:p>
          <a:endParaRPr lang="en-US"/>
        </a:p>
      </dgm:t>
    </dgm:pt>
    <dgm:pt modelId="{46758514-CF62-4DD2-8140-FE1FBD3BD636}">
      <dgm:prSet custT="1"/>
      <dgm:spPr/>
      <dgm:t>
        <a:bodyPr/>
        <a:lstStyle/>
        <a:p>
          <a:r>
            <a:rPr lang="en-US" sz="3200" dirty="0"/>
            <a:t>GNM/NVN</a:t>
          </a:r>
        </a:p>
        <a:p>
          <a:r>
            <a:rPr lang="en-US" sz="1800" dirty="0"/>
            <a:t>GNM PS4</a:t>
          </a:r>
        </a:p>
        <a:p>
          <a:r>
            <a:rPr lang="en-US" sz="1800" dirty="0"/>
            <a:t>NVN Switch</a:t>
          </a:r>
        </a:p>
      </dgm:t>
    </dgm:pt>
    <dgm:pt modelId="{3C33451C-DE03-48C1-BD34-244279AAA7FD}" type="parTrans" cxnId="{5634D9E4-4B36-4BF7-B248-5740D8FDED73}">
      <dgm:prSet/>
      <dgm:spPr/>
      <dgm:t>
        <a:bodyPr/>
        <a:lstStyle/>
        <a:p>
          <a:endParaRPr lang="en-US"/>
        </a:p>
      </dgm:t>
    </dgm:pt>
    <dgm:pt modelId="{09C89698-8DB3-44B2-92C4-BB3B015D07B7}" type="sibTrans" cxnId="{5634D9E4-4B36-4BF7-B248-5740D8FDED73}">
      <dgm:prSet/>
      <dgm:spPr/>
      <dgm:t>
        <a:bodyPr/>
        <a:lstStyle/>
        <a:p>
          <a:endParaRPr lang="en-US"/>
        </a:p>
      </dgm:t>
    </dgm:pt>
    <dgm:pt modelId="{44EFFC0B-3A11-4A4F-8EE3-528A5225B62B}">
      <dgm:prSet custT="1"/>
      <dgm:spPr/>
      <dgm:t>
        <a:bodyPr/>
        <a:lstStyle/>
        <a:p>
          <a:r>
            <a:rPr lang="en-US" sz="3400" dirty="0"/>
            <a:t>Metal</a:t>
          </a:r>
        </a:p>
        <a:p>
          <a:r>
            <a:rPr lang="en-US" sz="1800" dirty="0"/>
            <a:t>Apple </a:t>
          </a:r>
          <a:r>
            <a:rPr lang="de-DE" sz="1800" noProof="0" dirty="0"/>
            <a:t>spezifisch</a:t>
          </a:r>
        </a:p>
      </dgm:t>
    </dgm:pt>
    <dgm:pt modelId="{6012E685-DFEC-4906-AC0B-386C414612EF}" type="parTrans" cxnId="{1FC25866-AAFB-4615-A44B-975A0C28E6FC}">
      <dgm:prSet/>
      <dgm:spPr/>
      <dgm:t>
        <a:bodyPr/>
        <a:lstStyle/>
        <a:p>
          <a:endParaRPr lang="de-DE"/>
        </a:p>
      </dgm:t>
    </dgm:pt>
    <dgm:pt modelId="{B9506237-2E95-4BE8-8C11-AF3C0D408185}" type="sibTrans" cxnId="{1FC25866-AAFB-4615-A44B-975A0C28E6FC}">
      <dgm:prSet/>
      <dgm:spPr/>
      <dgm:t>
        <a:bodyPr/>
        <a:lstStyle/>
        <a:p>
          <a:endParaRPr lang="de-DE"/>
        </a:p>
      </dgm:t>
    </dgm:pt>
    <dgm:pt modelId="{9FDF79C3-8883-4C85-BE84-8B40F6D2581A}" type="pres">
      <dgm:prSet presAssocID="{4C7CAEC6-D487-451C-B5D3-F4D169168EB0}" presName="diagram" presStyleCnt="0">
        <dgm:presLayoutVars>
          <dgm:dir/>
          <dgm:resizeHandles val="exact"/>
        </dgm:presLayoutVars>
      </dgm:prSet>
      <dgm:spPr/>
    </dgm:pt>
    <dgm:pt modelId="{742E65F9-49E7-4491-91E8-9FB6010F309F}" type="pres">
      <dgm:prSet presAssocID="{D674E950-6F76-4CE7-BD30-93BDD2E16AA3}" presName="node" presStyleLbl="node1" presStyleIdx="0" presStyleCnt="5">
        <dgm:presLayoutVars>
          <dgm:bulletEnabled val="1"/>
        </dgm:presLayoutVars>
      </dgm:prSet>
      <dgm:spPr/>
    </dgm:pt>
    <dgm:pt modelId="{AC87B709-9C7D-4BCF-B726-D50DD8AF02A8}" type="pres">
      <dgm:prSet presAssocID="{533C3AF4-3090-4705-B77D-30854AA2AAE3}" presName="sibTrans" presStyleCnt="0"/>
      <dgm:spPr/>
    </dgm:pt>
    <dgm:pt modelId="{F4EA59D5-1933-488E-9375-BE144C24C2F4}" type="pres">
      <dgm:prSet presAssocID="{F9920361-B028-4AC8-A3C1-FB868151F923}" presName="node" presStyleLbl="node1" presStyleIdx="1" presStyleCnt="5">
        <dgm:presLayoutVars>
          <dgm:bulletEnabled val="1"/>
        </dgm:presLayoutVars>
      </dgm:prSet>
      <dgm:spPr/>
    </dgm:pt>
    <dgm:pt modelId="{8D44474F-A823-4C95-9266-4DB09EFC2DE9}" type="pres">
      <dgm:prSet presAssocID="{8576E3E8-6152-4D5B-959D-17691F2C46CA}" presName="sibTrans" presStyleCnt="0"/>
      <dgm:spPr/>
    </dgm:pt>
    <dgm:pt modelId="{40FEFA1D-69B9-44EF-9D8E-2BA4D3CF89E9}" type="pres">
      <dgm:prSet presAssocID="{70628AF4-30A6-455D-AF51-B6631CF21955}" presName="node" presStyleLbl="node1" presStyleIdx="2" presStyleCnt="5">
        <dgm:presLayoutVars>
          <dgm:bulletEnabled val="1"/>
        </dgm:presLayoutVars>
      </dgm:prSet>
      <dgm:spPr/>
    </dgm:pt>
    <dgm:pt modelId="{32C19983-CC93-43DE-958B-DC9404159FC8}" type="pres">
      <dgm:prSet presAssocID="{E32EE178-18BA-48E7-9BBA-B6BD9E9BE714}" presName="sibTrans" presStyleCnt="0"/>
      <dgm:spPr/>
    </dgm:pt>
    <dgm:pt modelId="{2DCD1E87-2AB5-4E66-BF77-C28CB96FB747}" type="pres">
      <dgm:prSet presAssocID="{46758514-CF62-4DD2-8140-FE1FBD3BD636}" presName="node" presStyleLbl="node1" presStyleIdx="3" presStyleCnt="5">
        <dgm:presLayoutVars>
          <dgm:bulletEnabled val="1"/>
        </dgm:presLayoutVars>
      </dgm:prSet>
      <dgm:spPr/>
    </dgm:pt>
    <dgm:pt modelId="{FA803ADA-B024-4BAA-8349-EEADB7292545}" type="pres">
      <dgm:prSet presAssocID="{09C89698-8DB3-44B2-92C4-BB3B015D07B7}" presName="sibTrans" presStyleCnt="0"/>
      <dgm:spPr/>
    </dgm:pt>
    <dgm:pt modelId="{C8697D16-0669-4997-98B4-1D22315FE14F}" type="pres">
      <dgm:prSet presAssocID="{44EFFC0B-3A11-4A4F-8EE3-528A5225B62B}" presName="node" presStyleLbl="node1" presStyleIdx="4" presStyleCnt="5">
        <dgm:presLayoutVars>
          <dgm:bulletEnabled val="1"/>
        </dgm:presLayoutVars>
      </dgm:prSet>
      <dgm:spPr/>
    </dgm:pt>
  </dgm:ptLst>
  <dgm:cxnLst>
    <dgm:cxn modelId="{EBFF1542-5F00-440A-A7A3-3A39B89E2B70}" type="presOf" srcId="{F9920361-B028-4AC8-A3C1-FB868151F923}" destId="{F4EA59D5-1933-488E-9375-BE144C24C2F4}" srcOrd="0" destOrd="0" presId="urn:microsoft.com/office/officeart/2005/8/layout/default"/>
    <dgm:cxn modelId="{18965042-4016-4693-9384-9CB6594B2D4A}" type="presOf" srcId="{70628AF4-30A6-455D-AF51-B6631CF21955}" destId="{40FEFA1D-69B9-44EF-9D8E-2BA4D3CF89E9}" srcOrd="0" destOrd="0" presId="urn:microsoft.com/office/officeart/2005/8/layout/default"/>
    <dgm:cxn modelId="{D9ECCC44-8BFF-4A80-9877-E1887A5EE44C}" type="presOf" srcId="{4C7CAEC6-D487-451C-B5D3-F4D169168EB0}" destId="{9FDF79C3-8883-4C85-BE84-8B40F6D2581A}" srcOrd="0" destOrd="0" presId="urn:microsoft.com/office/officeart/2005/8/layout/default"/>
    <dgm:cxn modelId="{1FC25866-AAFB-4615-A44B-975A0C28E6FC}" srcId="{4C7CAEC6-D487-451C-B5D3-F4D169168EB0}" destId="{44EFFC0B-3A11-4A4F-8EE3-528A5225B62B}" srcOrd="4" destOrd="0" parTransId="{6012E685-DFEC-4906-AC0B-386C414612EF}" sibTransId="{B9506237-2E95-4BE8-8C11-AF3C0D408185}"/>
    <dgm:cxn modelId="{96B5E07A-080A-4DE5-9C9B-DD605FBC417F}" srcId="{4C7CAEC6-D487-451C-B5D3-F4D169168EB0}" destId="{D674E950-6F76-4CE7-BD30-93BDD2E16AA3}" srcOrd="0" destOrd="0" parTransId="{19F34BFB-2EB1-445C-90E4-BA14EF6BDCFA}" sibTransId="{533C3AF4-3090-4705-B77D-30854AA2AAE3}"/>
    <dgm:cxn modelId="{204D607F-BDAC-4484-ADDE-58F53F8FA97D}" type="presOf" srcId="{D674E950-6F76-4CE7-BD30-93BDD2E16AA3}" destId="{742E65F9-49E7-4491-91E8-9FB6010F309F}" srcOrd="0" destOrd="0" presId="urn:microsoft.com/office/officeart/2005/8/layout/default"/>
    <dgm:cxn modelId="{D2397A90-E069-42DD-B3C5-E878696C78BA}" srcId="{4C7CAEC6-D487-451C-B5D3-F4D169168EB0}" destId="{F9920361-B028-4AC8-A3C1-FB868151F923}" srcOrd="1" destOrd="0" parTransId="{8BAF3CE6-F3BC-45AF-8780-FD1DF692C2BF}" sibTransId="{8576E3E8-6152-4D5B-959D-17691F2C46CA}"/>
    <dgm:cxn modelId="{EEC26AA4-8C3B-4E5D-9804-C1C9A54DC96A}" type="presOf" srcId="{46758514-CF62-4DD2-8140-FE1FBD3BD636}" destId="{2DCD1E87-2AB5-4E66-BF77-C28CB96FB747}" srcOrd="0" destOrd="0" presId="urn:microsoft.com/office/officeart/2005/8/layout/default"/>
    <dgm:cxn modelId="{F3D944BD-C301-4558-9D54-A47949C09ECB}" type="presOf" srcId="{44EFFC0B-3A11-4A4F-8EE3-528A5225B62B}" destId="{C8697D16-0669-4997-98B4-1D22315FE14F}" srcOrd="0" destOrd="0" presId="urn:microsoft.com/office/officeart/2005/8/layout/default"/>
    <dgm:cxn modelId="{E72247C2-0DAE-4EFC-BDAC-DB4FEE865FAB}" srcId="{4C7CAEC6-D487-451C-B5D3-F4D169168EB0}" destId="{70628AF4-30A6-455D-AF51-B6631CF21955}" srcOrd="2" destOrd="0" parTransId="{7A49EF50-4356-423F-9FCA-FCECCB778976}" sibTransId="{E32EE178-18BA-48E7-9BBA-B6BD9E9BE714}"/>
    <dgm:cxn modelId="{5634D9E4-4B36-4BF7-B248-5740D8FDED73}" srcId="{4C7CAEC6-D487-451C-B5D3-F4D169168EB0}" destId="{46758514-CF62-4DD2-8140-FE1FBD3BD636}" srcOrd="3" destOrd="0" parTransId="{3C33451C-DE03-48C1-BD34-244279AAA7FD}" sibTransId="{09C89698-8DB3-44B2-92C4-BB3B015D07B7}"/>
    <dgm:cxn modelId="{75BE4748-CC95-4371-8A48-F97EE25F7A02}" type="presParOf" srcId="{9FDF79C3-8883-4C85-BE84-8B40F6D2581A}" destId="{742E65F9-49E7-4491-91E8-9FB6010F309F}" srcOrd="0" destOrd="0" presId="urn:microsoft.com/office/officeart/2005/8/layout/default"/>
    <dgm:cxn modelId="{8EF3D4BB-0C78-4B21-B6CF-0E84F7FED5D2}" type="presParOf" srcId="{9FDF79C3-8883-4C85-BE84-8B40F6D2581A}" destId="{AC87B709-9C7D-4BCF-B726-D50DD8AF02A8}" srcOrd="1" destOrd="0" presId="urn:microsoft.com/office/officeart/2005/8/layout/default"/>
    <dgm:cxn modelId="{183241DD-3107-4563-BD48-27BB1E1391D1}" type="presParOf" srcId="{9FDF79C3-8883-4C85-BE84-8B40F6D2581A}" destId="{F4EA59D5-1933-488E-9375-BE144C24C2F4}" srcOrd="2" destOrd="0" presId="urn:microsoft.com/office/officeart/2005/8/layout/default"/>
    <dgm:cxn modelId="{C6D8BC5C-5F4B-442E-A05E-64292B16A16E}" type="presParOf" srcId="{9FDF79C3-8883-4C85-BE84-8B40F6D2581A}" destId="{8D44474F-A823-4C95-9266-4DB09EFC2DE9}" srcOrd="3" destOrd="0" presId="urn:microsoft.com/office/officeart/2005/8/layout/default"/>
    <dgm:cxn modelId="{5A1A558C-E7D2-4DEB-9EFE-A78537ABEB57}" type="presParOf" srcId="{9FDF79C3-8883-4C85-BE84-8B40F6D2581A}" destId="{40FEFA1D-69B9-44EF-9D8E-2BA4D3CF89E9}" srcOrd="4" destOrd="0" presId="urn:microsoft.com/office/officeart/2005/8/layout/default"/>
    <dgm:cxn modelId="{E86C23B7-8E04-4E2A-B700-23D2FEE83166}" type="presParOf" srcId="{9FDF79C3-8883-4C85-BE84-8B40F6D2581A}" destId="{32C19983-CC93-43DE-958B-DC9404159FC8}" srcOrd="5" destOrd="0" presId="urn:microsoft.com/office/officeart/2005/8/layout/default"/>
    <dgm:cxn modelId="{AD309D4E-8D59-4BDF-8C63-A166A992666F}" type="presParOf" srcId="{9FDF79C3-8883-4C85-BE84-8B40F6D2581A}" destId="{2DCD1E87-2AB5-4E66-BF77-C28CB96FB747}" srcOrd="6" destOrd="0" presId="urn:microsoft.com/office/officeart/2005/8/layout/default"/>
    <dgm:cxn modelId="{ECBB8C63-A54D-4525-9F6B-EAC46DC540BC}" type="presParOf" srcId="{9FDF79C3-8883-4C85-BE84-8B40F6D2581A}" destId="{FA803ADA-B024-4BAA-8349-EEADB7292545}" srcOrd="7" destOrd="0" presId="urn:microsoft.com/office/officeart/2005/8/layout/default"/>
    <dgm:cxn modelId="{96F21A0D-9FDA-4A78-84E9-1499EE571AA6}" type="presParOf" srcId="{9FDF79C3-8883-4C85-BE84-8B40F6D2581A}" destId="{C8697D16-0669-4997-98B4-1D22315FE1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32DF25-0FE2-4678-B8E3-A8290E1771B5}" type="doc">
      <dgm:prSet loTypeId="urn:microsoft.com/office/officeart/2005/8/layout/list1" loCatId="list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DE59DA0-67C8-41BE-B6A7-708F4A82FBAE}">
      <dgm:prSet/>
      <dgm:spPr/>
      <dgm:t>
        <a:bodyPr/>
        <a:lstStyle/>
        <a:p>
          <a:r>
            <a:rPr lang="en-US" dirty="0"/>
            <a:t>OpenGL</a:t>
          </a:r>
        </a:p>
      </dgm:t>
    </dgm:pt>
    <dgm:pt modelId="{C12A6695-E51B-49AE-BD13-1DFBC7DCC133}" type="parTrans" cxnId="{B284C683-1A16-40E8-9796-AD3865EB28CD}">
      <dgm:prSet/>
      <dgm:spPr/>
      <dgm:t>
        <a:bodyPr/>
        <a:lstStyle/>
        <a:p>
          <a:endParaRPr lang="en-US"/>
        </a:p>
      </dgm:t>
    </dgm:pt>
    <dgm:pt modelId="{AE346628-BADA-427C-91A5-FDDAAB488F00}" type="sibTrans" cxnId="{B284C683-1A16-40E8-9796-AD3865EB28CD}">
      <dgm:prSet/>
      <dgm:spPr/>
      <dgm:t>
        <a:bodyPr/>
        <a:lstStyle/>
        <a:p>
          <a:endParaRPr lang="en-US"/>
        </a:p>
      </dgm:t>
    </dgm:pt>
    <dgm:pt modelId="{DD6AA195-1A86-4745-ACE8-A17A61CB4BD3}">
      <dgm:prSet/>
      <dgm:spPr/>
      <dgm:t>
        <a:bodyPr/>
        <a:lstStyle/>
        <a:p>
          <a:r>
            <a:rPr lang="en-US" dirty="0"/>
            <a:t>High-Level</a:t>
          </a:r>
        </a:p>
      </dgm:t>
    </dgm:pt>
    <dgm:pt modelId="{1FCA6789-076B-4F8D-BD8D-02AD24E0EFCE}" type="parTrans" cxnId="{F92892CF-F844-4DD0-8F07-F2685AA487FC}">
      <dgm:prSet/>
      <dgm:spPr/>
      <dgm:t>
        <a:bodyPr/>
        <a:lstStyle/>
        <a:p>
          <a:endParaRPr lang="en-US"/>
        </a:p>
      </dgm:t>
    </dgm:pt>
    <dgm:pt modelId="{BEE9BED2-71DF-4869-8ECB-08B65C93443F}" type="sibTrans" cxnId="{F92892CF-F844-4DD0-8F07-F2685AA487FC}">
      <dgm:prSet/>
      <dgm:spPr/>
      <dgm:t>
        <a:bodyPr/>
        <a:lstStyle/>
        <a:p>
          <a:endParaRPr lang="en-US"/>
        </a:p>
      </dgm:t>
    </dgm:pt>
    <dgm:pt modelId="{EB698C4E-0BAE-4F57-AA20-AD7C0D5DD6BC}">
      <dgm:prSet/>
      <dgm:spPr/>
      <dgm:t>
        <a:bodyPr/>
        <a:lstStyle/>
        <a:p>
          <a:r>
            <a:rPr lang="en-US" dirty="0"/>
            <a:t>Platform </a:t>
          </a:r>
          <a:r>
            <a:rPr lang="de-DE" noProof="0" dirty="0"/>
            <a:t>unabhängig</a:t>
          </a:r>
        </a:p>
      </dgm:t>
    </dgm:pt>
    <dgm:pt modelId="{483F8380-DCCC-4BE1-A08C-E9214D67CA58}" type="parTrans" cxnId="{B2AA0386-FFD7-4F87-811D-0B0AB08339CD}">
      <dgm:prSet/>
      <dgm:spPr/>
      <dgm:t>
        <a:bodyPr/>
        <a:lstStyle/>
        <a:p>
          <a:endParaRPr lang="en-US"/>
        </a:p>
      </dgm:t>
    </dgm:pt>
    <dgm:pt modelId="{74661375-8028-4965-AE62-9BA26DC690D6}" type="sibTrans" cxnId="{B2AA0386-FFD7-4F87-811D-0B0AB08339CD}">
      <dgm:prSet/>
      <dgm:spPr/>
      <dgm:t>
        <a:bodyPr/>
        <a:lstStyle/>
        <a:p>
          <a:endParaRPr lang="en-US"/>
        </a:p>
      </dgm:t>
    </dgm:pt>
    <dgm:pt modelId="{EC3C93DF-991C-4FC4-87D3-7E2E34E4E5B8}">
      <dgm:prSet/>
      <dgm:spPr/>
      <dgm:t>
        <a:bodyPr/>
        <a:lstStyle/>
        <a:p>
          <a:r>
            <a:rPr lang="en-US" dirty="0"/>
            <a:t>Extension chaos</a:t>
          </a:r>
        </a:p>
      </dgm:t>
    </dgm:pt>
    <dgm:pt modelId="{5814C6F9-7D85-4C15-9838-99A4712FA7E0}" type="parTrans" cxnId="{27812CBA-682A-4255-B3B7-2F14E6F9B85D}">
      <dgm:prSet/>
      <dgm:spPr/>
      <dgm:t>
        <a:bodyPr/>
        <a:lstStyle/>
        <a:p>
          <a:endParaRPr lang="en-US"/>
        </a:p>
      </dgm:t>
    </dgm:pt>
    <dgm:pt modelId="{085F3F19-3E40-43B6-BD72-BF35D7E37D42}" type="sibTrans" cxnId="{27812CBA-682A-4255-B3B7-2F14E6F9B85D}">
      <dgm:prSet/>
      <dgm:spPr/>
      <dgm:t>
        <a:bodyPr/>
        <a:lstStyle/>
        <a:p>
          <a:endParaRPr lang="en-US"/>
        </a:p>
      </dgm:t>
    </dgm:pt>
    <dgm:pt modelId="{A62E6A9F-737D-4D55-A844-FA851190F7C0}">
      <dgm:prSet/>
      <dgm:spPr/>
      <dgm:t>
        <a:bodyPr/>
        <a:lstStyle/>
        <a:p>
          <a:r>
            <a:rPr lang="en-US" dirty="0"/>
            <a:t>Vulkan</a:t>
          </a:r>
        </a:p>
      </dgm:t>
    </dgm:pt>
    <dgm:pt modelId="{171424A2-DB4B-4804-B50B-2DB9E17B12E5}" type="parTrans" cxnId="{3884C383-E8BF-4256-AC96-40DA8DCA0EBF}">
      <dgm:prSet/>
      <dgm:spPr/>
      <dgm:t>
        <a:bodyPr/>
        <a:lstStyle/>
        <a:p>
          <a:endParaRPr lang="en-US"/>
        </a:p>
      </dgm:t>
    </dgm:pt>
    <dgm:pt modelId="{559619B7-16D8-483E-B9AE-8C5EA9B87F68}" type="sibTrans" cxnId="{3884C383-E8BF-4256-AC96-40DA8DCA0EBF}">
      <dgm:prSet/>
      <dgm:spPr/>
      <dgm:t>
        <a:bodyPr/>
        <a:lstStyle/>
        <a:p>
          <a:endParaRPr lang="en-US"/>
        </a:p>
      </dgm:t>
    </dgm:pt>
    <dgm:pt modelId="{3AFB22C4-5420-40D0-B311-220A26DE58D2}">
      <dgm:prSet/>
      <dgm:spPr/>
      <dgm:t>
        <a:bodyPr/>
        <a:lstStyle/>
        <a:p>
          <a:r>
            <a:rPr lang="en-US" dirty="0"/>
            <a:t>Low-Level</a:t>
          </a:r>
        </a:p>
      </dgm:t>
    </dgm:pt>
    <dgm:pt modelId="{A1ACB1A8-6990-4FFF-BF56-7A1F337C8BB7}" type="parTrans" cxnId="{BBFF3BA9-B559-45DA-B7E4-5A2497F6CFDF}">
      <dgm:prSet/>
      <dgm:spPr/>
      <dgm:t>
        <a:bodyPr/>
        <a:lstStyle/>
        <a:p>
          <a:endParaRPr lang="en-US"/>
        </a:p>
      </dgm:t>
    </dgm:pt>
    <dgm:pt modelId="{0E5EFFEE-B78B-4392-9B71-DF5F63767787}" type="sibTrans" cxnId="{BBFF3BA9-B559-45DA-B7E4-5A2497F6CFDF}">
      <dgm:prSet/>
      <dgm:spPr/>
      <dgm:t>
        <a:bodyPr/>
        <a:lstStyle/>
        <a:p>
          <a:endParaRPr lang="en-US"/>
        </a:p>
      </dgm:t>
    </dgm:pt>
    <dgm:pt modelId="{065DCF8A-E2E9-4556-A3E5-60970125A9A5}">
      <dgm:prSet/>
      <dgm:spPr/>
      <dgm:t>
        <a:bodyPr/>
        <a:lstStyle/>
        <a:p>
          <a:r>
            <a:rPr lang="en-US" dirty="0"/>
            <a:t>Platform </a:t>
          </a:r>
          <a:r>
            <a:rPr lang="de-DE" noProof="0" dirty="0"/>
            <a:t>unabhängig</a:t>
          </a:r>
          <a:r>
            <a:rPr lang="en-US" dirty="0"/>
            <a:t> </a:t>
          </a:r>
          <a:r>
            <a:rPr lang="de-DE" noProof="0" dirty="0"/>
            <a:t>nur</a:t>
          </a:r>
          <a:r>
            <a:rPr lang="en-US" dirty="0"/>
            <a:t> Apple </a:t>
          </a:r>
          <a:r>
            <a:rPr lang="de-DE" noProof="0" dirty="0"/>
            <a:t>wehrt</a:t>
          </a:r>
          <a:r>
            <a:rPr lang="en-US" dirty="0"/>
            <a:t> </a:t>
          </a:r>
          <a:r>
            <a:rPr lang="de-DE" noProof="0" dirty="0"/>
            <a:t>sich</a:t>
          </a:r>
        </a:p>
      </dgm:t>
    </dgm:pt>
    <dgm:pt modelId="{5523E09B-6BB1-472F-B7D8-738AAA005B46}" type="parTrans" cxnId="{227A0773-89C6-4469-AA7B-68F9797200E9}">
      <dgm:prSet/>
      <dgm:spPr/>
      <dgm:t>
        <a:bodyPr/>
        <a:lstStyle/>
        <a:p>
          <a:endParaRPr lang="en-US"/>
        </a:p>
      </dgm:t>
    </dgm:pt>
    <dgm:pt modelId="{EF6BB840-01A3-43E9-93A3-5836790078FF}" type="sibTrans" cxnId="{227A0773-89C6-4469-AA7B-68F9797200E9}">
      <dgm:prSet/>
      <dgm:spPr/>
      <dgm:t>
        <a:bodyPr/>
        <a:lstStyle/>
        <a:p>
          <a:endParaRPr lang="en-US"/>
        </a:p>
      </dgm:t>
    </dgm:pt>
    <dgm:pt modelId="{6B7B5AC6-D1A2-400A-B0AC-1C34FBF6D7C0}">
      <dgm:prSet/>
      <dgm:spPr/>
      <dgm:t>
        <a:bodyPr/>
        <a:lstStyle/>
        <a:p>
          <a:r>
            <a:rPr lang="de-DE" noProof="0" dirty="0"/>
            <a:t>Bessere</a:t>
          </a:r>
          <a:r>
            <a:rPr lang="en-US" dirty="0"/>
            <a:t> CPU performance </a:t>
          </a:r>
          <a:r>
            <a:rPr lang="de-DE" noProof="0" dirty="0"/>
            <a:t>durch</a:t>
          </a:r>
          <a:r>
            <a:rPr lang="en-US" dirty="0"/>
            <a:t> </a:t>
          </a:r>
          <a:r>
            <a:rPr lang="de-DE" noProof="0" dirty="0"/>
            <a:t>weniger</a:t>
          </a:r>
          <a:r>
            <a:rPr lang="en-US" dirty="0"/>
            <a:t> </a:t>
          </a:r>
          <a:r>
            <a:rPr lang="de-DE" noProof="0" dirty="0"/>
            <a:t>Komplexität</a:t>
          </a:r>
        </a:p>
      </dgm:t>
    </dgm:pt>
    <dgm:pt modelId="{95CDF6D7-F068-43A6-9365-387E7C09FF9D}" type="parTrans" cxnId="{7DB396F3-8916-4692-8B22-1A030C7B385D}">
      <dgm:prSet/>
      <dgm:spPr/>
      <dgm:t>
        <a:bodyPr/>
        <a:lstStyle/>
        <a:p>
          <a:endParaRPr lang="en-US"/>
        </a:p>
      </dgm:t>
    </dgm:pt>
    <dgm:pt modelId="{A4B044EE-98F8-453F-9A26-C9DB856F1677}" type="sibTrans" cxnId="{7DB396F3-8916-4692-8B22-1A030C7B385D}">
      <dgm:prSet/>
      <dgm:spPr/>
      <dgm:t>
        <a:bodyPr/>
        <a:lstStyle/>
        <a:p>
          <a:endParaRPr lang="en-US"/>
        </a:p>
      </dgm:t>
    </dgm:pt>
    <dgm:pt modelId="{637A488E-7735-4BA1-B171-B4218068C6EC}">
      <dgm:prSet/>
      <dgm:spPr/>
      <dgm:t>
        <a:bodyPr/>
        <a:lstStyle/>
        <a:p>
          <a:r>
            <a:rPr lang="de-DE" noProof="0" dirty="0"/>
            <a:t>Viel</a:t>
          </a:r>
          <a:r>
            <a:rPr lang="en-US" dirty="0"/>
            <a:t> </a:t>
          </a:r>
          <a:r>
            <a:rPr lang="de-DE" noProof="0" dirty="0"/>
            <a:t>aufwand</a:t>
          </a:r>
        </a:p>
      </dgm:t>
    </dgm:pt>
    <dgm:pt modelId="{48710013-3D5B-495D-9F15-C9BB4630EC0A}" type="parTrans" cxnId="{AFC528D5-780C-48DE-9169-900990A6E6F6}">
      <dgm:prSet/>
      <dgm:spPr/>
      <dgm:t>
        <a:bodyPr/>
        <a:lstStyle/>
        <a:p>
          <a:endParaRPr lang="en-US"/>
        </a:p>
      </dgm:t>
    </dgm:pt>
    <dgm:pt modelId="{822F84C0-F5BC-4A71-B444-67FC7FBF954D}" type="sibTrans" cxnId="{AFC528D5-780C-48DE-9169-900990A6E6F6}">
      <dgm:prSet/>
      <dgm:spPr/>
      <dgm:t>
        <a:bodyPr/>
        <a:lstStyle/>
        <a:p>
          <a:endParaRPr lang="en-US"/>
        </a:p>
      </dgm:t>
    </dgm:pt>
    <dgm:pt modelId="{44B289ED-AA83-440C-A4E1-7BB0A8B67BCA}">
      <dgm:prSet/>
      <dgm:spPr/>
      <dgm:t>
        <a:bodyPr/>
        <a:lstStyle/>
        <a:p>
          <a:r>
            <a:rPr lang="en-US" dirty="0"/>
            <a:t>GNM/NVN</a:t>
          </a:r>
        </a:p>
      </dgm:t>
    </dgm:pt>
    <dgm:pt modelId="{7D62D66B-5E95-4150-B3BC-FBADEE128DB2}" type="parTrans" cxnId="{76148CDF-AD45-4257-AD51-934FF33D9A0F}">
      <dgm:prSet/>
      <dgm:spPr/>
      <dgm:t>
        <a:bodyPr/>
        <a:lstStyle/>
        <a:p>
          <a:endParaRPr lang="en-US"/>
        </a:p>
      </dgm:t>
    </dgm:pt>
    <dgm:pt modelId="{086E0B62-3A66-4A31-8D35-7BA113327036}" type="sibTrans" cxnId="{76148CDF-AD45-4257-AD51-934FF33D9A0F}">
      <dgm:prSet/>
      <dgm:spPr/>
      <dgm:t>
        <a:bodyPr/>
        <a:lstStyle/>
        <a:p>
          <a:endParaRPr lang="en-US"/>
        </a:p>
      </dgm:t>
    </dgm:pt>
    <dgm:pt modelId="{E90FC9A7-90AB-4C72-B9C9-3CF843C0DC16}">
      <dgm:prSet/>
      <dgm:spPr/>
      <dgm:t>
        <a:bodyPr/>
        <a:lstStyle/>
        <a:p>
          <a:r>
            <a:rPr lang="en-US" dirty="0"/>
            <a:t>Low-Level</a:t>
          </a:r>
        </a:p>
      </dgm:t>
    </dgm:pt>
    <dgm:pt modelId="{84364159-8A02-4258-83A8-C1410C12FE4A}" type="parTrans" cxnId="{6F3FAFC0-D88B-47E7-ABB1-548FDDB31C65}">
      <dgm:prSet/>
      <dgm:spPr/>
      <dgm:t>
        <a:bodyPr/>
        <a:lstStyle/>
        <a:p>
          <a:endParaRPr lang="en-US"/>
        </a:p>
      </dgm:t>
    </dgm:pt>
    <dgm:pt modelId="{D9B6B405-6AA6-445E-B301-A4BF3213F9FE}" type="sibTrans" cxnId="{6F3FAFC0-D88B-47E7-ABB1-548FDDB31C65}">
      <dgm:prSet/>
      <dgm:spPr/>
      <dgm:t>
        <a:bodyPr/>
        <a:lstStyle/>
        <a:p>
          <a:endParaRPr lang="en-US"/>
        </a:p>
      </dgm:t>
    </dgm:pt>
    <dgm:pt modelId="{8993C498-7B45-4B1D-97A1-24BBF9FBC6A6}">
      <dgm:prSet/>
      <dgm:spPr/>
      <dgm:t>
        <a:bodyPr/>
        <a:lstStyle/>
        <a:p>
          <a:r>
            <a:rPr lang="de-DE" noProof="0" dirty="0"/>
            <a:t>Konsolen</a:t>
          </a:r>
          <a:r>
            <a:rPr lang="en-US" dirty="0"/>
            <a:t> </a:t>
          </a:r>
          <a:r>
            <a:rPr lang="de-DE" noProof="0" dirty="0"/>
            <a:t>spezifische</a:t>
          </a:r>
          <a:r>
            <a:rPr lang="en-US" dirty="0"/>
            <a:t> APIs</a:t>
          </a:r>
        </a:p>
      </dgm:t>
    </dgm:pt>
    <dgm:pt modelId="{4145F36B-5320-405E-835C-1C951070F84B}" type="parTrans" cxnId="{A26AE5F5-1906-4963-82C4-89A65185BBF5}">
      <dgm:prSet/>
      <dgm:spPr/>
      <dgm:t>
        <a:bodyPr/>
        <a:lstStyle/>
        <a:p>
          <a:endParaRPr lang="en-US"/>
        </a:p>
      </dgm:t>
    </dgm:pt>
    <dgm:pt modelId="{39B1C609-95B5-4370-BBF0-E3D20D65BFE4}" type="sibTrans" cxnId="{A26AE5F5-1906-4963-82C4-89A65185BBF5}">
      <dgm:prSet/>
      <dgm:spPr/>
      <dgm:t>
        <a:bodyPr/>
        <a:lstStyle/>
        <a:p>
          <a:endParaRPr lang="en-US"/>
        </a:p>
      </dgm:t>
    </dgm:pt>
    <dgm:pt modelId="{B70DABFF-85DE-49A5-AAB5-E69A6D04C945}">
      <dgm:prSet/>
      <dgm:spPr/>
      <dgm:t>
        <a:bodyPr/>
        <a:lstStyle/>
        <a:p>
          <a:r>
            <a:rPr lang="en-US" dirty="0"/>
            <a:t>Auf die Hardware </a:t>
          </a:r>
          <a:r>
            <a:rPr lang="de-DE" noProof="0" dirty="0"/>
            <a:t>zugeschnitten</a:t>
          </a:r>
        </a:p>
      </dgm:t>
    </dgm:pt>
    <dgm:pt modelId="{B74C5578-7E6D-4919-90DE-5BABC958185A}" type="parTrans" cxnId="{0D002CB1-AB6F-449E-97D0-4DE066569FD7}">
      <dgm:prSet/>
      <dgm:spPr/>
      <dgm:t>
        <a:bodyPr/>
        <a:lstStyle/>
        <a:p>
          <a:endParaRPr lang="en-US"/>
        </a:p>
      </dgm:t>
    </dgm:pt>
    <dgm:pt modelId="{89482C0B-6C89-4A10-AEF5-7C6BA51AF842}" type="sibTrans" cxnId="{0D002CB1-AB6F-449E-97D0-4DE066569FD7}">
      <dgm:prSet/>
      <dgm:spPr/>
      <dgm:t>
        <a:bodyPr/>
        <a:lstStyle/>
        <a:p>
          <a:endParaRPr lang="en-US"/>
        </a:p>
      </dgm:t>
    </dgm:pt>
    <dgm:pt modelId="{13E2ECE8-C40C-4FA7-ABB0-5E996B9D8BCB}">
      <dgm:prSet/>
      <dgm:spPr/>
      <dgm:t>
        <a:bodyPr/>
        <a:lstStyle/>
        <a:p>
          <a:r>
            <a:rPr lang="en-US" noProof="0" dirty="0"/>
            <a:t>Metal</a:t>
          </a:r>
          <a:endParaRPr lang="de-DE" noProof="0" dirty="0"/>
        </a:p>
      </dgm:t>
    </dgm:pt>
    <dgm:pt modelId="{BBD03395-ECD1-487D-86A5-1B7EDAD84D1B}" type="parTrans" cxnId="{027C2FE5-3CCF-4BA8-9F31-BBA8E30D5302}">
      <dgm:prSet/>
      <dgm:spPr/>
    </dgm:pt>
    <dgm:pt modelId="{EB26A2BA-C04F-40EE-A562-EA55636EE91D}" type="sibTrans" cxnId="{027C2FE5-3CCF-4BA8-9F31-BBA8E30D5302}">
      <dgm:prSet/>
      <dgm:spPr/>
    </dgm:pt>
    <dgm:pt modelId="{621A1748-B0E5-4871-BBBA-A2F26D38A3B2}">
      <dgm:prSet/>
      <dgm:spPr/>
      <dgm:t>
        <a:bodyPr/>
        <a:lstStyle/>
        <a:p>
          <a:r>
            <a:rPr lang="en-US" noProof="0" dirty="0"/>
            <a:t>Low-Level</a:t>
          </a:r>
          <a:endParaRPr lang="de-DE" noProof="0" dirty="0"/>
        </a:p>
      </dgm:t>
    </dgm:pt>
    <dgm:pt modelId="{483D168A-50BB-4448-9CA5-0DD6F259CC65}" type="parTrans" cxnId="{9A74DCEA-D85D-4734-B1DA-A2F6752CD26E}">
      <dgm:prSet/>
      <dgm:spPr/>
    </dgm:pt>
    <dgm:pt modelId="{B73D03BC-7DEC-4AC7-9757-12F6EE7E8E0F}" type="sibTrans" cxnId="{9A74DCEA-D85D-4734-B1DA-A2F6752CD26E}">
      <dgm:prSet/>
      <dgm:spPr/>
    </dgm:pt>
    <dgm:pt modelId="{F274961D-58EA-43D0-A73F-A47FA138177B}">
      <dgm:prSet/>
      <dgm:spPr/>
      <dgm:t>
        <a:bodyPr/>
        <a:lstStyle/>
        <a:p>
          <a:r>
            <a:rPr lang="en-US" noProof="0" dirty="0"/>
            <a:t>Apple </a:t>
          </a:r>
          <a:r>
            <a:rPr lang="de-DE" noProof="0" dirty="0"/>
            <a:t>Eigenkreation</a:t>
          </a:r>
        </a:p>
      </dgm:t>
    </dgm:pt>
    <dgm:pt modelId="{8A43B060-DFCD-4936-B25A-DF472D15F294}" type="parTrans" cxnId="{47C67536-4247-42C0-9472-DA921C449961}">
      <dgm:prSet/>
      <dgm:spPr/>
    </dgm:pt>
    <dgm:pt modelId="{D249B4F0-EBC4-42E5-AA3B-E93950348B7E}" type="sibTrans" cxnId="{47C67536-4247-42C0-9472-DA921C449961}">
      <dgm:prSet/>
      <dgm:spPr/>
    </dgm:pt>
    <dgm:pt modelId="{915C7F24-897F-40A9-A192-B2502CBB00AF}">
      <dgm:prSet/>
      <dgm:spPr/>
      <dgm:t>
        <a:bodyPr/>
        <a:lstStyle/>
        <a:p>
          <a:r>
            <a:rPr lang="en-US" noProof="0" dirty="0"/>
            <a:t>Mac/iOS </a:t>
          </a:r>
          <a:r>
            <a:rPr lang="de-DE" noProof="0" dirty="0"/>
            <a:t>kompatibel</a:t>
          </a:r>
        </a:p>
      </dgm:t>
    </dgm:pt>
    <dgm:pt modelId="{CAFA4774-5E3C-456C-86E7-92A33705FF1A}" type="parTrans" cxnId="{6DE24069-8A05-4327-8375-BFC8A98C7A4C}">
      <dgm:prSet/>
      <dgm:spPr/>
    </dgm:pt>
    <dgm:pt modelId="{093FD2C9-9C97-4890-9E8A-290BF6774400}" type="sibTrans" cxnId="{6DE24069-8A05-4327-8375-BFC8A98C7A4C}">
      <dgm:prSet/>
      <dgm:spPr/>
    </dgm:pt>
    <dgm:pt modelId="{261D6DAF-E473-4F33-BEB3-E8CE7ECA33C5}" type="pres">
      <dgm:prSet presAssocID="{8532DF25-0FE2-4678-B8E3-A8290E1771B5}" presName="linear" presStyleCnt="0">
        <dgm:presLayoutVars>
          <dgm:dir/>
          <dgm:animLvl val="lvl"/>
          <dgm:resizeHandles val="exact"/>
        </dgm:presLayoutVars>
      </dgm:prSet>
      <dgm:spPr/>
    </dgm:pt>
    <dgm:pt modelId="{16AE9359-431C-4B78-90AC-CEBDBEE78B2C}" type="pres">
      <dgm:prSet presAssocID="{2DE59DA0-67C8-41BE-B6A7-708F4A82FBAE}" presName="parentLin" presStyleCnt="0"/>
      <dgm:spPr/>
    </dgm:pt>
    <dgm:pt modelId="{059F4F78-0285-4C82-BE5A-7054F855251F}" type="pres">
      <dgm:prSet presAssocID="{2DE59DA0-67C8-41BE-B6A7-708F4A82FBAE}" presName="parentLeftMargin" presStyleLbl="node1" presStyleIdx="0" presStyleCnt="4"/>
      <dgm:spPr/>
    </dgm:pt>
    <dgm:pt modelId="{54F458F6-2AD7-4EE8-A29D-3CB0249C1ECA}" type="pres">
      <dgm:prSet presAssocID="{2DE59DA0-67C8-41BE-B6A7-708F4A82FB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18C730-A573-4B3C-9BB9-1826B843FDFC}" type="pres">
      <dgm:prSet presAssocID="{2DE59DA0-67C8-41BE-B6A7-708F4A82FBAE}" presName="negativeSpace" presStyleCnt="0"/>
      <dgm:spPr/>
    </dgm:pt>
    <dgm:pt modelId="{5CA53063-2610-41FE-88DD-7C9124082E53}" type="pres">
      <dgm:prSet presAssocID="{2DE59DA0-67C8-41BE-B6A7-708F4A82FBAE}" presName="childText" presStyleLbl="conFgAcc1" presStyleIdx="0" presStyleCnt="4">
        <dgm:presLayoutVars>
          <dgm:bulletEnabled val="1"/>
        </dgm:presLayoutVars>
      </dgm:prSet>
      <dgm:spPr/>
    </dgm:pt>
    <dgm:pt modelId="{B470B900-F0A2-4E9D-B801-3470DAEB3022}" type="pres">
      <dgm:prSet presAssocID="{AE346628-BADA-427C-91A5-FDDAAB488F00}" presName="spaceBetweenRectangles" presStyleCnt="0"/>
      <dgm:spPr/>
    </dgm:pt>
    <dgm:pt modelId="{0E74C721-A956-4FCD-8CD2-7497633982B6}" type="pres">
      <dgm:prSet presAssocID="{A62E6A9F-737D-4D55-A844-FA851190F7C0}" presName="parentLin" presStyleCnt="0"/>
      <dgm:spPr/>
    </dgm:pt>
    <dgm:pt modelId="{885CD677-E172-479D-B55C-93C94ED3787F}" type="pres">
      <dgm:prSet presAssocID="{A62E6A9F-737D-4D55-A844-FA851190F7C0}" presName="parentLeftMargin" presStyleLbl="node1" presStyleIdx="0" presStyleCnt="4"/>
      <dgm:spPr/>
    </dgm:pt>
    <dgm:pt modelId="{11076E1A-71FE-4F59-B3DC-39020368399F}" type="pres">
      <dgm:prSet presAssocID="{A62E6A9F-737D-4D55-A844-FA851190F7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AB7D88-025F-4892-B292-85F4ACFB1D08}" type="pres">
      <dgm:prSet presAssocID="{A62E6A9F-737D-4D55-A844-FA851190F7C0}" presName="negativeSpace" presStyleCnt="0"/>
      <dgm:spPr/>
    </dgm:pt>
    <dgm:pt modelId="{946F9296-2C08-492C-83F5-488D6AB362C3}" type="pres">
      <dgm:prSet presAssocID="{A62E6A9F-737D-4D55-A844-FA851190F7C0}" presName="childText" presStyleLbl="conFgAcc1" presStyleIdx="1" presStyleCnt="4">
        <dgm:presLayoutVars>
          <dgm:bulletEnabled val="1"/>
        </dgm:presLayoutVars>
      </dgm:prSet>
      <dgm:spPr/>
    </dgm:pt>
    <dgm:pt modelId="{1E63E3E8-E4F3-49AB-91C2-18DC350B5A4E}" type="pres">
      <dgm:prSet presAssocID="{559619B7-16D8-483E-B9AE-8C5EA9B87F68}" presName="spaceBetweenRectangles" presStyleCnt="0"/>
      <dgm:spPr/>
    </dgm:pt>
    <dgm:pt modelId="{0DAA3145-D17B-453A-8F3E-82AFD951780F}" type="pres">
      <dgm:prSet presAssocID="{44B289ED-AA83-440C-A4E1-7BB0A8B67BCA}" presName="parentLin" presStyleCnt="0"/>
      <dgm:spPr/>
    </dgm:pt>
    <dgm:pt modelId="{A49AF622-4BDE-4A67-8D9D-3466A41E3379}" type="pres">
      <dgm:prSet presAssocID="{44B289ED-AA83-440C-A4E1-7BB0A8B67BCA}" presName="parentLeftMargin" presStyleLbl="node1" presStyleIdx="1" presStyleCnt="4"/>
      <dgm:spPr/>
    </dgm:pt>
    <dgm:pt modelId="{59FC02F1-D800-4754-A44E-97227BCB619B}" type="pres">
      <dgm:prSet presAssocID="{44B289ED-AA83-440C-A4E1-7BB0A8B67B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E8C029-92D4-4DE8-A125-71FFD48D45B5}" type="pres">
      <dgm:prSet presAssocID="{44B289ED-AA83-440C-A4E1-7BB0A8B67BCA}" presName="negativeSpace" presStyleCnt="0"/>
      <dgm:spPr/>
    </dgm:pt>
    <dgm:pt modelId="{194B8BE6-4DA1-49C4-B9B7-A811C007F6AA}" type="pres">
      <dgm:prSet presAssocID="{44B289ED-AA83-440C-A4E1-7BB0A8B67BCA}" presName="childText" presStyleLbl="conFgAcc1" presStyleIdx="2" presStyleCnt="4">
        <dgm:presLayoutVars>
          <dgm:bulletEnabled val="1"/>
        </dgm:presLayoutVars>
      </dgm:prSet>
      <dgm:spPr/>
    </dgm:pt>
    <dgm:pt modelId="{A9122FAF-BB59-4F2D-829E-19E8000969E5}" type="pres">
      <dgm:prSet presAssocID="{086E0B62-3A66-4A31-8D35-7BA113327036}" presName="spaceBetweenRectangles" presStyleCnt="0"/>
      <dgm:spPr/>
    </dgm:pt>
    <dgm:pt modelId="{8209FE53-D435-4779-85CA-F2D9D9A64D06}" type="pres">
      <dgm:prSet presAssocID="{13E2ECE8-C40C-4FA7-ABB0-5E996B9D8BCB}" presName="parentLin" presStyleCnt="0"/>
      <dgm:spPr/>
    </dgm:pt>
    <dgm:pt modelId="{37455AB6-AC91-4261-A54A-5E52072B31BF}" type="pres">
      <dgm:prSet presAssocID="{13E2ECE8-C40C-4FA7-ABB0-5E996B9D8BCB}" presName="parentLeftMargin" presStyleLbl="node1" presStyleIdx="2" presStyleCnt="4"/>
      <dgm:spPr/>
    </dgm:pt>
    <dgm:pt modelId="{4B15C674-89F4-4207-9CE3-FB5893A0880C}" type="pres">
      <dgm:prSet presAssocID="{13E2ECE8-C40C-4FA7-ABB0-5E996B9D8B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1051627-999C-4B3E-8DF0-A018F07DC962}" type="pres">
      <dgm:prSet presAssocID="{13E2ECE8-C40C-4FA7-ABB0-5E996B9D8BCB}" presName="negativeSpace" presStyleCnt="0"/>
      <dgm:spPr/>
    </dgm:pt>
    <dgm:pt modelId="{B6B5EF46-9FCE-417B-88E7-FDCDD0350B1F}" type="pres">
      <dgm:prSet presAssocID="{13E2ECE8-C40C-4FA7-ABB0-5E996B9D8B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E07301-285A-43CF-A1EF-AAB12543C637}" type="presOf" srcId="{44B289ED-AA83-440C-A4E1-7BB0A8B67BCA}" destId="{59FC02F1-D800-4754-A44E-97227BCB619B}" srcOrd="1" destOrd="0" presId="urn:microsoft.com/office/officeart/2005/8/layout/list1"/>
    <dgm:cxn modelId="{A0A83412-DDA7-4E5A-A691-E5CB5579B966}" type="presOf" srcId="{EB698C4E-0BAE-4F57-AA20-AD7C0D5DD6BC}" destId="{5CA53063-2610-41FE-88DD-7C9124082E53}" srcOrd="0" destOrd="1" presId="urn:microsoft.com/office/officeart/2005/8/layout/list1"/>
    <dgm:cxn modelId="{F810F317-657E-416A-ADE5-A57DEABBCBEC}" type="presOf" srcId="{6B7B5AC6-D1A2-400A-B0AC-1C34FBF6D7C0}" destId="{946F9296-2C08-492C-83F5-488D6AB362C3}" srcOrd="0" destOrd="2" presId="urn:microsoft.com/office/officeart/2005/8/layout/list1"/>
    <dgm:cxn modelId="{5006EE26-27C9-44D2-B21C-9FF537D48440}" type="presOf" srcId="{915C7F24-897F-40A9-A192-B2502CBB00AF}" destId="{B6B5EF46-9FCE-417B-88E7-FDCDD0350B1F}" srcOrd="0" destOrd="2" presId="urn:microsoft.com/office/officeart/2005/8/layout/list1"/>
    <dgm:cxn modelId="{680C2327-23F5-48D3-8CB9-EEF2FC8E2A71}" type="presOf" srcId="{EC3C93DF-991C-4FC4-87D3-7E2E34E4E5B8}" destId="{5CA53063-2610-41FE-88DD-7C9124082E53}" srcOrd="0" destOrd="2" presId="urn:microsoft.com/office/officeart/2005/8/layout/list1"/>
    <dgm:cxn modelId="{788AEB2A-CB42-43FE-851B-E71DC64C0774}" type="presOf" srcId="{13E2ECE8-C40C-4FA7-ABB0-5E996B9D8BCB}" destId="{4B15C674-89F4-4207-9CE3-FB5893A0880C}" srcOrd="1" destOrd="0" presId="urn:microsoft.com/office/officeart/2005/8/layout/list1"/>
    <dgm:cxn modelId="{16395F2E-E073-4408-8079-EF01C24207C3}" type="presOf" srcId="{A62E6A9F-737D-4D55-A844-FA851190F7C0}" destId="{11076E1A-71FE-4F59-B3DC-39020368399F}" srcOrd="1" destOrd="0" presId="urn:microsoft.com/office/officeart/2005/8/layout/list1"/>
    <dgm:cxn modelId="{35C04932-AE76-45B1-859A-C329334FCE51}" type="presOf" srcId="{065DCF8A-E2E9-4556-A3E5-60970125A9A5}" destId="{946F9296-2C08-492C-83F5-488D6AB362C3}" srcOrd="0" destOrd="1" presId="urn:microsoft.com/office/officeart/2005/8/layout/list1"/>
    <dgm:cxn modelId="{47C67536-4247-42C0-9472-DA921C449961}" srcId="{13E2ECE8-C40C-4FA7-ABB0-5E996B9D8BCB}" destId="{F274961D-58EA-43D0-A73F-A47FA138177B}" srcOrd="1" destOrd="0" parTransId="{8A43B060-DFCD-4936-B25A-DF472D15F294}" sibTransId="{D249B4F0-EBC4-42E5-AA3B-E93950348B7E}"/>
    <dgm:cxn modelId="{A01FCB5C-70D7-49FC-97E1-D00B479D53CC}" type="presOf" srcId="{F274961D-58EA-43D0-A73F-A47FA138177B}" destId="{B6B5EF46-9FCE-417B-88E7-FDCDD0350B1F}" srcOrd="0" destOrd="1" presId="urn:microsoft.com/office/officeart/2005/8/layout/list1"/>
    <dgm:cxn modelId="{79696B60-0B8B-4494-88C9-AECDF957524B}" type="presOf" srcId="{A62E6A9F-737D-4D55-A844-FA851190F7C0}" destId="{885CD677-E172-479D-B55C-93C94ED3787F}" srcOrd="0" destOrd="0" presId="urn:microsoft.com/office/officeart/2005/8/layout/list1"/>
    <dgm:cxn modelId="{6DE24069-8A05-4327-8375-BFC8A98C7A4C}" srcId="{13E2ECE8-C40C-4FA7-ABB0-5E996B9D8BCB}" destId="{915C7F24-897F-40A9-A192-B2502CBB00AF}" srcOrd="2" destOrd="0" parTransId="{CAFA4774-5E3C-456C-86E7-92A33705FF1A}" sibTransId="{093FD2C9-9C97-4890-9E8A-290BF6774400}"/>
    <dgm:cxn modelId="{3D77D370-E0CA-49FF-AE13-DE686CA68E8A}" type="presOf" srcId="{8532DF25-0FE2-4678-B8E3-A8290E1771B5}" destId="{261D6DAF-E473-4F33-BEB3-E8CE7ECA33C5}" srcOrd="0" destOrd="0" presId="urn:microsoft.com/office/officeart/2005/8/layout/list1"/>
    <dgm:cxn modelId="{227A0773-89C6-4469-AA7B-68F9797200E9}" srcId="{A62E6A9F-737D-4D55-A844-FA851190F7C0}" destId="{065DCF8A-E2E9-4556-A3E5-60970125A9A5}" srcOrd="1" destOrd="0" parTransId="{5523E09B-6BB1-472F-B7D8-738AAA005B46}" sibTransId="{EF6BB840-01A3-43E9-93A3-5836790078FF}"/>
    <dgm:cxn modelId="{3884C383-E8BF-4256-AC96-40DA8DCA0EBF}" srcId="{8532DF25-0FE2-4678-B8E3-A8290E1771B5}" destId="{A62E6A9F-737D-4D55-A844-FA851190F7C0}" srcOrd="1" destOrd="0" parTransId="{171424A2-DB4B-4804-B50B-2DB9E17B12E5}" sibTransId="{559619B7-16D8-483E-B9AE-8C5EA9B87F68}"/>
    <dgm:cxn modelId="{B284C683-1A16-40E8-9796-AD3865EB28CD}" srcId="{8532DF25-0FE2-4678-B8E3-A8290E1771B5}" destId="{2DE59DA0-67C8-41BE-B6A7-708F4A82FBAE}" srcOrd="0" destOrd="0" parTransId="{C12A6695-E51B-49AE-BD13-1DFBC7DCC133}" sibTransId="{AE346628-BADA-427C-91A5-FDDAAB488F00}"/>
    <dgm:cxn modelId="{B2AA0386-FFD7-4F87-811D-0B0AB08339CD}" srcId="{2DE59DA0-67C8-41BE-B6A7-708F4A82FBAE}" destId="{EB698C4E-0BAE-4F57-AA20-AD7C0D5DD6BC}" srcOrd="1" destOrd="0" parTransId="{483F8380-DCCC-4BE1-A08C-E9214D67CA58}" sibTransId="{74661375-8028-4965-AE62-9BA26DC690D6}"/>
    <dgm:cxn modelId="{4CC1968F-A66A-4997-8B5A-B9AE03305821}" type="presOf" srcId="{2DE59DA0-67C8-41BE-B6A7-708F4A82FBAE}" destId="{54F458F6-2AD7-4EE8-A29D-3CB0249C1ECA}" srcOrd="1" destOrd="0" presId="urn:microsoft.com/office/officeart/2005/8/layout/list1"/>
    <dgm:cxn modelId="{546BC08F-8DC8-44B1-9D25-05690CC7FAF5}" type="presOf" srcId="{B70DABFF-85DE-49A5-AAB5-E69A6D04C945}" destId="{194B8BE6-4DA1-49C4-B9B7-A811C007F6AA}" srcOrd="0" destOrd="2" presId="urn:microsoft.com/office/officeart/2005/8/layout/list1"/>
    <dgm:cxn modelId="{40980293-AFA3-4DA4-9802-976DF34F3903}" type="presOf" srcId="{DD6AA195-1A86-4745-ACE8-A17A61CB4BD3}" destId="{5CA53063-2610-41FE-88DD-7C9124082E53}" srcOrd="0" destOrd="0" presId="urn:microsoft.com/office/officeart/2005/8/layout/list1"/>
    <dgm:cxn modelId="{FEF7259D-57B7-4BA2-9DFD-BCFC10B67FFB}" type="presOf" srcId="{3AFB22C4-5420-40D0-B311-220A26DE58D2}" destId="{946F9296-2C08-492C-83F5-488D6AB362C3}" srcOrd="0" destOrd="0" presId="urn:microsoft.com/office/officeart/2005/8/layout/list1"/>
    <dgm:cxn modelId="{D94C80A1-1E3C-4C60-B5C5-819A24FD3812}" type="presOf" srcId="{8993C498-7B45-4B1D-97A1-24BBF9FBC6A6}" destId="{194B8BE6-4DA1-49C4-B9B7-A811C007F6AA}" srcOrd="0" destOrd="1" presId="urn:microsoft.com/office/officeart/2005/8/layout/list1"/>
    <dgm:cxn modelId="{598682A1-42F6-450D-A184-392B872DCB0B}" type="presOf" srcId="{13E2ECE8-C40C-4FA7-ABB0-5E996B9D8BCB}" destId="{37455AB6-AC91-4261-A54A-5E52072B31BF}" srcOrd="0" destOrd="0" presId="urn:microsoft.com/office/officeart/2005/8/layout/list1"/>
    <dgm:cxn modelId="{BBFF3BA9-B559-45DA-B7E4-5A2497F6CFDF}" srcId="{A62E6A9F-737D-4D55-A844-FA851190F7C0}" destId="{3AFB22C4-5420-40D0-B311-220A26DE58D2}" srcOrd="0" destOrd="0" parTransId="{A1ACB1A8-6990-4FFF-BF56-7A1F337C8BB7}" sibTransId="{0E5EFFEE-B78B-4392-9B71-DF5F63767787}"/>
    <dgm:cxn modelId="{0D002CB1-AB6F-449E-97D0-4DE066569FD7}" srcId="{44B289ED-AA83-440C-A4E1-7BB0A8B67BCA}" destId="{B70DABFF-85DE-49A5-AAB5-E69A6D04C945}" srcOrd="2" destOrd="0" parTransId="{B74C5578-7E6D-4919-90DE-5BABC958185A}" sibTransId="{89482C0B-6C89-4A10-AEF5-7C6BA51AF842}"/>
    <dgm:cxn modelId="{FCD84FB2-CE18-45FA-B46E-01448C867493}" type="presOf" srcId="{E90FC9A7-90AB-4C72-B9C9-3CF843C0DC16}" destId="{194B8BE6-4DA1-49C4-B9B7-A811C007F6AA}" srcOrd="0" destOrd="0" presId="urn:microsoft.com/office/officeart/2005/8/layout/list1"/>
    <dgm:cxn modelId="{27812CBA-682A-4255-B3B7-2F14E6F9B85D}" srcId="{2DE59DA0-67C8-41BE-B6A7-708F4A82FBAE}" destId="{EC3C93DF-991C-4FC4-87D3-7E2E34E4E5B8}" srcOrd="2" destOrd="0" parTransId="{5814C6F9-7D85-4C15-9838-99A4712FA7E0}" sibTransId="{085F3F19-3E40-43B6-BD72-BF35D7E37D42}"/>
    <dgm:cxn modelId="{6F3FAFC0-D88B-47E7-ABB1-548FDDB31C65}" srcId="{44B289ED-AA83-440C-A4E1-7BB0A8B67BCA}" destId="{E90FC9A7-90AB-4C72-B9C9-3CF843C0DC16}" srcOrd="0" destOrd="0" parTransId="{84364159-8A02-4258-83A8-C1410C12FE4A}" sibTransId="{D9B6B405-6AA6-445E-B301-A4BF3213F9FE}"/>
    <dgm:cxn modelId="{F92892CF-F844-4DD0-8F07-F2685AA487FC}" srcId="{2DE59DA0-67C8-41BE-B6A7-708F4A82FBAE}" destId="{DD6AA195-1A86-4745-ACE8-A17A61CB4BD3}" srcOrd="0" destOrd="0" parTransId="{1FCA6789-076B-4F8D-BD8D-02AD24E0EFCE}" sibTransId="{BEE9BED2-71DF-4869-8ECB-08B65C93443F}"/>
    <dgm:cxn modelId="{AFC528D5-780C-48DE-9169-900990A6E6F6}" srcId="{A62E6A9F-737D-4D55-A844-FA851190F7C0}" destId="{637A488E-7735-4BA1-B171-B4218068C6EC}" srcOrd="3" destOrd="0" parTransId="{48710013-3D5B-495D-9F15-C9BB4630EC0A}" sibTransId="{822F84C0-F5BC-4A71-B444-67FC7FBF954D}"/>
    <dgm:cxn modelId="{D0CF2EDC-1B37-40A1-A166-BFBC26369077}" type="presOf" srcId="{44B289ED-AA83-440C-A4E1-7BB0A8B67BCA}" destId="{A49AF622-4BDE-4A67-8D9D-3466A41E3379}" srcOrd="0" destOrd="0" presId="urn:microsoft.com/office/officeart/2005/8/layout/list1"/>
    <dgm:cxn modelId="{76148CDF-AD45-4257-AD51-934FF33D9A0F}" srcId="{8532DF25-0FE2-4678-B8E3-A8290E1771B5}" destId="{44B289ED-AA83-440C-A4E1-7BB0A8B67BCA}" srcOrd="2" destOrd="0" parTransId="{7D62D66B-5E95-4150-B3BC-FBADEE128DB2}" sibTransId="{086E0B62-3A66-4A31-8D35-7BA113327036}"/>
    <dgm:cxn modelId="{ADE5C6E1-3B88-4EB4-B960-B4DAB0DF017C}" type="presOf" srcId="{2DE59DA0-67C8-41BE-B6A7-708F4A82FBAE}" destId="{059F4F78-0285-4C82-BE5A-7054F855251F}" srcOrd="0" destOrd="0" presId="urn:microsoft.com/office/officeart/2005/8/layout/list1"/>
    <dgm:cxn modelId="{027C2FE5-3CCF-4BA8-9F31-BBA8E30D5302}" srcId="{8532DF25-0FE2-4678-B8E3-A8290E1771B5}" destId="{13E2ECE8-C40C-4FA7-ABB0-5E996B9D8BCB}" srcOrd="3" destOrd="0" parTransId="{BBD03395-ECD1-487D-86A5-1B7EDAD84D1B}" sibTransId="{EB26A2BA-C04F-40EE-A562-EA55636EE91D}"/>
    <dgm:cxn modelId="{9A74DCEA-D85D-4734-B1DA-A2F6752CD26E}" srcId="{13E2ECE8-C40C-4FA7-ABB0-5E996B9D8BCB}" destId="{621A1748-B0E5-4871-BBBA-A2F26D38A3B2}" srcOrd="0" destOrd="0" parTransId="{483D168A-50BB-4448-9CA5-0DD6F259CC65}" sibTransId="{B73D03BC-7DEC-4AC7-9757-12F6EE7E8E0F}"/>
    <dgm:cxn modelId="{D118C3ED-EA82-419C-8CEA-8C0321B5CA6C}" type="presOf" srcId="{621A1748-B0E5-4871-BBBA-A2F26D38A3B2}" destId="{B6B5EF46-9FCE-417B-88E7-FDCDD0350B1F}" srcOrd="0" destOrd="0" presId="urn:microsoft.com/office/officeart/2005/8/layout/list1"/>
    <dgm:cxn modelId="{7DB396F3-8916-4692-8B22-1A030C7B385D}" srcId="{A62E6A9F-737D-4D55-A844-FA851190F7C0}" destId="{6B7B5AC6-D1A2-400A-B0AC-1C34FBF6D7C0}" srcOrd="2" destOrd="0" parTransId="{95CDF6D7-F068-43A6-9365-387E7C09FF9D}" sibTransId="{A4B044EE-98F8-453F-9A26-C9DB856F1677}"/>
    <dgm:cxn modelId="{A26AE5F5-1906-4963-82C4-89A65185BBF5}" srcId="{44B289ED-AA83-440C-A4E1-7BB0A8B67BCA}" destId="{8993C498-7B45-4B1D-97A1-24BBF9FBC6A6}" srcOrd="1" destOrd="0" parTransId="{4145F36B-5320-405E-835C-1C951070F84B}" sibTransId="{39B1C609-95B5-4370-BBF0-E3D20D65BFE4}"/>
    <dgm:cxn modelId="{8D7A41FE-9688-49EE-8172-F7FD3E6B559B}" type="presOf" srcId="{637A488E-7735-4BA1-B171-B4218068C6EC}" destId="{946F9296-2C08-492C-83F5-488D6AB362C3}" srcOrd="0" destOrd="3" presId="urn:microsoft.com/office/officeart/2005/8/layout/list1"/>
    <dgm:cxn modelId="{25E33D87-B144-464A-929E-7EB1EC3A5FD3}" type="presParOf" srcId="{261D6DAF-E473-4F33-BEB3-E8CE7ECA33C5}" destId="{16AE9359-431C-4B78-90AC-CEBDBEE78B2C}" srcOrd="0" destOrd="0" presId="urn:microsoft.com/office/officeart/2005/8/layout/list1"/>
    <dgm:cxn modelId="{07DCA354-404A-49AC-881F-437B472789C4}" type="presParOf" srcId="{16AE9359-431C-4B78-90AC-CEBDBEE78B2C}" destId="{059F4F78-0285-4C82-BE5A-7054F855251F}" srcOrd="0" destOrd="0" presId="urn:microsoft.com/office/officeart/2005/8/layout/list1"/>
    <dgm:cxn modelId="{F6DDBA5A-31B0-4DF8-938F-33CD328A6510}" type="presParOf" srcId="{16AE9359-431C-4B78-90AC-CEBDBEE78B2C}" destId="{54F458F6-2AD7-4EE8-A29D-3CB0249C1ECA}" srcOrd="1" destOrd="0" presId="urn:microsoft.com/office/officeart/2005/8/layout/list1"/>
    <dgm:cxn modelId="{EA3E7731-46C8-4445-9041-0C9217E24DF0}" type="presParOf" srcId="{261D6DAF-E473-4F33-BEB3-E8CE7ECA33C5}" destId="{8918C730-A573-4B3C-9BB9-1826B843FDFC}" srcOrd="1" destOrd="0" presId="urn:microsoft.com/office/officeart/2005/8/layout/list1"/>
    <dgm:cxn modelId="{A88CF490-036D-49DC-B346-DCCDB84FE2D0}" type="presParOf" srcId="{261D6DAF-E473-4F33-BEB3-E8CE7ECA33C5}" destId="{5CA53063-2610-41FE-88DD-7C9124082E53}" srcOrd="2" destOrd="0" presId="urn:microsoft.com/office/officeart/2005/8/layout/list1"/>
    <dgm:cxn modelId="{E787EEDC-164E-4DEC-A5E0-62DF888DE514}" type="presParOf" srcId="{261D6DAF-E473-4F33-BEB3-E8CE7ECA33C5}" destId="{B470B900-F0A2-4E9D-B801-3470DAEB3022}" srcOrd="3" destOrd="0" presId="urn:microsoft.com/office/officeart/2005/8/layout/list1"/>
    <dgm:cxn modelId="{88FDA229-41E1-471E-8B58-2F2E6FE86811}" type="presParOf" srcId="{261D6DAF-E473-4F33-BEB3-E8CE7ECA33C5}" destId="{0E74C721-A956-4FCD-8CD2-7497633982B6}" srcOrd="4" destOrd="0" presId="urn:microsoft.com/office/officeart/2005/8/layout/list1"/>
    <dgm:cxn modelId="{6D3ABB0B-2BD3-4DA0-B511-836FF7C10041}" type="presParOf" srcId="{0E74C721-A956-4FCD-8CD2-7497633982B6}" destId="{885CD677-E172-479D-B55C-93C94ED3787F}" srcOrd="0" destOrd="0" presId="urn:microsoft.com/office/officeart/2005/8/layout/list1"/>
    <dgm:cxn modelId="{9A0A5C32-0720-4438-B807-716C0C1A7A58}" type="presParOf" srcId="{0E74C721-A956-4FCD-8CD2-7497633982B6}" destId="{11076E1A-71FE-4F59-B3DC-39020368399F}" srcOrd="1" destOrd="0" presId="urn:microsoft.com/office/officeart/2005/8/layout/list1"/>
    <dgm:cxn modelId="{A24D47D5-6CB9-4B6F-A221-A68A1468AA6E}" type="presParOf" srcId="{261D6DAF-E473-4F33-BEB3-E8CE7ECA33C5}" destId="{AFAB7D88-025F-4892-B292-85F4ACFB1D08}" srcOrd="5" destOrd="0" presId="urn:microsoft.com/office/officeart/2005/8/layout/list1"/>
    <dgm:cxn modelId="{9D25E02C-867D-471D-8F8B-DBCDFDC0A64F}" type="presParOf" srcId="{261D6DAF-E473-4F33-BEB3-E8CE7ECA33C5}" destId="{946F9296-2C08-492C-83F5-488D6AB362C3}" srcOrd="6" destOrd="0" presId="urn:microsoft.com/office/officeart/2005/8/layout/list1"/>
    <dgm:cxn modelId="{C6BF1321-006F-4321-AE8A-E618A468E674}" type="presParOf" srcId="{261D6DAF-E473-4F33-BEB3-E8CE7ECA33C5}" destId="{1E63E3E8-E4F3-49AB-91C2-18DC350B5A4E}" srcOrd="7" destOrd="0" presId="urn:microsoft.com/office/officeart/2005/8/layout/list1"/>
    <dgm:cxn modelId="{DC4CE2BC-8C7D-4F25-8785-75E4C0F300D4}" type="presParOf" srcId="{261D6DAF-E473-4F33-BEB3-E8CE7ECA33C5}" destId="{0DAA3145-D17B-453A-8F3E-82AFD951780F}" srcOrd="8" destOrd="0" presId="urn:microsoft.com/office/officeart/2005/8/layout/list1"/>
    <dgm:cxn modelId="{C9CB28BB-9F8A-4B78-85C5-5E9A11BBE3B2}" type="presParOf" srcId="{0DAA3145-D17B-453A-8F3E-82AFD951780F}" destId="{A49AF622-4BDE-4A67-8D9D-3466A41E3379}" srcOrd="0" destOrd="0" presId="urn:microsoft.com/office/officeart/2005/8/layout/list1"/>
    <dgm:cxn modelId="{49445095-8DCF-44FE-BC72-4CA1EAEA14B6}" type="presParOf" srcId="{0DAA3145-D17B-453A-8F3E-82AFD951780F}" destId="{59FC02F1-D800-4754-A44E-97227BCB619B}" srcOrd="1" destOrd="0" presId="urn:microsoft.com/office/officeart/2005/8/layout/list1"/>
    <dgm:cxn modelId="{9D8A142B-7616-460E-A985-84F7CDABCB64}" type="presParOf" srcId="{261D6DAF-E473-4F33-BEB3-E8CE7ECA33C5}" destId="{B2E8C029-92D4-4DE8-A125-71FFD48D45B5}" srcOrd="9" destOrd="0" presId="urn:microsoft.com/office/officeart/2005/8/layout/list1"/>
    <dgm:cxn modelId="{05A318E4-11A7-4301-BC63-9E21C78DB7A9}" type="presParOf" srcId="{261D6DAF-E473-4F33-BEB3-E8CE7ECA33C5}" destId="{194B8BE6-4DA1-49C4-B9B7-A811C007F6AA}" srcOrd="10" destOrd="0" presId="urn:microsoft.com/office/officeart/2005/8/layout/list1"/>
    <dgm:cxn modelId="{A2632B25-E3A0-44EA-B0D8-A738FCFFBB76}" type="presParOf" srcId="{261D6DAF-E473-4F33-BEB3-E8CE7ECA33C5}" destId="{A9122FAF-BB59-4F2D-829E-19E8000969E5}" srcOrd="11" destOrd="0" presId="urn:microsoft.com/office/officeart/2005/8/layout/list1"/>
    <dgm:cxn modelId="{9C77AE65-9326-4939-93DD-262570366516}" type="presParOf" srcId="{261D6DAF-E473-4F33-BEB3-E8CE7ECA33C5}" destId="{8209FE53-D435-4779-85CA-F2D9D9A64D06}" srcOrd="12" destOrd="0" presId="urn:microsoft.com/office/officeart/2005/8/layout/list1"/>
    <dgm:cxn modelId="{4EE183DE-58AC-4BB0-9DE4-A33CE535A690}" type="presParOf" srcId="{8209FE53-D435-4779-85CA-F2D9D9A64D06}" destId="{37455AB6-AC91-4261-A54A-5E52072B31BF}" srcOrd="0" destOrd="0" presId="urn:microsoft.com/office/officeart/2005/8/layout/list1"/>
    <dgm:cxn modelId="{25DADC66-CBED-4FEA-A112-8CD711B6854E}" type="presParOf" srcId="{8209FE53-D435-4779-85CA-F2D9D9A64D06}" destId="{4B15C674-89F4-4207-9CE3-FB5893A0880C}" srcOrd="1" destOrd="0" presId="urn:microsoft.com/office/officeart/2005/8/layout/list1"/>
    <dgm:cxn modelId="{E3876329-9F3B-4AE0-B2D5-9CE897C17A12}" type="presParOf" srcId="{261D6DAF-E473-4F33-BEB3-E8CE7ECA33C5}" destId="{61051627-999C-4B3E-8DF0-A018F07DC962}" srcOrd="13" destOrd="0" presId="urn:microsoft.com/office/officeart/2005/8/layout/list1"/>
    <dgm:cxn modelId="{5F2F7E9C-BB3D-49D6-8B2F-88B045EA3B2B}" type="presParOf" srcId="{261D6DAF-E473-4F33-BEB3-E8CE7ECA33C5}" destId="{B6B5EF46-9FCE-417B-88E7-FDCDD0350B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E65F9-49E7-4491-91E8-9FB6010F309F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DirectX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Windows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Xbox</a:t>
          </a:r>
        </a:p>
      </dsp:txBody>
      <dsp:txXfrm>
        <a:off x="0" y="93057"/>
        <a:ext cx="3005666" cy="1803399"/>
      </dsp:txXfrm>
    </dsp:sp>
    <dsp:sp modelId="{F4EA59D5-1933-488E-9375-BE144C24C2F4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OpenGL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 </a:t>
          </a:r>
          <a:r>
            <a:rPr lang="de-DE" sz="1800" kern="1200" noProof="0" dirty="0"/>
            <a:t>unabhängig</a:t>
          </a:r>
        </a:p>
      </dsp:txBody>
      <dsp:txXfrm>
        <a:off x="3306233" y="93057"/>
        <a:ext cx="3005666" cy="1803399"/>
      </dsp:txXfrm>
    </dsp:sp>
    <dsp:sp modelId="{40FEFA1D-69B9-44EF-9D8E-2BA4D3CF89E9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Vulkan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Platform </a:t>
          </a:r>
          <a:r>
            <a:rPr lang="de-DE" sz="1800" kern="1200" noProof="0" dirty="0"/>
            <a:t>unabhängig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noProof="0" dirty="0"/>
            <a:t>außer Apple</a:t>
          </a:r>
          <a:endParaRPr lang="en-US" sz="1800" kern="1200" dirty="0"/>
        </a:p>
      </dsp:txBody>
      <dsp:txXfrm>
        <a:off x="6612466" y="93057"/>
        <a:ext cx="3005666" cy="1803399"/>
      </dsp:txXfrm>
    </dsp:sp>
    <dsp:sp modelId="{2DCD1E87-2AB5-4E66-BF77-C28CB96FB747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GNM/NVN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GNM PS4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NVN Switch</a:t>
          </a:r>
        </a:p>
      </dsp:txBody>
      <dsp:txXfrm>
        <a:off x="1653116" y="2197024"/>
        <a:ext cx="3005666" cy="1803399"/>
      </dsp:txXfrm>
    </dsp:sp>
    <dsp:sp modelId="{C8697D16-0669-4997-98B4-1D22315FE14F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Metal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Apple </a:t>
          </a:r>
          <a:r>
            <a:rPr lang="de-DE" sz="1800" kern="1200" noProof="0" dirty="0"/>
            <a:t>spezifisch</a:t>
          </a:r>
        </a:p>
      </dsp:txBody>
      <dsp:txXfrm>
        <a:off x="4959349" y="2197024"/>
        <a:ext cx="3005666" cy="1803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53063-2610-41FE-88DD-7C9124082E53}">
      <dsp:nvSpPr>
        <dsp:cNvPr id="0" name=""/>
        <dsp:cNvSpPr/>
      </dsp:nvSpPr>
      <dsp:spPr>
        <a:xfrm>
          <a:off x="0" y="206535"/>
          <a:ext cx="6628804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High-Level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Platform </a:t>
          </a:r>
          <a:r>
            <a:rPr lang="de-DE" sz="1300" kern="1200" noProof="0" dirty="0"/>
            <a:t>unabhängig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Extension chaos</a:t>
          </a:r>
        </a:p>
      </dsp:txBody>
      <dsp:txXfrm>
        <a:off x="0" y="206535"/>
        <a:ext cx="6628804" cy="941850"/>
      </dsp:txXfrm>
    </dsp:sp>
    <dsp:sp modelId="{54F458F6-2AD7-4EE8-A29D-3CB0249C1ECA}">
      <dsp:nvSpPr>
        <dsp:cNvPr id="0" name=""/>
        <dsp:cNvSpPr/>
      </dsp:nvSpPr>
      <dsp:spPr>
        <a:xfrm>
          <a:off x="331440" y="14655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OpenGL</a:t>
          </a:r>
        </a:p>
      </dsp:txBody>
      <dsp:txXfrm>
        <a:off x="350174" y="33389"/>
        <a:ext cx="4602694" cy="346292"/>
      </dsp:txXfrm>
    </dsp:sp>
    <dsp:sp modelId="{946F9296-2C08-492C-83F5-488D6AB362C3}">
      <dsp:nvSpPr>
        <dsp:cNvPr id="0" name=""/>
        <dsp:cNvSpPr/>
      </dsp:nvSpPr>
      <dsp:spPr>
        <a:xfrm>
          <a:off x="0" y="1410465"/>
          <a:ext cx="6628804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298058"/>
              <a:satOff val="-22284"/>
              <a:lumOff val="247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Low-Level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Platform </a:t>
          </a:r>
          <a:r>
            <a:rPr lang="de-DE" sz="1300" kern="1200" noProof="0" dirty="0"/>
            <a:t>unabhängig</a:t>
          </a:r>
          <a:r>
            <a:rPr lang="en-US" sz="1300" kern="1200" dirty="0"/>
            <a:t> </a:t>
          </a:r>
          <a:r>
            <a:rPr lang="de-DE" sz="1300" kern="1200" noProof="0" dirty="0"/>
            <a:t>nur</a:t>
          </a:r>
          <a:r>
            <a:rPr lang="en-US" sz="1300" kern="1200" dirty="0"/>
            <a:t> Apple </a:t>
          </a:r>
          <a:r>
            <a:rPr lang="de-DE" sz="1300" kern="1200" noProof="0" dirty="0"/>
            <a:t>wehrt</a:t>
          </a:r>
          <a:r>
            <a:rPr lang="en-US" sz="1300" kern="1200" dirty="0"/>
            <a:t> </a:t>
          </a:r>
          <a:r>
            <a:rPr lang="de-DE" sz="1300" kern="1200" noProof="0" dirty="0"/>
            <a:t>sich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Bessere</a:t>
          </a:r>
          <a:r>
            <a:rPr lang="en-US" sz="1300" kern="1200" dirty="0"/>
            <a:t> CPU performance </a:t>
          </a:r>
          <a:r>
            <a:rPr lang="de-DE" sz="1300" kern="1200" noProof="0" dirty="0"/>
            <a:t>durch</a:t>
          </a:r>
          <a:r>
            <a:rPr lang="en-US" sz="1300" kern="1200" dirty="0"/>
            <a:t> </a:t>
          </a:r>
          <a:r>
            <a:rPr lang="de-DE" sz="1300" kern="1200" noProof="0" dirty="0"/>
            <a:t>weniger</a:t>
          </a:r>
          <a:r>
            <a:rPr lang="en-US" sz="1300" kern="1200" dirty="0"/>
            <a:t> </a:t>
          </a:r>
          <a:r>
            <a:rPr lang="de-DE" sz="1300" kern="1200" noProof="0" dirty="0"/>
            <a:t>Komplexität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Viel</a:t>
          </a:r>
          <a:r>
            <a:rPr lang="en-US" sz="1300" kern="1200" dirty="0"/>
            <a:t> </a:t>
          </a:r>
          <a:r>
            <a:rPr lang="de-DE" sz="1300" kern="1200" noProof="0" dirty="0"/>
            <a:t>aufwand</a:t>
          </a:r>
        </a:p>
      </dsp:txBody>
      <dsp:txXfrm>
        <a:off x="0" y="1410465"/>
        <a:ext cx="6628804" cy="1146600"/>
      </dsp:txXfrm>
    </dsp:sp>
    <dsp:sp modelId="{11076E1A-71FE-4F59-B3DC-39020368399F}">
      <dsp:nvSpPr>
        <dsp:cNvPr id="0" name=""/>
        <dsp:cNvSpPr/>
      </dsp:nvSpPr>
      <dsp:spPr>
        <a:xfrm>
          <a:off x="331440" y="1218585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07483"/>
                <a:satOff val="-22808"/>
                <a:lumOff val="27274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307483"/>
                <a:satOff val="-22808"/>
                <a:lumOff val="272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Vulkan</a:t>
          </a:r>
        </a:p>
      </dsp:txBody>
      <dsp:txXfrm>
        <a:off x="350174" y="1237319"/>
        <a:ext cx="4602694" cy="346292"/>
      </dsp:txXfrm>
    </dsp:sp>
    <dsp:sp modelId="{194B8BE6-4DA1-49C4-B9B7-A811C007F6AA}">
      <dsp:nvSpPr>
        <dsp:cNvPr id="0" name=""/>
        <dsp:cNvSpPr/>
      </dsp:nvSpPr>
      <dsp:spPr>
        <a:xfrm>
          <a:off x="0" y="2819145"/>
          <a:ext cx="6628804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596117"/>
              <a:satOff val="-44568"/>
              <a:lumOff val="495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Low-Level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noProof="0" dirty="0"/>
            <a:t>Konsolen</a:t>
          </a:r>
          <a:r>
            <a:rPr lang="en-US" sz="1300" kern="1200" dirty="0"/>
            <a:t> </a:t>
          </a:r>
          <a:r>
            <a:rPr lang="de-DE" sz="1300" kern="1200" noProof="0" dirty="0"/>
            <a:t>spezifische</a:t>
          </a:r>
          <a:r>
            <a:rPr lang="en-US" sz="1300" kern="1200" dirty="0"/>
            <a:t>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Auf die Hardware </a:t>
          </a:r>
          <a:r>
            <a:rPr lang="de-DE" sz="1300" kern="1200" noProof="0" dirty="0"/>
            <a:t>zugeschnitten</a:t>
          </a:r>
        </a:p>
      </dsp:txBody>
      <dsp:txXfrm>
        <a:off x="0" y="2819145"/>
        <a:ext cx="6628804" cy="941850"/>
      </dsp:txXfrm>
    </dsp:sp>
    <dsp:sp modelId="{59FC02F1-D800-4754-A44E-97227BCB619B}">
      <dsp:nvSpPr>
        <dsp:cNvPr id="0" name=""/>
        <dsp:cNvSpPr/>
      </dsp:nvSpPr>
      <dsp:spPr>
        <a:xfrm>
          <a:off x="331440" y="2627265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614967"/>
                <a:satOff val="-45616"/>
                <a:lumOff val="54548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614967"/>
                <a:satOff val="-45616"/>
                <a:lumOff val="545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GNM/NVN</a:t>
          </a:r>
        </a:p>
      </dsp:txBody>
      <dsp:txXfrm>
        <a:off x="350174" y="2645999"/>
        <a:ext cx="4602694" cy="346292"/>
      </dsp:txXfrm>
    </dsp:sp>
    <dsp:sp modelId="{B6B5EF46-9FCE-417B-88E7-FDCDD0350B1F}">
      <dsp:nvSpPr>
        <dsp:cNvPr id="0" name=""/>
        <dsp:cNvSpPr/>
      </dsp:nvSpPr>
      <dsp:spPr>
        <a:xfrm>
          <a:off x="0" y="4023075"/>
          <a:ext cx="6628804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50000"/>
              <a:hueOff val="298058"/>
              <a:satOff val="-22284"/>
              <a:lumOff val="247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Low-Level</a:t>
          </a:r>
          <a:endParaRPr lang="de-DE" sz="1300" kern="1200" noProof="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Apple </a:t>
          </a:r>
          <a:r>
            <a:rPr lang="de-DE" sz="1300" kern="1200" noProof="0" dirty="0"/>
            <a:t>Eigenkreation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noProof="0" dirty="0"/>
            <a:t>Mac/iOS </a:t>
          </a:r>
          <a:r>
            <a:rPr lang="de-DE" sz="1300" kern="1200" noProof="0" dirty="0"/>
            <a:t>kompatibel</a:t>
          </a:r>
        </a:p>
      </dsp:txBody>
      <dsp:txXfrm>
        <a:off x="0" y="4023075"/>
        <a:ext cx="6628804" cy="941850"/>
      </dsp:txXfrm>
    </dsp:sp>
    <dsp:sp modelId="{4B15C674-89F4-4207-9CE3-FB5893A0880C}">
      <dsp:nvSpPr>
        <dsp:cNvPr id="0" name=""/>
        <dsp:cNvSpPr/>
      </dsp:nvSpPr>
      <dsp:spPr>
        <a:xfrm>
          <a:off x="331440" y="3831195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07483"/>
                <a:satOff val="-22808"/>
                <a:lumOff val="27274"/>
                <a:alphaOff val="0"/>
                <a:tint val="96000"/>
                <a:lumMod val="100000"/>
              </a:schemeClr>
            </a:gs>
            <a:gs pos="78000">
              <a:schemeClr val="accent2">
                <a:shade val="50000"/>
                <a:hueOff val="307483"/>
                <a:satOff val="-22808"/>
                <a:lumOff val="272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Metal</a:t>
          </a:r>
          <a:endParaRPr lang="de-DE" sz="1300" kern="1200" noProof="0" dirty="0"/>
        </a:p>
      </dsp:txBody>
      <dsp:txXfrm>
        <a:off x="350174" y="3849929"/>
        <a:ext cx="4602694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A06D1-6540-4491-B432-8BCA2BF6D0F2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EA4EC-2017-40E6-9BB9-327209CFA02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6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82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82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551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8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388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28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067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08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8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98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2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3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63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5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9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1B55-26A1-404E-B1CC-542FFDE0FD30}" type="datetimeFigureOut">
              <a:rPr lang="de-DE" smtClean="0"/>
              <a:t>10.06.2020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AA6186-F0C8-410D-BE95-6F59093F790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1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C770-8767-4D99-AB60-79C4F8FDF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CS310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89625-DBE8-4658-ADF5-837C82060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Grafik APIs</a:t>
            </a:r>
          </a:p>
        </p:txBody>
      </p:sp>
    </p:spTree>
    <p:extLst>
      <p:ext uri="{BB962C8B-B14F-4D97-AF65-F5344CB8AC3E}">
        <p14:creationId xmlns:p14="http://schemas.microsoft.com/office/powerpoint/2010/main" val="33579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7750-605E-42C1-B2A6-AE70E956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Spaces/</a:t>
            </a:r>
            <a:r>
              <a:rPr lang="de-DE" dirty="0"/>
              <a:t>Transformationen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5E69-8576-4C9B-87A9-6CE8D7544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Model-Space</a:t>
            </a:r>
          </a:p>
          <a:p>
            <a:pPr lvl="1"/>
            <a:r>
              <a:rPr lang="en-US" dirty="0"/>
              <a:t>Vertex Position</a:t>
            </a:r>
            <a:endParaRPr lang="de-DE" dirty="0"/>
          </a:p>
          <a:p>
            <a:r>
              <a:rPr lang="de-DE" dirty="0"/>
              <a:t>World-Space</a:t>
            </a:r>
          </a:p>
          <a:p>
            <a:pPr lvl="1"/>
            <a:r>
              <a:rPr lang="de-DE" dirty="0"/>
              <a:t>Position in der Welt</a:t>
            </a:r>
          </a:p>
          <a:p>
            <a:r>
              <a:rPr lang="de-DE" dirty="0"/>
              <a:t>View-Space</a:t>
            </a:r>
          </a:p>
          <a:p>
            <a:pPr lvl="1"/>
            <a:r>
              <a:rPr lang="de-DE" dirty="0"/>
              <a:t>Aus Sicht der Kamera</a:t>
            </a:r>
          </a:p>
          <a:p>
            <a:r>
              <a:rPr lang="de-DE" dirty="0"/>
              <a:t>Clip-Space</a:t>
            </a:r>
          </a:p>
          <a:p>
            <a:pPr lvl="1"/>
            <a:r>
              <a:rPr lang="de-DE" dirty="0"/>
              <a:t>Projizierte Bildschirm Koordinaten</a:t>
            </a:r>
          </a:p>
          <a:p>
            <a:r>
              <a:rPr lang="de-DE" dirty="0"/>
              <a:t>Shadow-Space</a:t>
            </a:r>
          </a:p>
          <a:p>
            <a:pPr lvl="1"/>
            <a:r>
              <a:rPr lang="de-DE" dirty="0"/>
              <a:t>Position aus Sicht der Lichtquelle für Shadow-Mapping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74233-E844-4D93-BA1C-C96749B1D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4911049"/>
            <a:ext cx="4184650" cy="132684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3B96B5-DF26-4A06-9347-3309E478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95" y="2832165"/>
            <a:ext cx="3858163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8FEC0-6011-4483-ADCB-EE27E1D4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569" y="1150798"/>
            <a:ext cx="224821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54914-73D9-4407-A082-5243AC9E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Welche</a:t>
            </a:r>
            <a:r>
              <a:rPr lang="en-US" dirty="0"/>
              <a:t> </a:t>
            </a:r>
            <a:r>
              <a:rPr lang="de-DE" dirty="0"/>
              <a:t>Grafik</a:t>
            </a:r>
            <a:r>
              <a:rPr lang="en-US" dirty="0"/>
              <a:t> APIs </a:t>
            </a:r>
            <a:r>
              <a:rPr lang="de-DE" dirty="0"/>
              <a:t>gibt</a:t>
            </a:r>
            <a:r>
              <a:rPr lang="en-US" dirty="0"/>
              <a:t> es?</a:t>
            </a:r>
            <a:endParaRPr lang="de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72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914-73D9-4407-A082-5243AC9E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Welche</a:t>
            </a:r>
            <a:r>
              <a:rPr lang="en-US" dirty="0"/>
              <a:t> </a:t>
            </a:r>
            <a:r>
              <a:rPr lang="de-DE" dirty="0"/>
              <a:t>Grafik</a:t>
            </a:r>
            <a:r>
              <a:rPr lang="en-US" dirty="0"/>
              <a:t> APIs </a:t>
            </a:r>
            <a:r>
              <a:rPr lang="de-DE" dirty="0"/>
              <a:t>gibt</a:t>
            </a:r>
            <a:r>
              <a:rPr lang="en-US" dirty="0"/>
              <a:t> es?</a:t>
            </a:r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3204C-1518-48EE-80C1-ABD9C75FB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2570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8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24D284-87EB-4239-B6CE-FE77C7F87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3007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3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CFB0-4BAF-4039-B6AA-1D347408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352B-782C-4143-B087-E0D96F3A87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DirectX 11 - 2009</a:t>
            </a:r>
          </a:p>
          <a:p>
            <a:pPr lvl="1"/>
            <a:r>
              <a:rPr lang="de-DE" dirty="0"/>
              <a:t>Einfache</a:t>
            </a:r>
            <a:r>
              <a:rPr lang="en-US" dirty="0"/>
              <a:t> High-Level API</a:t>
            </a:r>
          </a:p>
          <a:p>
            <a:pPr lvl="1"/>
            <a:r>
              <a:rPr lang="en-US" dirty="0"/>
              <a:t>Frei </a:t>
            </a:r>
            <a:r>
              <a:rPr lang="de-DE" dirty="0"/>
              <a:t>programmierbare</a:t>
            </a:r>
            <a:r>
              <a:rPr lang="en-US" dirty="0"/>
              <a:t> Shader</a:t>
            </a:r>
          </a:p>
          <a:p>
            <a:pPr lvl="1"/>
            <a:r>
              <a:rPr lang="de-DE" dirty="0"/>
              <a:t>Abwärtskompatible</a:t>
            </a:r>
          </a:p>
          <a:p>
            <a:pPr lvl="1"/>
            <a:r>
              <a:rPr lang="en-US" dirty="0"/>
              <a:t>Shader Model 5.0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Tessellation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D302-DD68-4880-A8D5-BAB18FB7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481869" cy="3880773"/>
          </a:xfrm>
        </p:spPr>
        <p:txBody>
          <a:bodyPr/>
          <a:lstStyle/>
          <a:p>
            <a:r>
              <a:rPr lang="en-US" dirty="0"/>
              <a:t>3.0 - 1996</a:t>
            </a:r>
          </a:p>
          <a:p>
            <a:pPr lvl="1"/>
            <a:r>
              <a:rPr lang="de-DE" dirty="0"/>
              <a:t>Erste</a:t>
            </a:r>
            <a:r>
              <a:rPr lang="en-US" dirty="0"/>
              <a:t> Version </a:t>
            </a:r>
            <a:r>
              <a:rPr lang="de-DE" dirty="0"/>
              <a:t>mit</a:t>
            </a:r>
            <a:r>
              <a:rPr lang="en-US" dirty="0"/>
              <a:t> 3D </a:t>
            </a:r>
            <a:r>
              <a:rPr lang="de-DE" dirty="0"/>
              <a:t>Unterstützung</a:t>
            </a:r>
          </a:p>
          <a:p>
            <a:r>
              <a:rPr lang="de-DE" dirty="0"/>
              <a:t>7.0 - 1999</a:t>
            </a:r>
          </a:p>
          <a:p>
            <a:pPr lvl="1"/>
            <a:r>
              <a:rPr lang="de-DE" dirty="0"/>
              <a:t>Erstmals frei programmierbare Shader</a:t>
            </a:r>
          </a:p>
          <a:p>
            <a:r>
              <a:rPr lang="de-DE" dirty="0"/>
              <a:t>9.0 - 2003</a:t>
            </a:r>
          </a:p>
          <a:p>
            <a:pPr lvl="1"/>
            <a:r>
              <a:rPr lang="de-DE" dirty="0"/>
              <a:t>Erste moderne Grafik API</a:t>
            </a:r>
          </a:p>
          <a:p>
            <a:r>
              <a:rPr lang="de-DE" dirty="0"/>
              <a:t>10.0 - 2006</a:t>
            </a:r>
          </a:p>
          <a:p>
            <a:pPr lvl="1"/>
            <a:r>
              <a:rPr lang="de-DE" dirty="0"/>
              <a:t>Keine </a:t>
            </a:r>
            <a:r>
              <a:rPr lang="en-US" dirty="0"/>
              <a:t>fixed</a:t>
            </a:r>
            <a:r>
              <a:rPr lang="de-DE" dirty="0"/>
              <a:t> </a:t>
            </a:r>
            <a:r>
              <a:rPr lang="en-US" dirty="0"/>
              <a:t>function</a:t>
            </a:r>
            <a:r>
              <a:rPr lang="de-DE" dirty="0"/>
              <a:t> </a:t>
            </a:r>
            <a:r>
              <a:rPr lang="en-US" dirty="0"/>
              <a:t>pipeline</a:t>
            </a:r>
            <a:r>
              <a:rPr lang="de-DE" dirty="0"/>
              <a:t> mehr</a:t>
            </a:r>
          </a:p>
          <a:p>
            <a:r>
              <a:rPr lang="de-DE" dirty="0"/>
              <a:t>12.0 - 2015</a:t>
            </a:r>
          </a:p>
          <a:p>
            <a:pPr lvl="1"/>
            <a:r>
              <a:rPr lang="de-DE" dirty="0"/>
              <a:t>Umwandlung in Low-Level API</a:t>
            </a:r>
          </a:p>
        </p:txBody>
      </p:sp>
    </p:spTree>
    <p:extLst>
      <p:ext uri="{BB962C8B-B14F-4D97-AF65-F5344CB8AC3E}">
        <p14:creationId xmlns:p14="http://schemas.microsoft.com/office/powerpoint/2010/main" val="374022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BB9949-9158-483C-BFE4-0DE61E6C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Pipeline</a:t>
            </a:r>
            <a:br>
              <a:rPr lang="en-US" dirty="0"/>
            </a:br>
            <a:r>
              <a:rPr lang="en-US" sz="2400" dirty="0"/>
              <a:t>Input/Vertex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B78CF8-C941-4707-8042-E4826CED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167" y="2160589"/>
            <a:ext cx="3720916" cy="43196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Input Assembler</a:t>
            </a:r>
          </a:p>
          <a:p>
            <a:pPr lvl="1"/>
            <a:r>
              <a:rPr lang="de-DE" dirty="0"/>
              <a:t>Lesen</a:t>
            </a:r>
            <a:r>
              <a:rPr lang="en-US" dirty="0"/>
              <a:t> des Vertex buffer</a:t>
            </a:r>
          </a:p>
          <a:p>
            <a:pPr lvl="1"/>
            <a:r>
              <a:rPr lang="de-DE" dirty="0"/>
              <a:t>Konvertieren</a:t>
            </a:r>
            <a:r>
              <a:rPr lang="en-US" dirty="0"/>
              <a:t> der Vertex Buffer formats in Shader Format</a:t>
            </a:r>
          </a:p>
          <a:p>
            <a:r>
              <a:rPr lang="en-US" dirty="0"/>
              <a:t>Vertex Shader</a:t>
            </a:r>
          </a:p>
          <a:p>
            <a:pPr lvl="1"/>
            <a:r>
              <a:rPr lang="de-DE" dirty="0"/>
              <a:t>Projizieren</a:t>
            </a:r>
            <a:r>
              <a:rPr lang="en-US" dirty="0"/>
              <a:t> der Vertex Position</a:t>
            </a:r>
          </a:p>
          <a:p>
            <a:pPr lvl="1"/>
            <a:r>
              <a:rPr lang="en-US" dirty="0"/>
              <a:t>Skinning</a:t>
            </a:r>
          </a:p>
          <a:p>
            <a:pPr lvl="1"/>
            <a:r>
              <a:rPr lang="de-DE" dirty="0"/>
              <a:t>Vorbereitung</a:t>
            </a:r>
            <a:r>
              <a:rPr lang="en-US" dirty="0"/>
              <a:t> </a:t>
            </a:r>
            <a:r>
              <a:rPr lang="de-DE" dirty="0"/>
              <a:t>für</a:t>
            </a:r>
            <a:r>
              <a:rPr lang="en-US" dirty="0"/>
              <a:t> Normal-Mapping</a:t>
            </a:r>
          </a:p>
          <a:p>
            <a:pPr lvl="1"/>
            <a:r>
              <a:rPr lang="de-DE" dirty="0"/>
              <a:t>Daten sammeln</a:t>
            </a:r>
            <a:r>
              <a:rPr lang="en-US" dirty="0"/>
              <a:t> </a:t>
            </a:r>
            <a:r>
              <a:rPr lang="de-DE" dirty="0"/>
              <a:t>für</a:t>
            </a:r>
            <a:r>
              <a:rPr lang="en-US" dirty="0"/>
              <a:t> Pixel Shader</a:t>
            </a:r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652B6AA8-EA52-4697-884D-2D1F4704C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01" y="221600"/>
            <a:ext cx="3489181" cy="6258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88CCA8-D791-4C11-89E4-63491FC50D35}"/>
              </a:ext>
            </a:extLst>
          </p:cNvPr>
          <p:cNvSpPr/>
          <p:nvPr/>
        </p:nvSpPr>
        <p:spPr>
          <a:xfrm>
            <a:off x="5444455" y="204822"/>
            <a:ext cx="1674802" cy="115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5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9949-9158-483C-BFE4-0DE61E6C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Pipeline</a:t>
            </a:r>
            <a:br>
              <a:rPr lang="en-US" dirty="0"/>
            </a:br>
            <a:r>
              <a:rPr lang="en-US" sz="2400" dirty="0"/>
              <a:t>Tessellation/Geometry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B78CF8-C941-4707-8042-E4826CED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167" y="2160589"/>
            <a:ext cx="3720916" cy="431963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Hull Shader</a:t>
            </a:r>
          </a:p>
          <a:p>
            <a:pPr lvl="1"/>
            <a:r>
              <a:rPr lang="de-DE" dirty="0"/>
              <a:t>Definiert wie Dreiecke tesselliert werden</a:t>
            </a:r>
          </a:p>
          <a:p>
            <a:pPr lvl="1"/>
            <a:r>
              <a:rPr lang="de-DE" dirty="0"/>
              <a:t>Erzeugt Anzahl und Positionierung</a:t>
            </a:r>
            <a:endParaRPr lang="en-US" dirty="0"/>
          </a:p>
          <a:p>
            <a:r>
              <a:rPr lang="en-US" dirty="0"/>
              <a:t>Domain Shader</a:t>
            </a:r>
          </a:p>
          <a:p>
            <a:pPr lvl="1"/>
            <a:r>
              <a:rPr lang="en-US" dirty="0"/>
              <a:t>Wie Vertex Shader</a:t>
            </a:r>
          </a:p>
          <a:p>
            <a:pPr lvl="1"/>
            <a:r>
              <a:rPr lang="de-DE" dirty="0"/>
              <a:t>Projizieren</a:t>
            </a:r>
            <a:r>
              <a:rPr lang="en-US" dirty="0"/>
              <a:t> der Vertex Position</a:t>
            </a:r>
          </a:p>
          <a:p>
            <a:pPr lvl="1"/>
            <a:r>
              <a:rPr lang="en-US" dirty="0"/>
              <a:t>Skinning</a:t>
            </a:r>
          </a:p>
          <a:p>
            <a:pPr lvl="1"/>
            <a:r>
              <a:rPr lang="de-DE" dirty="0"/>
              <a:t>Vorbereitung</a:t>
            </a:r>
            <a:r>
              <a:rPr lang="en-US" dirty="0"/>
              <a:t> </a:t>
            </a:r>
            <a:r>
              <a:rPr lang="de-DE" dirty="0"/>
              <a:t>für</a:t>
            </a:r>
            <a:r>
              <a:rPr lang="en-US" dirty="0"/>
              <a:t> Normal-Mapping</a:t>
            </a:r>
          </a:p>
          <a:p>
            <a:pPr lvl="1"/>
            <a:r>
              <a:rPr lang="de-DE" dirty="0"/>
              <a:t>Daten sammeln</a:t>
            </a:r>
            <a:r>
              <a:rPr lang="en-US" dirty="0"/>
              <a:t> </a:t>
            </a:r>
            <a:r>
              <a:rPr lang="de-DE" dirty="0"/>
              <a:t>für</a:t>
            </a:r>
            <a:r>
              <a:rPr lang="en-US" dirty="0"/>
              <a:t> Pixel Shader</a:t>
            </a:r>
          </a:p>
          <a:p>
            <a:r>
              <a:rPr lang="en-US" dirty="0"/>
              <a:t>Geometry Shader</a:t>
            </a:r>
          </a:p>
          <a:p>
            <a:pPr lvl="1"/>
            <a:r>
              <a:rPr lang="de-DE" dirty="0"/>
              <a:t>Kann Dynamisch Vertices erzeugen</a:t>
            </a:r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652B6AA8-EA52-4697-884D-2D1F4704C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01" y="221600"/>
            <a:ext cx="3489181" cy="6258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88CCA8-D791-4C11-89E4-63491FC50D35}"/>
              </a:ext>
            </a:extLst>
          </p:cNvPr>
          <p:cNvSpPr/>
          <p:nvPr/>
        </p:nvSpPr>
        <p:spPr>
          <a:xfrm>
            <a:off x="5444455" y="1387671"/>
            <a:ext cx="1674802" cy="2563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94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9949-9158-483C-BFE4-0DE61E6C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Pipeline</a:t>
            </a:r>
            <a:br>
              <a:rPr lang="en-US" dirty="0"/>
            </a:br>
            <a:r>
              <a:rPr lang="en-US" sz="2400" dirty="0"/>
              <a:t>Rasterizer/Pixel/Output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B78CF8-C941-4707-8042-E4826CED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166" y="2160589"/>
            <a:ext cx="3819721" cy="43196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Rasterizer</a:t>
            </a:r>
          </a:p>
          <a:p>
            <a:pPr lvl="1"/>
            <a:r>
              <a:rPr lang="de-DE" dirty="0"/>
              <a:t>Wandelt</a:t>
            </a:r>
            <a:r>
              <a:rPr lang="en-US" dirty="0"/>
              <a:t> </a:t>
            </a:r>
            <a:r>
              <a:rPr lang="de-DE" dirty="0"/>
              <a:t>Dreiecke</a:t>
            </a:r>
            <a:r>
              <a:rPr lang="en-US" dirty="0"/>
              <a:t> in Pixel um</a:t>
            </a:r>
          </a:p>
          <a:p>
            <a:r>
              <a:rPr lang="en-US" dirty="0"/>
              <a:t>Pixel/Fragment Shader</a:t>
            </a:r>
          </a:p>
          <a:p>
            <a:pPr lvl="1"/>
            <a:r>
              <a:rPr lang="de-DE" dirty="0"/>
              <a:t>Definiert</a:t>
            </a:r>
            <a:r>
              <a:rPr lang="en-US" dirty="0"/>
              <a:t> die </a:t>
            </a:r>
            <a:r>
              <a:rPr lang="de-DE" dirty="0"/>
              <a:t>Farbe</a:t>
            </a:r>
            <a:r>
              <a:rPr lang="en-US" dirty="0"/>
              <a:t> </a:t>
            </a:r>
            <a:r>
              <a:rPr lang="de-DE" dirty="0"/>
              <a:t>eines</a:t>
            </a:r>
            <a:r>
              <a:rPr lang="en-US" dirty="0"/>
              <a:t> Pixels</a:t>
            </a:r>
          </a:p>
          <a:p>
            <a:pPr lvl="1"/>
            <a:r>
              <a:rPr lang="de-DE" dirty="0"/>
              <a:t>Texturierung</a:t>
            </a:r>
          </a:p>
          <a:p>
            <a:pPr lvl="1"/>
            <a:r>
              <a:rPr lang="de-DE" dirty="0"/>
              <a:t>Beleuchtung</a:t>
            </a:r>
          </a:p>
          <a:p>
            <a:pPr lvl="1"/>
            <a:r>
              <a:rPr lang="de-DE" dirty="0"/>
              <a:t>Schatten</a:t>
            </a:r>
          </a:p>
          <a:p>
            <a:r>
              <a:rPr lang="en-US" dirty="0"/>
              <a:t>Output-Merger</a:t>
            </a:r>
          </a:p>
          <a:p>
            <a:pPr lvl="1"/>
            <a:r>
              <a:rPr lang="de-DE" dirty="0"/>
              <a:t>Appliziert</a:t>
            </a:r>
            <a:r>
              <a:rPr lang="en-US" dirty="0"/>
              <a:t> </a:t>
            </a:r>
            <a:r>
              <a:rPr lang="de-DE" dirty="0"/>
              <a:t>Daten</a:t>
            </a:r>
            <a:r>
              <a:rPr lang="en-US" dirty="0"/>
              <a:t> des Pixel Shader auf das Render Target</a:t>
            </a:r>
          </a:p>
          <a:p>
            <a:pPr lvl="1"/>
            <a:r>
              <a:rPr lang="en-US" dirty="0"/>
              <a:t>Alpha-Blending</a:t>
            </a:r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  <p:pic>
        <p:nvPicPr>
          <p:cNvPr id="10" name="Content Placeholder 9" descr="A picture containing clock&#10;&#10;Description automatically generated">
            <a:extLst>
              <a:ext uri="{FF2B5EF4-FFF2-40B4-BE49-F238E27FC236}">
                <a16:creationId xmlns:a16="http://schemas.microsoft.com/office/drawing/2014/main" id="{652B6AA8-EA52-4697-884D-2D1F4704C2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01" y="221600"/>
            <a:ext cx="3489181" cy="62586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88CCA8-D791-4C11-89E4-63491FC50D35}"/>
              </a:ext>
            </a:extLst>
          </p:cNvPr>
          <p:cNvSpPr/>
          <p:nvPr/>
        </p:nvSpPr>
        <p:spPr>
          <a:xfrm>
            <a:off x="5444455" y="4521665"/>
            <a:ext cx="1674802" cy="1895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2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29453E-DFD0-4CBC-A9CE-EBCD3AB7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48BC-53DB-400C-A4A5-68B23DC5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361" y="2160589"/>
            <a:ext cx="3396786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Point List</a:t>
            </a:r>
          </a:p>
          <a:p>
            <a:pPr lvl="1"/>
            <a:r>
              <a:rPr lang="en-US" dirty="0"/>
              <a:t>Billboard </a:t>
            </a:r>
            <a:r>
              <a:rPr lang="en-US" dirty="0" err="1"/>
              <a:t>Partikel</a:t>
            </a:r>
            <a:r>
              <a:rPr lang="en-US" dirty="0"/>
              <a:t> per Geometry-Shader</a:t>
            </a:r>
          </a:p>
          <a:p>
            <a:r>
              <a:rPr lang="en-US" dirty="0"/>
              <a:t>Line List/Strip</a:t>
            </a:r>
          </a:p>
          <a:p>
            <a:pPr lvl="1"/>
            <a:r>
              <a:rPr lang="en-US" dirty="0"/>
              <a:t>Debug </a:t>
            </a:r>
            <a:r>
              <a:rPr lang="en-US" dirty="0" err="1"/>
              <a:t>Linien</a:t>
            </a:r>
            <a:endParaRPr lang="en-US" dirty="0"/>
          </a:p>
          <a:p>
            <a:pPr lvl="1"/>
            <a:r>
              <a:rPr lang="en-US" dirty="0" err="1"/>
              <a:t>Haare</a:t>
            </a:r>
            <a:endParaRPr lang="en-US" dirty="0"/>
          </a:p>
          <a:p>
            <a:pPr lvl="1"/>
            <a:r>
              <a:rPr lang="en-US" dirty="0"/>
              <a:t>Line-Particle</a:t>
            </a:r>
          </a:p>
          <a:p>
            <a:r>
              <a:rPr lang="en-US" dirty="0"/>
              <a:t>Triangle List/Strip</a:t>
            </a:r>
          </a:p>
          <a:p>
            <a:pPr lvl="1"/>
            <a:r>
              <a:rPr lang="en-US" dirty="0"/>
              <a:t>Models/Meshes</a:t>
            </a:r>
          </a:p>
          <a:p>
            <a:pPr lvl="1"/>
            <a:r>
              <a:rPr lang="en-US" dirty="0"/>
              <a:t>Strips um Vertices </a:t>
            </a:r>
            <a:r>
              <a:rPr lang="en-US" dirty="0" err="1"/>
              <a:t>oder</a:t>
            </a:r>
            <a:r>
              <a:rPr lang="en-US" dirty="0"/>
              <a:t> Indices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sparen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E0FED7-B715-4F4D-8A11-FEF2CC8AE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37" y="765253"/>
            <a:ext cx="5421162" cy="2290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9DA66-FF97-4F21-B2BC-D5F783E3A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24" y="3512489"/>
            <a:ext cx="476316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27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CS310</vt:lpstr>
      <vt:lpstr>Welche Grafik APIs gibt es?</vt:lpstr>
      <vt:lpstr>Welche Grafik APIs gibt es?</vt:lpstr>
      <vt:lpstr>PowerPoint Presentation</vt:lpstr>
      <vt:lpstr>DirectX</vt:lpstr>
      <vt:lpstr>Pipeline Input/Vertex</vt:lpstr>
      <vt:lpstr>Pipeline Tessellation/Geometry</vt:lpstr>
      <vt:lpstr>Pipeline Rasterizer/Pixel/Output</vt:lpstr>
      <vt:lpstr>Primitives</vt:lpstr>
      <vt:lpstr>Spaces/Transformationen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</dc:title>
  <dc:creator>Tim Boden</dc:creator>
  <cp:lastModifiedBy>Tim Boden</cp:lastModifiedBy>
  <cp:revision>10</cp:revision>
  <dcterms:created xsi:type="dcterms:W3CDTF">2020-04-10T14:47:03Z</dcterms:created>
  <dcterms:modified xsi:type="dcterms:W3CDTF">2020-06-10T16:22:13Z</dcterms:modified>
</cp:coreProperties>
</file>