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Boden" initials="TB" lastIdx="1" clrIdx="0">
    <p:extLst>
      <p:ext uri="{19B8F6BF-5375-455C-9EA6-DF929625EA0E}">
        <p15:presenceInfo xmlns:p15="http://schemas.microsoft.com/office/powerpoint/2012/main" userId="c67c79a0572dea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59" autoAdjust="0"/>
  </p:normalViewPr>
  <p:slideViewPr>
    <p:cSldViewPr snapToGrid="0">
      <p:cViewPr varScale="1">
        <p:scale>
          <a:sx n="102" d="100"/>
          <a:sy n="102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B5878D-7BD6-4D78-B6F5-20502826FF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F7D119-2E09-424E-BD35-30EC081510C8}">
      <dgm:prSet/>
      <dgm:spPr/>
      <dgm:t>
        <a:bodyPr/>
        <a:lstStyle/>
        <a:p>
          <a:r>
            <a:rPr lang="de-DE" dirty="0"/>
            <a:t>Performance</a:t>
          </a:r>
          <a:endParaRPr lang="en-US" dirty="0"/>
        </a:p>
      </dgm:t>
    </dgm:pt>
    <dgm:pt modelId="{AB029F1E-2E9D-4CE4-8380-04B8B16430A7}" type="parTrans" cxnId="{88773ED8-54B2-4BD5-9BBE-A0073CBDF7E0}">
      <dgm:prSet/>
      <dgm:spPr/>
      <dgm:t>
        <a:bodyPr/>
        <a:lstStyle/>
        <a:p>
          <a:endParaRPr lang="en-US"/>
        </a:p>
      </dgm:t>
    </dgm:pt>
    <dgm:pt modelId="{9289A4CD-ACDF-4362-9FD0-C73877F2D406}" type="sibTrans" cxnId="{88773ED8-54B2-4BD5-9BBE-A0073CBDF7E0}">
      <dgm:prSet/>
      <dgm:spPr/>
      <dgm:t>
        <a:bodyPr/>
        <a:lstStyle/>
        <a:p>
          <a:endParaRPr lang="en-US"/>
        </a:p>
      </dgm:t>
    </dgm:pt>
    <dgm:pt modelId="{6EEE7962-A99F-4E5B-9C26-D2E6F9DE77BD}">
      <dgm:prSet/>
      <dgm:spPr/>
      <dgm:t>
        <a:bodyPr/>
        <a:lstStyle/>
        <a:p>
          <a:r>
            <a:rPr lang="de-DE" dirty="0"/>
            <a:t>Plattformunabhängig</a:t>
          </a:r>
          <a:endParaRPr lang="en-US" dirty="0"/>
        </a:p>
      </dgm:t>
    </dgm:pt>
    <dgm:pt modelId="{92C1A369-188F-45D1-B262-83041F8E26AF}" type="parTrans" cxnId="{4150C345-6B06-4649-8E00-06B7B4EED746}">
      <dgm:prSet/>
      <dgm:spPr/>
      <dgm:t>
        <a:bodyPr/>
        <a:lstStyle/>
        <a:p>
          <a:endParaRPr lang="en-US"/>
        </a:p>
      </dgm:t>
    </dgm:pt>
    <dgm:pt modelId="{4889798C-BBD9-48D3-A57F-60404C113C34}" type="sibTrans" cxnId="{4150C345-6B06-4649-8E00-06B7B4EED746}">
      <dgm:prSet/>
      <dgm:spPr/>
      <dgm:t>
        <a:bodyPr/>
        <a:lstStyle/>
        <a:p>
          <a:endParaRPr lang="en-US"/>
        </a:p>
      </dgm:t>
    </dgm:pt>
    <dgm:pt modelId="{8EBA81CE-1BC8-4BEB-830E-DA404B2673BF}">
      <dgm:prSet/>
      <dgm:spPr/>
      <dgm:t>
        <a:bodyPr/>
        <a:lstStyle/>
        <a:p>
          <a:r>
            <a:rPr lang="de-DE" dirty="0"/>
            <a:t>Effizient</a:t>
          </a:r>
          <a:endParaRPr lang="en-US" dirty="0"/>
        </a:p>
      </dgm:t>
    </dgm:pt>
    <dgm:pt modelId="{B5ED0FE0-4AC4-48BA-A5CB-50BF16322F74}" type="parTrans" cxnId="{2AFE9399-CB24-4C71-A449-EAED37EBB4D4}">
      <dgm:prSet/>
      <dgm:spPr/>
      <dgm:t>
        <a:bodyPr/>
        <a:lstStyle/>
        <a:p>
          <a:endParaRPr lang="en-US"/>
        </a:p>
      </dgm:t>
    </dgm:pt>
    <dgm:pt modelId="{CC3C8243-1615-4F22-9826-463D0955EFDF}" type="sibTrans" cxnId="{2AFE9399-CB24-4C71-A449-EAED37EBB4D4}">
      <dgm:prSet/>
      <dgm:spPr/>
      <dgm:t>
        <a:bodyPr/>
        <a:lstStyle/>
        <a:p>
          <a:endParaRPr lang="en-US"/>
        </a:p>
      </dgm:t>
    </dgm:pt>
    <dgm:pt modelId="{82CA0CCD-00EF-43AB-8CF3-4C48403D3C63}">
      <dgm:prSet/>
      <dgm:spPr/>
      <dgm:t>
        <a:bodyPr/>
        <a:lstStyle/>
        <a:p>
          <a:r>
            <a:rPr lang="de-DE" dirty="0"/>
            <a:t>Lesbarkeit</a:t>
          </a:r>
          <a:endParaRPr lang="en-US" dirty="0"/>
        </a:p>
      </dgm:t>
    </dgm:pt>
    <dgm:pt modelId="{646964F3-FC9C-459A-A0DD-7A2A448FD8D0}" type="parTrans" cxnId="{E5B5A0C9-BF46-4028-80F8-50C7C3C3DD67}">
      <dgm:prSet/>
      <dgm:spPr/>
      <dgm:t>
        <a:bodyPr/>
        <a:lstStyle/>
        <a:p>
          <a:endParaRPr lang="en-US"/>
        </a:p>
      </dgm:t>
    </dgm:pt>
    <dgm:pt modelId="{F6D31C7F-9F00-440F-A0CC-0B235447EAEF}" type="sibTrans" cxnId="{E5B5A0C9-BF46-4028-80F8-50C7C3C3DD67}">
      <dgm:prSet/>
      <dgm:spPr/>
      <dgm:t>
        <a:bodyPr/>
        <a:lstStyle/>
        <a:p>
          <a:endParaRPr lang="en-US"/>
        </a:p>
      </dgm:t>
    </dgm:pt>
    <dgm:pt modelId="{F95C64BD-A816-4E61-BD2D-CA05325F3917}" type="pres">
      <dgm:prSet presAssocID="{83B5878D-7BD6-4D78-B6F5-20502826FF31}" presName="root" presStyleCnt="0">
        <dgm:presLayoutVars>
          <dgm:dir/>
          <dgm:resizeHandles val="exact"/>
        </dgm:presLayoutVars>
      </dgm:prSet>
      <dgm:spPr/>
    </dgm:pt>
    <dgm:pt modelId="{19280863-861F-4D19-851D-05337B28F03E}" type="pres">
      <dgm:prSet presAssocID="{44F7D119-2E09-424E-BD35-30EC081510C8}" presName="compNode" presStyleCnt="0"/>
      <dgm:spPr/>
    </dgm:pt>
    <dgm:pt modelId="{1982C446-4BEF-4E13-886E-BD3188CDA82B}" type="pres">
      <dgm:prSet presAssocID="{44F7D119-2E09-424E-BD35-30EC081510C8}" presName="bgRect" presStyleLbl="bgShp" presStyleIdx="0" presStyleCnt="4"/>
      <dgm:spPr/>
    </dgm:pt>
    <dgm:pt modelId="{D296837A-C402-4976-B387-8CE439E24393}" type="pres">
      <dgm:prSet presAssocID="{44F7D119-2E09-424E-BD35-30EC081510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0CB5A1D-B2BB-473D-AB51-10A4306ED17D}" type="pres">
      <dgm:prSet presAssocID="{44F7D119-2E09-424E-BD35-30EC081510C8}" presName="spaceRect" presStyleCnt="0"/>
      <dgm:spPr/>
    </dgm:pt>
    <dgm:pt modelId="{7A254766-B37F-4D5A-959A-978D05B5E468}" type="pres">
      <dgm:prSet presAssocID="{44F7D119-2E09-424E-BD35-30EC081510C8}" presName="parTx" presStyleLbl="revTx" presStyleIdx="0" presStyleCnt="4">
        <dgm:presLayoutVars>
          <dgm:chMax val="0"/>
          <dgm:chPref val="0"/>
        </dgm:presLayoutVars>
      </dgm:prSet>
      <dgm:spPr/>
    </dgm:pt>
    <dgm:pt modelId="{D5A27765-D157-48E8-A237-2F1DB112BA30}" type="pres">
      <dgm:prSet presAssocID="{9289A4CD-ACDF-4362-9FD0-C73877F2D406}" presName="sibTrans" presStyleCnt="0"/>
      <dgm:spPr/>
    </dgm:pt>
    <dgm:pt modelId="{4415D336-8CB5-4F84-8903-0918EF4A939C}" type="pres">
      <dgm:prSet presAssocID="{6EEE7962-A99F-4E5B-9C26-D2E6F9DE77BD}" presName="compNode" presStyleCnt="0"/>
      <dgm:spPr/>
    </dgm:pt>
    <dgm:pt modelId="{2667A173-DFDE-4A86-B4B8-C2387D6A019B}" type="pres">
      <dgm:prSet presAssocID="{6EEE7962-A99F-4E5B-9C26-D2E6F9DE77BD}" presName="bgRect" presStyleLbl="bgShp" presStyleIdx="1" presStyleCnt="4"/>
      <dgm:spPr/>
    </dgm:pt>
    <dgm:pt modelId="{441BABCC-8FC7-435C-BA2E-FD2648AB782A}" type="pres">
      <dgm:prSet presAssocID="{6EEE7962-A99F-4E5B-9C26-D2E6F9DE77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D1622E6F-BF4E-4C6D-943F-95CC34EA7428}" type="pres">
      <dgm:prSet presAssocID="{6EEE7962-A99F-4E5B-9C26-D2E6F9DE77BD}" presName="spaceRect" presStyleCnt="0"/>
      <dgm:spPr/>
    </dgm:pt>
    <dgm:pt modelId="{DE9D11D2-EC8C-409D-BDB4-D2104207F1A8}" type="pres">
      <dgm:prSet presAssocID="{6EEE7962-A99F-4E5B-9C26-D2E6F9DE77BD}" presName="parTx" presStyleLbl="revTx" presStyleIdx="1" presStyleCnt="4">
        <dgm:presLayoutVars>
          <dgm:chMax val="0"/>
          <dgm:chPref val="0"/>
        </dgm:presLayoutVars>
      </dgm:prSet>
      <dgm:spPr/>
    </dgm:pt>
    <dgm:pt modelId="{F35CCB64-2316-46E5-9B4D-38231A6D35B8}" type="pres">
      <dgm:prSet presAssocID="{4889798C-BBD9-48D3-A57F-60404C113C34}" presName="sibTrans" presStyleCnt="0"/>
      <dgm:spPr/>
    </dgm:pt>
    <dgm:pt modelId="{62315ED9-6A6A-42B1-BDAA-073DEB856E84}" type="pres">
      <dgm:prSet presAssocID="{8EBA81CE-1BC8-4BEB-830E-DA404B2673BF}" presName="compNode" presStyleCnt="0"/>
      <dgm:spPr/>
    </dgm:pt>
    <dgm:pt modelId="{839AFE9A-2D84-4A25-80F4-88210A606487}" type="pres">
      <dgm:prSet presAssocID="{8EBA81CE-1BC8-4BEB-830E-DA404B2673BF}" presName="bgRect" presStyleLbl="bgShp" presStyleIdx="2" presStyleCnt="4"/>
      <dgm:spPr/>
    </dgm:pt>
    <dgm:pt modelId="{D43F1B4E-3981-48F5-AA76-7564D2EE213E}" type="pres">
      <dgm:prSet presAssocID="{8EBA81CE-1BC8-4BEB-830E-DA404B2673B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RTL"/>
        </a:ext>
      </dgm:extLst>
    </dgm:pt>
    <dgm:pt modelId="{ED05ED05-25B8-4938-BCF7-44ED499E2CF0}" type="pres">
      <dgm:prSet presAssocID="{8EBA81CE-1BC8-4BEB-830E-DA404B2673BF}" presName="spaceRect" presStyleCnt="0"/>
      <dgm:spPr/>
    </dgm:pt>
    <dgm:pt modelId="{576A6E14-A495-4578-82FC-8284CA0928D7}" type="pres">
      <dgm:prSet presAssocID="{8EBA81CE-1BC8-4BEB-830E-DA404B2673BF}" presName="parTx" presStyleLbl="revTx" presStyleIdx="2" presStyleCnt="4">
        <dgm:presLayoutVars>
          <dgm:chMax val="0"/>
          <dgm:chPref val="0"/>
        </dgm:presLayoutVars>
      </dgm:prSet>
      <dgm:spPr/>
    </dgm:pt>
    <dgm:pt modelId="{936F12DA-A8DC-44A3-85B0-9EB0551AA4D7}" type="pres">
      <dgm:prSet presAssocID="{CC3C8243-1615-4F22-9826-463D0955EFDF}" presName="sibTrans" presStyleCnt="0"/>
      <dgm:spPr/>
    </dgm:pt>
    <dgm:pt modelId="{F802C9FD-4255-45EA-8916-6577B2123C1C}" type="pres">
      <dgm:prSet presAssocID="{82CA0CCD-00EF-43AB-8CF3-4C48403D3C63}" presName="compNode" presStyleCnt="0"/>
      <dgm:spPr/>
    </dgm:pt>
    <dgm:pt modelId="{628A1510-52CB-49B2-BE35-1B5F8BC4E04C}" type="pres">
      <dgm:prSet presAssocID="{82CA0CCD-00EF-43AB-8CF3-4C48403D3C63}" presName="bgRect" presStyleLbl="bgShp" presStyleIdx="3" presStyleCnt="4"/>
      <dgm:spPr/>
    </dgm:pt>
    <dgm:pt modelId="{D6B531DC-1C6B-41AD-9D3C-D3F2010D4D28}" type="pres">
      <dgm:prSet presAssocID="{82CA0CCD-00EF-43AB-8CF3-4C48403D3C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asses"/>
        </a:ext>
      </dgm:extLst>
    </dgm:pt>
    <dgm:pt modelId="{240D47AB-94DE-4491-8A4E-3FB2B92781C9}" type="pres">
      <dgm:prSet presAssocID="{82CA0CCD-00EF-43AB-8CF3-4C48403D3C63}" presName="spaceRect" presStyleCnt="0"/>
      <dgm:spPr/>
    </dgm:pt>
    <dgm:pt modelId="{7774599B-8879-4BD7-B7F9-3ACABB8B10D6}" type="pres">
      <dgm:prSet presAssocID="{82CA0CCD-00EF-43AB-8CF3-4C48403D3C6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4AC1615-C19B-4D6F-B8C0-71B54656A60C}" type="presOf" srcId="{83B5878D-7BD6-4D78-B6F5-20502826FF31}" destId="{F95C64BD-A816-4E61-BD2D-CA05325F3917}" srcOrd="0" destOrd="0" presId="urn:microsoft.com/office/officeart/2018/2/layout/IconVerticalSolidList"/>
    <dgm:cxn modelId="{52967440-66AD-4DBF-893C-71114224ADB5}" type="presOf" srcId="{6EEE7962-A99F-4E5B-9C26-D2E6F9DE77BD}" destId="{DE9D11D2-EC8C-409D-BDB4-D2104207F1A8}" srcOrd="0" destOrd="0" presId="urn:microsoft.com/office/officeart/2018/2/layout/IconVerticalSolidList"/>
    <dgm:cxn modelId="{4150C345-6B06-4649-8E00-06B7B4EED746}" srcId="{83B5878D-7BD6-4D78-B6F5-20502826FF31}" destId="{6EEE7962-A99F-4E5B-9C26-D2E6F9DE77BD}" srcOrd="1" destOrd="0" parTransId="{92C1A369-188F-45D1-B262-83041F8E26AF}" sibTransId="{4889798C-BBD9-48D3-A57F-60404C113C34}"/>
    <dgm:cxn modelId="{2AFE9399-CB24-4C71-A449-EAED37EBB4D4}" srcId="{83B5878D-7BD6-4D78-B6F5-20502826FF31}" destId="{8EBA81CE-1BC8-4BEB-830E-DA404B2673BF}" srcOrd="2" destOrd="0" parTransId="{B5ED0FE0-4AC4-48BA-A5CB-50BF16322F74}" sibTransId="{CC3C8243-1615-4F22-9826-463D0955EFDF}"/>
    <dgm:cxn modelId="{F72D5DA6-5756-4570-8859-3BCA3F451B1A}" type="presOf" srcId="{44F7D119-2E09-424E-BD35-30EC081510C8}" destId="{7A254766-B37F-4D5A-959A-978D05B5E468}" srcOrd="0" destOrd="0" presId="urn:microsoft.com/office/officeart/2018/2/layout/IconVerticalSolidList"/>
    <dgm:cxn modelId="{A5DD66B1-8564-406A-90E2-A3B3A57EC097}" type="presOf" srcId="{8EBA81CE-1BC8-4BEB-830E-DA404B2673BF}" destId="{576A6E14-A495-4578-82FC-8284CA0928D7}" srcOrd="0" destOrd="0" presId="urn:microsoft.com/office/officeart/2018/2/layout/IconVerticalSolidList"/>
    <dgm:cxn modelId="{E5B5A0C9-BF46-4028-80F8-50C7C3C3DD67}" srcId="{83B5878D-7BD6-4D78-B6F5-20502826FF31}" destId="{82CA0CCD-00EF-43AB-8CF3-4C48403D3C63}" srcOrd="3" destOrd="0" parTransId="{646964F3-FC9C-459A-A0DD-7A2A448FD8D0}" sibTransId="{F6D31C7F-9F00-440F-A0CC-0B235447EAEF}"/>
    <dgm:cxn modelId="{88773ED8-54B2-4BD5-9BBE-A0073CBDF7E0}" srcId="{83B5878D-7BD6-4D78-B6F5-20502826FF31}" destId="{44F7D119-2E09-424E-BD35-30EC081510C8}" srcOrd="0" destOrd="0" parTransId="{AB029F1E-2E9D-4CE4-8380-04B8B16430A7}" sibTransId="{9289A4CD-ACDF-4362-9FD0-C73877F2D406}"/>
    <dgm:cxn modelId="{35FBC2E9-15CA-4535-BAEF-FA0855C3FBFF}" type="presOf" srcId="{82CA0CCD-00EF-43AB-8CF3-4C48403D3C63}" destId="{7774599B-8879-4BD7-B7F9-3ACABB8B10D6}" srcOrd="0" destOrd="0" presId="urn:microsoft.com/office/officeart/2018/2/layout/IconVerticalSolidList"/>
    <dgm:cxn modelId="{A288197A-1353-49C5-952A-BB3ACDC8BEB7}" type="presParOf" srcId="{F95C64BD-A816-4E61-BD2D-CA05325F3917}" destId="{19280863-861F-4D19-851D-05337B28F03E}" srcOrd="0" destOrd="0" presId="urn:microsoft.com/office/officeart/2018/2/layout/IconVerticalSolidList"/>
    <dgm:cxn modelId="{13B4AEA4-3CE8-4DFE-AC08-E0F4D62AB4D3}" type="presParOf" srcId="{19280863-861F-4D19-851D-05337B28F03E}" destId="{1982C446-4BEF-4E13-886E-BD3188CDA82B}" srcOrd="0" destOrd="0" presId="urn:microsoft.com/office/officeart/2018/2/layout/IconVerticalSolidList"/>
    <dgm:cxn modelId="{425E8D29-2EC4-4801-A2F9-DA785D4FC94A}" type="presParOf" srcId="{19280863-861F-4D19-851D-05337B28F03E}" destId="{D296837A-C402-4976-B387-8CE439E24393}" srcOrd="1" destOrd="0" presId="urn:microsoft.com/office/officeart/2018/2/layout/IconVerticalSolidList"/>
    <dgm:cxn modelId="{C2079317-7659-42F8-BDCA-2FB1ECE5EAE2}" type="presParOf" srcId="{19280863-861F-4D19-851D-05337B28F03E}" destId="{20CB5A1D-B2BB-473D-AB51-10A4306ED17D}" srcOrd="2" destOrd="0" presId="urn:microsoft.com/office/officeart/2018/2/layout/IconVerticalSolidList"/>
    <dgm:cxn modelId="{50A10832-2848-4E91-837F-1619009F1930}" type="presParOf" srcId="{19280863-861F-4D19-851D-05337B28F03E}" destId="{7A254766-B37F-4D5A-959A-978D05B5E468}" srcOrd="3" destOrd="0" presId="urn:microsoft.com/office/officeart/2018/2/layout/IconVerticalSolidList"/>
    <dgm:cxn modelId="{E4A87A55-2545-452C-B060-C6C3B8A629BA}" type="presParOf" srcId="{F95C64BD-A816-4E61-BD2D-CA05325F3917}" destId="{D5A27765-D157-48E8-A237-2F1DB112BA30}" srcOrd="1" destOrd="0" presId="urn:microsoft.com/office/officeart/2018/2/layout/IconVerticalSolidList"/>
    <dgm:cxn modelId="{E2F7214B-F78F-47D6-8A58-1B23C5F57855}" type="presParOf" srcId="{F95C64BD-A816-4E61-BD2D-CA05325F3917}" destId="{4415D336-8CB5-4F84-8903-0918EF4A939C}" srcOrd="2" destOrd="0" presId="urn:microsoft.com/office/officeart/2018/2/layout/IconVerticalSolidList"/>
    <dgm:cxn modelId="{CE482859-50E1-4F2B-83A3-09AF54DC0B4C}" type="presParOf" srcId="{4415D336-8CB5-4F84-8903-0918EF4A939C}" destId="{2667A173-DFDE-4A86-B4B8-C2387D6A019B}" srcOrd="0" destOrd="0" presId="urn:microsoft.com/office/officeart/2018/2/layout/IconVerticalSolidList"/>
    <dgm:cxn modelId="{123FE57B-E130-49F0-BA20-921F1B65B334}" type="presParOf" srcId="{4415D336-8CB5-4F84-8903-0918EF4A939C}" destId="{441BABCC-8FC7-435C-BA2E-FD2648AB782A}" srcOrd="1" destOrd="0" presId="urn:microsoft.com/office/officeart/2018/2/layout/IconVerticalSolidList"/>
    <dgm:cxn modelId="{0A746146-8081-4DEE-A76D-E9D144B932EF}" type="presParOf" srcId="{4415D336-8CB5-4F84-8903-0918EF4A939C}" destId="{D1622E6F-BF4E-4C6D-943F-95CC34EA7428}" srcOrd="2" destOrd="0" presId="urn:microsoft.com/office/officeart/2018/2/layout/IconVerticalSolidList"/>
    <dgm:cxn modelId="{46E39A29-7311-48C0-AAAE-6F750A9611F6}" type="presParOf" srcId="{4415D336-8CB5-4F84-8903-0918EF4A939C}" destId="{DE9D11D2-EC8C-409D-BDB4-D2104207F1A8}" srcOrd="3" destOrd="0" presId="urn:microsoft.com/office/officeart/2018/2/layout/IconVerticalSolidList"/>
    <dgm:cxn modelId="{1CDC1486-29E1-4B2B-AF88-06E4519EF3F0}" type="presParOf" srcId="{F95C64BD-A816-4E61-BD2D-CA05325F3917}" destId="{F35CCB64-2316-46E5-9B4D-38231A6D35B8}" srcOrd="3" destOrd="0" presId="urn:microsoft.com/office/officeart/2018/2/layout/IconVerticalSolidList"/>
    <dgm:cxn modelId="{2F49AB96-EF5D-4557-8397-E6AE77C2E104}" type="presParOf" srcId="{F95C64BD-A816-4E61-BD2D-CA05325F3917}" destId="{62315ED9-6A6A-42B1-BDAA-073DEB856E84}" srcOrd="4" destOrd="0" presId="urn:microsoft.com/office/officeart/2018/2/layout/IconVerticalSolidList"/>
    <dgm:cxn modelId="{74550502-C213-429D-8E39-A258D8FCB762}" type="presParOf" srcId="{62315ED9-6A6A-42B1-BDAA-073DEB856E84}" destId="{839AFE9A-2D84-4A25-80F4-88210A606487}" srcOrd="0" destOrd="0" presId="urn:microsoft.com/office/officeart/2018/2/layout/IconVerticalSolidList"/>
    <dgm:cxn modelId="{4EC2CB44-C3FB-455E-9E28-692A7FFD0137}" type="presParOf" srcId="{62315ED9-6A6A-42B1-BDAA-073DEB856E84}" destId="{D43F1B4E-3981-48F5-AA76-7564D2EE213E}" srcOrd="1" destOrd="0" presId="urn:microsoft.com/office/officeart/2018/2/layout/IconVerticalSolidList"/>
    <dgm:cxn modelId="{EC27F801-8CE7-41C4-B370-D8AE370CAB78}" type="presParOf" srcId="{62315ED9-6A6A-42B1-BDAA-073DEB856E84}" destId="{ED05ED05-25B8-4938-BCF7-44ED499E2CF0}" srcOrd="2" destOrd="0" presId="urn:microsoft.com/office/officeart/2018/2/layout/IconVerticalSolidList"/>
    <dgm:cxn modelId="{774EAD21-5035-478B-9C8D-EB674FB41FAB}" type="presParOf" srcId="{62315ED9-6A6A-42B1-BDAA-073DEB856E84}" destId="{576A6E14-A495-4578-82FC-8284CA0928D7}" srcOrd="3" destOrd="0" presId="urn:microsoft.com/office/officeart/2018/2/layout/IconVerticalSolidList"/>
    <dgm:cxn modelId="{33E12CE9-5FD8-4645-B0EC-F0CE6A94E7AF}" type="presParOf" srcId="{F95C64BD-A816-4E61-BD2D-CA05325F3917}" destId="{936F12DA-A8DC-44A3-85B0-9EB0551AA4D7}" srcOrd="5" destOrd="0" presId="urn:microsoft.com/office/officeart/2018/2/layout/IconVerticalSolidList"/>
    <dgm:cxn modelId="{68F3270A-BF8C-479E-B300-C356262C68A5}" type="presParOf" srcId="{F95C64BD-A816-4E61-BD2D-CA05325F3917}" destId="{F802C9FD-4255-45EA-8916-6577B2123C1C}" srcOrd="6" destOrd="0" presId="urn:microsoft.com/office/officeart/2018/2/layout/IconVerticalSolidList"/>
    <dgm:cxn modelId="{F2B6B081-8B92-4C39-A7F1-F7CB62D16E31}" type="presParOf" srcId="{F802C9FD-4255-45EA-8916-6577B2123C1C}" destId="{628A1510-52CB-49B2-BE35-1B5F8BC4E04C}" srcOrd="0" destOrd="0" presId="urn:microsoft.com/office/officeart/2018/2/layout/IconVerticalSolidList"/>
    <dgm:cxn modelId="{81E88183-4B4A-4EF8-846A-7F8E9834EB63}" type="presParOf" srcId="{F802C9FD-4255-45EA-8916-6577B2123C1C}" destId="{D6B531DC-1C6B-41AD-9D3C-D3F2010D4D28}" srcOrd="1" destOrd="0" presId="urn:microsoft.com/office/officeart/2018/2/layout/IconVerticalSolidList"/>
    <dgm:cxn modelId="{FE6C7CEA-C694-4E96-A84A-19A157C32F13}" type="presParOf" srcId="{F802C9FD-4255-45EA-8916-6577B2123C1C}" destId="{240D47AB-94DE-4491-8A4E-3FB2B92781C9}" srcOrd="2" destOrd="0" presId="urn:microsoft.com/office/officeart/2018/2/layout/IconVerticalSolidList"/>
    <dgm:cxn modelId="{E20BA946-08E7-4CF7-AC1E-E56BAA367BD0}" type="presParOf" srcId="{F802C9FD-4255-45EA-8916-6577B2123C1C}" destId="{7774599B-8879-4BD7-B7F9-3ACABB8B1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606D9-C638-41F9-9C1D-B6660DF216E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6ECB06-49A3-45DC-B376-1C9049049382}">
      <dgm:prSet/>
      <dgm:spPr/>
      <dgm:t>
        <a:bodyPr/>
        <a:lstStyle/>
        <a:p>
          <a:r>
            <a:rPr lang="de-DE" dirty="0"/>
            <a:t>Erstelle ein einfaches Spiel</a:t>
          </a:r>
          <a:endParaRPr lang="en-US" dirty="0"/>
        </a:p>
      </dgm:t>
    </dgm:pt>
    <dgm:pt modelId="{068C25B7-7AD3-4F39-BE9D-BA19C2F86EE6}" type="parTrans" cxnId="{B2F02234-7D86-4696-A1EC-679BF218FA67}">
      <dgm:prSet/>
      <dgm:spPr/>
      <dgm:t>
        <a:bodyPr/>
        <a:lstStyle/>
        <a:p>
          <a:endParaRPr lang="en-US"/>
        </a:p>
      </dgm:t>
    </dgm:pt>
    <dgm:pt modelId="{3F9D342B-3ABB-481C-8314-A5107AA43602}" type="sibTrans" cxnId="{B2F02234-7D86-4696-A1EC-679BF218FA67}">
      <dgm:prSet/>
      <dgm:spPr/>
      <dgm:t>
        <a:bodyPr/>
        <a:lstStyle/>
        <a:p>
          <a:endParaRPr lang="en-US"/>
        </a:p>
      </dgm:t>
    </dgm:pt>
    <dgm:pt modelId="{3B907DF7-8AE1-40E2-A040-401338F24F17}">
      <dgm:prSet/>
      <dgm:spPr/>
      <dgm:t>
        <a:bodyPr/>
        <a:lstStyle/>
        <a:p>
          <a:r>
            <a:rPr lang="de-DE" dirty="0"/>
            <a:t>Framework</a:t>
          </a:r>
          <a:endParaRPr lang="en-US" dirty="0"/>
        </a:p>
      </dgm:t>
    </dgm:pt>
    <dgm:pt modelId="{94D90DDC-E6A2-4904-AFDF-74AF4A2DFEAB}" type="parTrans" cxnId="{7CD827C9-1EB9-4A64-A5B9-872749ACA0C1}">
      <dgm:prSet/>
      <dgm:spPr/>
      <dgm:t>
        <a:bodyPr/>
        <a:lstStyle/>
        <a:p>
          <a:endParaRPr lang="en-US"/>
        </a:p>
      </dgm:t>
    </dgm:pt>
    <dgm:pt modelId="{A3E6FC0F-71DB-4017-863D-3EB5E543B27C}" type="sibTrans" cxnId="{7CD827C9-1EB9-4A64-A5B9-872749ACA0C1}">
      <dgm:prSet/>
      <dgm:spPr/>
      <dgm:t>
        <a:bodyPr/>
        <a:lstStyle/>
        <a:p>
          <a:endParaRPr lang="en-US"/>
        </a:p>
      </dgm:t>
    </dgm:pt>
    <dgm:pt modelId="{50FA643E-928A-47DE-B077-42A0A0ADC1F7}">
      <dgm:prSet/>
      <dgm:spPr/>
      <dgm:t>
        <a:bodyPr/>
        <a:lstStyle/>
        <a:p>
          <a:r>
            <a:rPr lang="de-DE" dirty="0"/>
            <a:t>Einfache C API</a:t>
          </a:r>
          <a:endParaRPr lang="en-US" dirty="0"/>
        </a:p>
      </dgm:t>
    </dgm:pt>
    <dgm:pt modelId="{35C86955-7925-41A4-B838-FF729E402EF3}" type="parTrans" cxnId="{A8C6DC4C-39A7-4BFF-AE30-AAF6BD68BBE3}">
      <dgm:prSet/>
      <dgm:spPr/>
      <dgm:t>
        <a:bodyPr/>
        <a:lstStyle/>
        <a:p>
          <a:endParaRPr lang="en-US"/>
        </a:p>
      </dgm:t>
    </dgm:pt>
    <dgm:pt modelId="{DC7D51FA-710C-44CB-8F5D-08EAB82D5C06}" type="sibTrans" cxnId="{A8C6DC4C-39A7-4BFF-AE30-AAF6BD68BBE3}">
      <dgm:prSet/>
      <dgm:spPr/>
      <dgm:t>
        <a:bodyPr/>
        <a:lstStyle/>
        <a:p>
          <a:endParaRPr lang="en-US"/>
        </a:p>
      </dgm:t>
    </dgm:pt>
    <dgm:pt modelId="{4F2CD6C5-1772-4BEA-9D8F-7802C29B88FD}">
      <dgm:prSet/>
      <dgm:spPr/>
      <dgm:t>
        <a:bodyPr/>
        <a:lstStyle/>
        <a:p>
          <a:r>
            <a:rPr lang="de-DE" dirty="0"/>
            <a:t>Vier grundlegende Systeme</a:t>
          </a:r>
          <a:endParaRPr lang="en-US" dirty="0"/>
        </a:p>
      </dgm:t>
    </dgm:pt>
    <dgm:pt modelId="{1B017EDD-B0D3-4ED1-9E93-DEC47818A4A1}" type="parTrans" cxnId="{B7D9A482-E846-46F2-AC61-238243BE9386}">
      <dgm:prSet/>
      <dgm:spPr/>
      <dgm:t>
        <a:bodyPr/>
        <a:lstStyle/>
        <a:p>
          <a:endParaRPr lang="en-US"/>
        </a:p>
      </dgm:t>
    </dgm:pt>
    <dgm:pt modelId="{A395F501-79A5-4882-BD45-3E6E46FCB5A5}" type="sibTrans" cxnId="{B7D9A482-E846-46F2-AC61-238243BE9386}">
      <dgm:prSet/>
      <dgm:spPr/>
      <dgm:t>
        <a:bodyPr/>
        <a:lstStyle/>
        <a:p>
          <a:endParaRPr lang="en-US"/>
        </a:p>
      </dgm:t>
    </dgm:pt>
    <dgm:pt modelId="{5A743CEC-0EBC-439D-AD93-A98EB06196A7}">
      <dgm:prSet/>
      <dgm:spPr/>
      <dgm:t>
        <a:bodyPr/>
        <a:lstStyle/>
        <a:p>
          <a:r>
            <a:rPr lang="en-US" noProof="0" dirty="0"/>
            <a:t>Timer</a:t>
          </a:r>
        </a:p>
      </dgm:t>
    </dgm:pt>
    <dgm:pt modelId="{7B190C6C-C64A-404C-AFC9-BF7244A2210C}" type="parTrans" cxnId="{34B40196-81A9-4822-9B59-6416C490DB3E}">
      <dgm:prSet/>
      <dgm:spPr/>
      <dgm:t>
        <a:bodyPr/>
        <a:lstStyle/>
        <a:p>
          <a:endParaRPr lang="en-US"/>
        </a:p>
      </dgm:t>
    </dgm:pt>
    <dgm:pt modelId="{8F02809F-D207-4813-B5CA-55FFCC0DFF28}" type="sibTrans" cxnId="{34B40196-81A9-4822-9B59-6416C490DB3E}">
      <dgm:prSet/>
      <dgm:spPr/>
      <dgm:t>
        <a:bodyPr/>
        <a:lstStyle/>
        <a:p>
          <a:endParaRPr lang="en-US"/>
        </a:p>
      </dgm:t>
    </dgm:pt>
    <dgm:pt modelId="{C7217751-07D7-4436-A774-7A1B23AD42A7}">
      <dgm:prSet/>
      <dgm:spPr/>
      <dgm:t>
        <a:bodyPr/>
        <a:lstStyle/>
        <a:p>
          <a:r>
            <a:rPr lang="de-DE" dirty="0"/>
            <a:t>Graphics</a:t>
          </a:r>
          <a:endParaRPr lang="en-US" dirty="0"/>
        </a:p>
      </dgm:t>
    </dgm:pt>
    <dgm:pt modelId="{FE1F4FC4-A395-415B-BAD5-14C511F7D4C3}" type="parTrans" cxnId="{0C23824D-A7F0-4B5C-A4D6-6CC69BE7D36F}">
      <dgm:prSet/>
      <dgm:spPr/>
      <dgm:t>
        <a:bodyPr/>
        <a:lstStyle/>
        <a:p>
          <a:endParaRPr lang="en-US"/>
        </a:p>
      </dgm:t>
    </dgm:pt>
    <dgm:pt modelId="{D0E35339-2F4C-499E-BA11-59BC914BA757}" type="sibTrans" cxnId="{0C23824D-A7F0-4B5C-A4D6-6CC69BE7D36F}">
      <dgm:prSet/>
      <dgm:spPr/>
      <dgm:t>
        <a:bodyPr/>
        <a:lstStyle/>
        <a:p>
          <a:endParaRPr lang="en-US"/>
        </a:p>
      </dgm:t>
    </dgm:pt>
    <dgm:pt modelId="{1B15BE6A-AEED-4366-BECB-255D4C870993}">
      <dgm:prSet/>
      <dgm:spPr/>
      <dgm:t>
        <a:bodyPr/>
        <a:lstStyle/>
        <a:p>
          <a:r>
            <a:rPr lang="de-DE" dirty="0"/>
            <a:t>Input</a:t>
          </a:r>
          <a:endParaRPr lang="en-US" dirty="0"/>
        </a:p>
      </dgm:t>
    </dgm:pt>
    <dgm:pt modelId="{3B1A85C8-B7E9-43AF-93BB-E5EFDD247434}" type="parTrans" cxnId="{A59B9361-D763-42F1-9784-E0C8D9B96981}">
      <dgm:prSet/>
      <dgm:spPr/>
      <dgm:t>
        <a:bodyPr/>
        <a:lstStyle/>
        <a:p>
          <a:endParaRPr lang="en-US"/>
        </a:p>
      </dgm:t>
    </dgm:pt>
    <dgm:pt modelId="{2D4582A1-996C-4B3A-BA2C-80F2BE64E666}" type="sibTrans" cxnId="{A59B9361-D763-42F1-9784-E0C8D9B96981}">
      <dgm:prSet/>
      <dgm:spPr/>
      <dgm:t>
        <a:bodyPr/>
        <a:lstStyle/>
        <a:p>
          <a:endParaRPr lang="en-US"/>
        </a:p>
      </dgm:t>
    </dgm:pt>
    <dgm:pt modelId="{9F7C5025-582A-472D-B8C1-C8FAE59E192D}">
      <dgm:prSet/>
      <dgm:spPr/>
      <dgm:t>
        <a:bodyPr/>
        <a:lstStyle/>
        <a:p>
          <a:r>
            <a:rPr lang="de-DE" dirty="0"/>
            <a:t>Sound</a:t>
          </a:r>
          <a:endParaRPr lang="en-US" dirty="0"/>
        </a:p>
      </dgm:t>
    </dgm:pt>
    <dgm:pt modelId="{20725F9B-6913-4ED1-B92F-790E8C4F3CDD}" type="parTrans" cxnId="{DBDB04DA-E13E-420C-B702-C459126CAAEE}">
      <dgm:prSet/>
      <dgm:spPr/>
      <dgm:t>
        <a:bodyPr/>
        <a:lstStyle/>
        <a:p>
          <a:endParaRPr lang="en-US"/>
        </a:p>
      </dgm:t>
    </dgm:pt>
    <dgm:pt modelId="{2226E600-62D7-4E14-BD67-DDF1E4128176}" type="sibTrans" cxnId="{DBDB04DA-E13E-420C-B702-C459126CAAEE}">
      <dgm:prSet/>
      <dgm:spPr/>
      <dgm:t>
        <a:bodyPr/>
        <a:lstStyle/>
        <a:p>
          <a:endParaRPr lang="en-US"/>
        </a:p>
      </dgm:t>
    </dgm:pt>
    <dgm:pt modelId="{85C8EAB1-48B9-4649-949C-1659B4CA4BDB}">
      <dgm:prSet/>
      <dgm:spPr/>
      <dgm:t>
        <a:bodyPr/>
        <a:lstStyle/>
        <a:p>
          <a:r>
            <a:rPr lang="de-DE" noProof="0" dirty="0"/>
            <a:t>Beispiel</a:t>
          </a:r>
          <a:r>
            <a:rPr lang="en-US" dirty="0"/>
            <a:t>:</a:t>
          </a:r>
        </a:p>
      </dgm:t>
    </dgm:pt>
    <dgm:pt modelId="{92624AB7-43B0-4F71-842A-0EB636BAEF83}" type="parTrans" cxnId="{F39AAC5D-8DFB-40FC-84D1-6D34679B3DC8}">
      <dgm:prSet/>
      <dgm:spPr/>
      <dgm:t>
        <a:bodyPr/>
        <a:lstStyle/>
        <a:p>
          <a:endParaRPr lang="de-DE"/>
        </a:p>
      </dgm:t>
    </dgm:pt>
    <dgm:pt modelId="{CC635BE4-2B29-4283-A8FE-6E3D04419C9D}" type="sibTrans" cxnId="{F39AAC5D-8DFB-40FC-84D1-6D34679B3DC8}">
      <dgm:prSet/>
      <dgm:spPr/>
    </dgm:pt>
    <dgm:pt modelId="{ACF4A612-9C71-47CD-A404-8B0527E19A4C}">
      <dgm:prSet/>
      <dgm:spPr/>
      <dgm:t>
        <a:bodyPr/>
        <a:lstStyle/>
        <a:p>
          <a:r>
            <a:rPr lang="en-US" dirty="0"/>
            <a:t>Pong</a:t>
          </a:r>
        </a:p>
      </dgm:t>
    </dgm:pt>
    <dgm:pt modelId="{EE485D80-E8AE-4E0F-B4EE-73A50D5EDC90}" type="parTrans" cxnId="{753006E0-7C41-417C-AE84-D2E5587050FF}">
      <dgm:prSet/>
      <dgm:spPr/>
      <dgm:t>
        <a:bodyPr/>
        <a:lstStyle/>
        <a:p>
          <a:endParaRPr lang="de-DE"/>
        </a:p>
      </dgm:t>
    </dgm:pt>
    <dgm:pt modelId="{9032A52A-CE92-464C-8FBE-46F6B729BC67}" type="sibTrans" cxnId="{753006E0-7C41-417C-AE84-D2E5587050FF}">
      <dgm:prSet/>
      <dgm:spPr/>
    </dgm:pt>
    <dgm:pt modelId="{0C40E952-189F-4235-8C59-9C9D9547360E}">
      <dgm:prSet/>
      <dgm:spPr/>
      <dgm:t>
        <a:bodyPr/>
        <a:lstStyle/>
        <a:p>
          <a:r>
            <a:rPr lang="en-US" dirty="0"/>
            <a:t>Tetris</a:t>
          </a:r>
        </a:p>
      </dgm:t>
    </dgm:pt>
    <dgm:pt modelId="{804E72B5-D8AD-4D73-AD23-9C209D5834AA}" type="parTrans" cxnId="{53A708A5-1EFE-4BC2-A8FB-3FF05ECFCCA5}">
      <dgm:prSet/>
      <dgm:spPr/>
      <dgm:t>
        <a:bodyPr/>
        <a:lstStyle/>
        <a:p>
          <a:endParaRPr lang="de-DE"/>
        </a:p>
      </dgm:t>
    </dgm:pt>
    <dgm:pt modelId="{324502A3-B20F-4852-81E4-345A9412A811}" type="sibTrans" cxnId="{53A708A5-1EFE-4BC2-A8FB-3FF05ECFCCA5}">
      <dgm:prSet/>
      <dgm:spPr/>
    </dgm:pt>
    <dgm:pt modelId="{EC966B14-F2C4-465B-802C-4BB1C2E88219}">
      <dgm:prSet/>
      <dgm:spPr/>
      <dgm:t>
        <a:bodyPr/>
        <a:lstStyle/>
        <a:p>
          <a:r>
            <a:rPr lang="en-US" dirty="0"/>
            <a:t>Space Invaders</a:t>
          </a:r>
        </a:p>
      </dgm:t>
    </dgm:pt>
    <dgm:pt modelId="{5C314A0A-648A-419E-B6AD-DA1952345A2C}" type="parTrans" cxnId="{CECF3733-DF7A-45B9-A4C4-5285A67C709C}">
      <dgm:prSet/>
      <dgm:spPr/>
      <dgm:t>
        <a:bodyPr/>
        <a:lstStyle/>
        <a:p>
          <a:endParaRPr lang="de-DE"/>
        </a:p>
      </dgm:t>
    </dgm:pt>
    <dgm:pt modelId="{D02DDBE5-25F1-4DDA-9C41-65537F68F8A7}" type="sibTrans" cxnId="{CECF3733-DF7A-45B9-A4C4-5285A67C709C}">
      <dgm:prSet/>
      <dgm:spPr/>
    </dgm:pt>
    <dgm:pt modelId="{93780789-93D6-488B-BBC0-7F358E56FD53}">
      <dgm:prSet/>
      <dgm:spPr/>
      <dgm:t>
        <a:bodyPr/>
        <a:lstStyle/>
        <a:p>
          <a:r>
            <a:rPr lang="de-DE" dirty="0"/>
            <a:t>Benutzte das gegebene Framework</a:t>
          </a:r>
          <a:endParaRPr lang="en-US" dirty="0"/>
        </a:p>
      </dgm:t>
    </dgm:pt>
    <dgm:pt modelId="{973D1307-DEAC-4B5F-A146-783161DF9065}" type="parTrans" cxnId="{473BD00E-BC0D-49CB-B984-1385CEABA4A1}">
      <dgm:prSet/>
      <dgm:spPr/>
      <dgm:t>
        <a:bodyPr/>
        <a:lstStyle/>
        <a:p>
          <a:endParaRPr lang="de-DE"/>
        </a:p>
      </dgm:t>
    </dgm:pt>
    <dgm:pt modelId="{FC3D53FA-BFB2-4136-A089-FE14914BBC6C}" type="sibTrans" cxnId="{473BD00E-BC0D-49CB-B984-1385CEABA4A1}">
      <dgm:prSet/>
      <dgm:spPr/>
    </dgm:pt>
    <dgm:pt modelId="{B152BB3F-E8DF-4362-81C9-2E83E1B271E3}">
      <dgm:prSet/>
      <dgm:spPr/>
      <dgm:t>
        <a:bodyPr/>
        <a:lstStyle/>
        <a:p>
          <a:r>
            <a:rPr lang="de-DE" noProof="0" dirty="0"/>
            <a:t>Mit</a:t>
          </a:r>
          <a:r>
            <a:rPr lang="en-US" dirty="0"/>
            <a:t> Maus </a:t>
          </a:r>
          <a:r>
            <a:rPr lang="de-DE" noProof="0" dirty="0"/>
            <a:t>Steuerung</a:t>
          </a:r>
        </a:p>
      </dgm:t>
    </dgm:pt>
    <dgm:pt modelId="{F59E7BBB-8764-4F57-BE95-0CB9DD264EDA}" type="parTrans" cxnId="{7DB76DC8-01C6-4994-B8A3-8EF0F24BC910}">
      <dgm:prSet/>
      <dgm:spPr/>
    </dgm:pt>
    <dgm:pt modelId="{1430794A-A565-46E2-A9B7-461E13974EC4}" type="sibTrans" cxnId="{7DB76DC8-01C6-4994-B8A3-8EF0F24BC910}">
      <dgm:prSet/>
      <dgm:spPr/>
    </dgm:pt>
    <dgm:pt modelId="{964FD1D4-1628-442C-98E9-A31649841853}" type="pres">
      <dgm:prSet presAssocID="{6C7606D9-C638-41F9-9C1D-B6660DF216E6}" presName="linear" presStyleCnt="0">
        <dgm:presLayoutVars>
          <dgm:dir/>
          <dgm:animLvl val="lvl"/>
          <dgm:resizeHandles val="exact"/>
        </dgm:presLayoutVars>
      </dgm:prSet>
      <dgm:spPr/>
    </dgm:pt>
    <dgm:pt modelId="{C64D5829-9A13-4173-9E12-C8D76557D868}" type="pres">
      <dgm:prSet presAssocID="{346ECB06-49A3-45DC-B376-1C9049049382}" presName="parentLin" presStyleCnt="0"/>
      <dgm:spPr/>
    </dgm:pt>
    <dgm:pt modelId="{EA6BDDA5-87DF-4472-8458-B178A1BF2447}" type="pres">
      <dgm:prSet presAssocID="{346ECB06-49A3-45DC-B376-1C9049049382}" presName="parentLeftMargin" presStyleLbl="node1" presStyleIdx="0" presStyleCnt="2"/>
      <dgm:spPr/>
    </dgm:pt>
    <dgm:pt modelId="{77D90B26-A1E4-4D3F-A497-327A9AAA4587}" type="pres">
      <dgm:prSet presAssocID="{346ECB06-49A3-45DC-B376-1C904904938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F456DA0-6FE4-424C-A847-084964725519}" type="pres">
      <dgm:prSet presAssocID="{346ECB06-49A3-45DC-B376-1C9049049382}" presName="negativeSpace" presStyleCnt="0"/>
      <dgm:spPr/>
    </dgm:pt>
    <dgm:pt modelId="{DCB1FD55-ADE1-4F54-9FF9-3A4D7DA00FDB}" type="pres">
      <dgm:prSet presAssocID="{346ECB06-49A3-45DC-B376-1C9049049382}" presName="childText" presStyleLbl="conFgAcc1" presStyleIdx="0" presStyleCnt="2">
        <dgm:presLayoutVars>
          <dgm:bulletEnabled val="1"/>
        </dgm:presLayoutVars>
      </dgm:prSet>
      <dgm:spPr/>
    </dgm:pt>
    <dgm:pt modelId="{0B8DC57A-D7F0-476F-8DF1-4ABB05C13E2E}" type="pres">
      <dgm:prSet presAssocID="{3F9D342B-3ABB-481C-8314-A5107AA43602}" presName="spaceBetweenRectangles" presStyleCnt="0"/>
      <dgm:spPr/>
    </dgm:pt>
    <dgm:pt modelId="{BE1C07B5-224C-4B6D-A736-B1C784DDF8E0}" type="pres">
      <dgm:prSet presAssocID="{3B907DF7-8AE1-40E2-A040-401338F24F17}" presName="parentLin" presStyleCnt="0"/>
      <dgm:spPr/>
    </dgm:pt>
    <dgm:pt modelId="{3F042708-052F-4004-BA2D-B76D33D4FE77}" type="pres">
      <dgm:prSet presAssocID="{3B907DF7-8AE1-40E2-A040-401338F24F17}" presName="parentLeftMargin" presStyleLbl="node1" presStyleIdx="0" presStyleCnt="2"/>
      <dgm:spPr/>
    </dgm:pt>
    <dgm:pt modelId="{A8E96AD0-C3D9-412C-BD9A-B1FF90DAA017}" type="pres">
      <dgm:prSet presAssocID="{3B907DF7-8AE1-40E2-A040-401338F24F1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8799D2-64D3-49D7-B0DD-E00638E86F64}" type="pres">
      <dgm:prSet presAssocID="{3B907DF7-8AE1-40E2-A040-401338F24F17}" presName="negativeSpace" presStyleCnt="0"/>
      <dgm:spPr/>
    </dgm:pt>
    <dgm:pt modelId="{C7CBC733-C067-4062-88DC-F24E24E578F0}" type="pres">
      <dgm:prSet presAssocID="{3B907DF7-8AE1-40E2-A040-401338F24F1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73BD00E-BC0D-49CB-B984-1385CEABA4A1}" srcId="{346ECB06-49A3-45DC-B376-1C9049049382}" destId="{93780789-93D6-488B-BBC0-7F358E56FD53}" srcOrd="0" destOrd="0" parTransId="{973D1307-DEAC-4B5F-A146-783161DF9065}" sibTransId="{FC3D53FA-BFB2-4136-A089-FE14914BBC6C}"/>
    <dgm:cxn modelId="{EA099419-4B23-48F3-8F78-73BC7CB164A1}" type="presOf" srcId="{B152BB3F-E8DF-4362-81C9-2E83E1B271E3}" destId="{DCB1FD55-ADE1-4F54-9FF9-3A4D7DA00FDB}" srcOrd="0" destOrd="1" presId="urn:microsoft.com/office/officeart/2005/8/layout/list1"/>
    <dgm:cxn modelId="{3767271A-6809-49EC-83E5-90080ACA5105}" type="presOf" srcId="{ACF4A612-9C71-47CD-A404-8B0527E19A4C}" destId="{DCB1FD55-ADE1-4F54-9FF9-3A4D7DA00FDB}" srcOrd="0" destOrd="3" presId="urn:microsoft.com/office/officeart/2005/8/layout/list1"/>
    <dgm:cxn modelId="{94A0391D-30AF-4A9F-976F-AD653D082570}" type="presOf" srcId="{93780789-93D6-488B-BBC0-7F358E56FD53}" destId="{DCB1FD55-ADE1-4F54-9FF9-3A4D7DA00FDB}" srcOrd="0" destOrd="0" presId="urn:microsoft.com/office/officeart/2005/8/layout/list1"/>
    <dgm:cxn modelId="{CECF3733-DF7A-45B9-A4C4-5285A67C709C}" srcId="{85C8EAB1-48B9-4649-949C-1659B4CA4BDB}" destId="{EC966B14-F2C4-465B-802C-4BB1C2E88219}" srcOrd="2" destOrd="0" parTransId="{5C314A0A-648A-419E-B6AD-DA1952345A2C}" sibTransId="{D02DDBE5-25F1-4DDA-9C41-65537F68F8A7}"/>
    <dgm:cxn modelId="{B2F02234-7D86-4696-A1EC-679BF218FA67}" srcId="{6C7606D9-C638-41F9-9C1D-B6660DF216E6}" destId="{346ECB06-49A3-45DC-B376-1C9049049382}" srcOrd="0" destOrd="0" parTransId="{068C25B7-7AD3-4F39-BE9D-BA19C2F86EE6}" sibTransId="{3F9D342B-3ABB-481C-8314-A5107AA43602}"/>
    <dgm:cxn modelId="{51258F3D-6350-4E78-86E4-1E2F095D60D7}" type="presOf" srcId="{5A743CEC-0EBC-439D-AD93-A98EB06196A7}" destId="{C7CBC733-C067-4062-88DC-F24E24E578F0}" srcOrd="0" destOrd="2" presId="urn:microsoft.com/office/officeart/2005/8/layout/list1"/>
    <dgm:cxn modelId="{D4194840-29DC-44CE-BF61-0A2D865DC4D9}" type="presOf" srcId="{EC966B14-F2C4-465B-802C-4BB1C2E88219}" destId="{DCB1FD55-ADE1-4F54-9FF9-3A4D7DA00FDB}" srcOrd="0" destOrd="5" presId="urn:microsoft.com/office/officeart/2005/8/layout/list1"/>
    <dgm:cxn modelId="{F39AAC5D-8DFB-40FC-84D1-6D34679B3DC8}" srcId="{346ECB06-49A3-45DC-B376-1C9049049382}" destId="{85C8EAB1-48B9-4649-949C-1659B4CA4BDB}" srcOrd="2" destOrd="0" parTransId="{92624AB7-43B0-4F71-842A-0EB636BAEF83}" sibTransId="{CC635BE4-2B29-4283-A8FE-6E3D04419C9D}"/>
    <dgm:cxn modelId="{A59B9361-D763-42F1-9784-E0C8D9B96981}" srcId="{4F2CD6C5-1772-4BEA-9D8F-7802C29B88FD}" destId="{1B15BE6A-AEED-4366-BECB-255D4C870993}" srcOrd="2" destOrd="0" parTransId="{3B1A85C8-B7E9-43AF-93BB-E5EFDD247434}" sibTransId="{2D4582A1-996C-4B3A-BA2C-80F2BE64E666}"/>
    <dgm:cxn modelId="{2544AC45-FD11-4877-BE45-066408DDDFEA}" type="presOf" srcId="{346ECB06-49A3-45DC-B376-1C9049049382}" destId="{EA6BDDA5-87DF-4472-8458-B178A1BF2447}" srcOrd="0" destOrd="0" presId="urn:microsoft.com/office/officeart/2005/8/layout/list1"/>
    <dgm:cxn modelId="{25D46D68-4D12-4ECB-BBE3-B516AAE6A4D7}" type="presOf" srcId="{50FA643E-928A-47DE-B077-42A0A0ADC1F7}" destId="{C7CBC733-C067-4062-88DC-F24E24E578F0}" srcOrd="0" destOrd="0" presId="urn:microsoft.com/office/officeart/2005/8/layout/list1"/>
    <dgm:cxn modelId="{2E04384B-6177-487B-8963-784351880D05}" type="presOf" srcId="{4F2CD6C5-1772-4BEA-9D8F-7802C29B88FD}" destId="{C7CBC733-C067-4062-88DC-F24E24E578F0}" srcOrd="0" destOrd="1" presId="urn:microsoft.com/office/officeart/2005/8/layout/list1"/>
    <dgm:cxn modelId="{A8C6DC4C-39A7-4BFF-AE30-AAF6BD68BBE3}" srcId="{3B907DF7-8AE1-40E2-A040-401338F24F17}" destId="{50FA643E-928A-47DE-B077-42A0A0ADC1F7}" srcOrd="0" destOrd="0" parTransId="{35C86955-7925-41A4-B838-FF729E402EF3}" sibTransId="{DC7D51FA-710C-44CB-8F5D-08EAB82D5C06}"/>
    <dgm:cxn modelId="{0C23824D-A7F0-4B5C-A4D6-6CC69BE7D36F}" srcId="{4F2CD6C5-1772-4BEA-9D8F-7802C29B88FD}" destId="{C7217751-07D7-4436-A774-7A1B23AD42A7}" srcOrd="1" destOrd="0" parTransId="{FE1F4FC4-A395-415B-BAD5-14C511F7D4C3}" sibTransId="{D0E35339-2F4C-499E-BA11-59BC914BA757}"/>
    <dgm:cxn modelId="{A48D8E70-2406-42F1-9ED8-C3717C5D9B95}" type="presOf" srcId="{9F7C5025-582A-472D-B8C1-C8FAE59E192D}" destId="{C7CBC733-C067-4062-88DC-F24E24E578F0}" srcOrd="0" destOrd="5" presId="urn:microsoft.com/office/officeart/2005/8/layout/list1"/>
    <dgm:cxn modelId="{CE2E447D-CBC7-48A6-B4A1-A509BD1B0A91}" type="presOf" srcId="{0C40E952-189F-4235-8C59-9C9D9547360E}" destId="{DCB1FD55-ADE1-4F54-9FF9-3A4D7DA00FDB}" srcOrd="0" destOrd="4" presId="urn:microsoft.com/office/officeart/2005/8/layout/list1"/>
    <dgm:cxn modelId="{9763D37F-DDA9-4368-964D-8CA5E9AF06F7}" type="presOf" srcId="{3B907DF7-8AE1-40E2-A040-401338F24F17}" destId="{3F042708-052F-4004-BA2D-B76D33D4FE77}" srcOrd="0" destOrd="0" presId="urn:microsoft.com/office/officeart/2005/8/layout/list1"/>
    <dgm:cxn modelId="{B7D9A482-E846-46F2-AC61-238243BE9386}" srcId="{3B907DF7-8AE1-40E2-A040-401338F24F17}" destId="{4F2CD6C5-1772-4BEA-9D8F-7802C29B88FD}" srcOrd="1" destOrd="0" parTransId="{1B017EDD-B0D3-4ED1-9E93-DEC47818A4A1}" sibTransId="{A395F501-79A5-4882-BD45-3E6E46FCB5A5}"/>
    <dgm:cxn modelId="{CCCB0C91-14AC-421A-B681-C5108BD4DE72}" type="presOf" srcId="{346ECB06-49A3-45DC-B376-1C9049049382}" destId="{77D90B26-A1E4-4D3F-A497-327A9AAA4587}" srcOrd="1" destOrd="0" presId="urn:microsoft.com/office/officeart/2005/8/layout/list1"/>
    <dgm:cxn modelId="{C12F1894-459F-4024-BA44-01122D07BBC1}" type="presOf" srcId="{85C8EAB1-48B9-4649-949C-1659B4CA4BDB}" destId="{DCB1FD55-ADE1-4F54-9FF9-3A4D7DA00FDB}" srcOrd="0" destOrd="2" presId="urn:microsoft.com/office/officeart/2005/8/layout/list1"/>
    <dgm:cxn modelId="{3611B494-DC9F-4FDF-8D52-62EF175E4216}" type="presOf" srcId="{6C7606D9-C638-41F9-9C1D-B6660DF216E6}" destId="{964FD1D4-1628-442C-98E9-A31649841853}" srcOrd="0" destOrd="0" presId="urn:microsoft.com/office/officeart/2005/8/layout/list1"/>
    <dgm:cxn modelId="{34B40196-81A9-4822-9B59-6416C490DB3E}" srcId="{4F2CD6C5-1772-4BEA-9D8F-7802C29B88FD}" destId="{5A743CEC-0EBC-439D-AD93-A98EB06196A7}" srcOrd="0" destOrd="0" parTransId="{7B190C6C-C64A-404C-AFC9-BF7244A2210C}" sibTransId="{8F02809F-D207-4813-B5CA-55FFCC0DFF28}"/>
    <dgm:cxn modelId="{53A708A5-1EFE-4BC2-A8FB-3FF05ECFCCA5}" srcId="{85C8EAB1-48B9-4649-949C-1659B4CA4BDB}" destId="{0C40E952-189F-4235-8C59-9C9D9547360E}" srcOrd="1" destOrd="0" parTransId="{804E72B5-D8AD-4D73-AD23-9C209D5834AA}" sibTransId="{324502A3-B20F-4852-81E4-345A9412A811}"/>
    <dgm:cxn modelId="{D843ABB0-7E9C-4A1F-AA07-7089E03775A3}" type="presOf" srcId="{C7217751-07D7-4436-A774-7A1B23AD42A7}" destId="{C7CBC733-C067-4062-88DC-F24E24E578F0}" srcOrd="0" destOrd="3" presId="urn:microsoft.com/office/officeart/2005/8/layout/list1"/>
    <dgm:cxn modelId="{F0B89DC1-64D8-4002-B1A2-C35CCC701FE2}" type="presOf" srcId="{3B907DF7-8AE1-40E2-A040-401338F24F17}" destId="{A8E96AD0-C3D9-412C-BD9A-B1FF90DAA017}" srcOrd="1" destOrd="0" presId="urn:microsoft.com/office/officeart/2005/8/layout/list1"/>
    <dgm:cxn modelId="{7DB76DC8-01C6-4994-B8A3-8EF0F24BC910}" srcId="{346ECB06-49A3-45DC-B376-1C9049049382}" destId="{B152BB3F-E8DF-4362-81C9-2E83E1B271E3}" srcOrd="1" destOrd="0" parTransId="{F59E7BBB-8764-4F57-BE95-0CB9DD264EDA}" sibTransId="{1430794A-A565-46E2-A9B7-461E13974EC4}"/>
    <dgm:cxn modelId="{7CD827C9-1EB9-4A64-A5B9-872749ACA0C1}" srcId="{6C7606D9-C638-41F9-9C1D-B6660DF216E6}" destId="{3B907DF7-8AE1-40E2-A040-401338F24F17}" srcOrd="1" destOrd="0" parTransId="{94D90DDC-E6A2-4904-AFDF-74AF4A2DFEAB}" sibTransId="{A3E6FC0F-71DB-4017-863D-3EB5E543B27C}"/>
    <dgm:cxn modelId="{DBDB04DA-E13E-420C-B702-C459126CAAEE}" srcId="{4F2CD6C5-1772-4BEA-9D8F-7802C29B88FD}" destId="{9F7C5025-582A-472D-B8C1-C8FAE59E192D}" srcOrd="3" destOrd="0" parTransId="{20725F9B-6913-4ED1-B92F-790E8C4F3CDD}" sibTransId="{2226E600-62D7-4E14-BD67-DDF1E4128176}"/>
    <dgm:cxn modelId="{753006E0-7C41-417C-AE84-D2E5587050FF}" srcId="{85C8EAB1-48B9-4649-949C-1659B4CA4BDB}" destId="{ACF4A612-9C71-47CD-A404-8B0527E19A4C}" srcOrd="0" destOrd="0" parTransId="{EE485D80-E8AE-4E0F-B4EE-73A50D5EDC90}" sibTransId="{9032A52A-CE92-464C-8FBE-46F6B729BC67}"/>
    <dgm:cxn modelId="{D26EBDFB-3E7C-46B3-8EC9-88DAB216F2C4}" type="presOf" srcId="{1B15BE6A-AEED-4366-BECB-255D4C870993}" destId="{C7CBC733-C067-4062-88DC-F24E24E578F0}" srcOrd="0" destOrd="4" presId="urn:microsoft.com/office/officeart/2005/8/layout/list1"/>
    <dgm:cxn modelId="{85D1718E-DA23-40D8-9693-07E6FB560145}" type="presParOf" srcId="{964FD1D4-1628-442C-98E9-A31649841853}" destId="{C64D5829-9A13-4173-9E12-C8D76557D868}" srcOrd="0" destOrd="0" presId="urn:microsoft.com/office/officeart/2005/8/layout/list1"/>
    <dgm:cxn modelId="{7A2B6CA9-A987-4921-8AD9-3BB720240FEB}" type="presParOf" srcId="{C64D5829-9A13-4173-9E12-C8D76557D868}" destId="{EA6BDDA5-87DF-4472-8458-B178A1BF2447}" srcOrd="0" destOrd="0" presId="urn:microsoft.com/office/officeart/2005/8/layout/list1"/>
    <dgm:cxn modelId="{41C76246-E4FE-431E-99A6-400EA6DA0219}" type="presParOf" srcId="{C64D5829-9A13-4173-9E12-C8D76557D868}" destId="{77D90B26-A1E4-4D3F-A497-327A9AAA4587}" srcOrd="1" destOrd="0" presId="urn:microsoft.com/office/officeart/2005/8/layout/list1"/>
    <dgm:cxn modelId="{FF19D245-6310-4D3D-8FDA-43B118B4DF29}" type="presParOf" srcId="{964FD1D4-1628-442C-98E9-A31649841853}" destId="{CF456DA0-6FE4-424C-A847-084964725519}" srcOrd="1" destOrd="0" presId="urn:microsoft.com/office/officeart/2005/8/layout/list1"/>
    <dgm:cxn modelId="{79016B6E-32A1-431C-BECF-3D2EB3C58DBE}" type="presParOf" srcId="{964FD1D4-1628-442C-98E9-A31649841853}" destId="{DCB1FD55-ADE1-4F54-9FF9-3A4D7DA00FDB}" srcOrd="2" destOrd="0" presId="urn:microsoft.com/office/officeart/2005/8/layout/list1"/>
    <dgm:cxn modelId="{4B73B163-41F7-4886-B89A-5E247BAC4651}" type="presParOf" srcId="{964FD1D4-1628-442C-98E9-A31649841853}" destId="{0B8DC57A-D7F0-476F-8DF1-4ABB05C13E2E}" srcOrd="3" destOrd="0" presId="urn:microsoft.com/office/officeart/2005/8/layout/list1"/>
    <dgm:cxn modelId="{A6430004-685C-42D4-A696-40B67E0AEF12}" type="presParOf" srcId="{964FD1D4-1628-442C-98E9-A31649841853}" destId="{BE1C07B5-224C-4B6D-A736-B1C784DDF8E0}" srcOrd="4" destOrd="0" presId="urn:microsoft.com/office/officeart/2005/8/layout/list1"/>
    <dgm:cxn modelId="{955C000E-5F0E-478F-ABAA-7B68271639D1}" type="presParOf" srcId="{BE1C07B5-224C-4B6D-A736-B1C784DDF8E0}" destId="{3F042708-052F-4004-BA2D-B76D33D4FE77}" srcOrd="0" destOrd="0" presId="urn:microsoft.com/office/officeart/2005/8/layout/list1"/>
    <dgm:cxn modelId="{DA8E902B-6B9A-4EF0-9E22-91986DF94A53}" type="presParOf" srcId="{BE1C07B5-224C-4B6D-A736-B1C784DDF8E0}" destId="{A8E96AD0-C3D9-412C-BD9A-B1FF90DAA017}" srcOrd="1" destOrd="0" presId="urn:microsoft.com/office/officeart/2005/8/layout/list1"/>
    <dgm:cxn modelId="{44266B54-1691-4ADA-8B71-39968CFA8860}" type="presParOf" srcId="{964FD1D4-1628-442C-98E9-A31649841853}" destId="{908799D2-64D3-49D7-B0DD-E00638E86F64}" srcOrd="5" destOrd="0" presId="urn:microsoft.com/office/officeart/2005/8/layout/list1"/>
    <dgm:cxn modelId="{C2A80D15-CCC9-4FCA-9C4D-E59CA6E61F81}" type="presParOf" srcId="{964FD1D4-1628-442C-98E9-A31649841853}" destId="{C7CBC733-C067-4062-88DC-F24E24E578F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39C617-D628-4598-9B3A-80286BACD16A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50FE83-80F1-46D9-BD66-40DA87547E09}">
      <dgm:prSet/>
      <dgm:spPr/>
      <dgm:t>
        <a:bodyPr/>
        <a:lstStyle/>
        <a:p>
          <a:pPr>
            <a:defRPr b="1"/>
          </a:pPr>
          <a:r>
            <a:rPr lang="en-US" noProof="0" dirty="0"/>
            <a:t>Timer</a:t>
          </a:r>
        </a:p>
      </dgm:t>
    </dgm:pt>
    <dgm:pt modelId="{E82DE312-CB2A-4921-8CBD-5FFFC8366EDD}" type="parTrans" cxnId="{AD0CD7C4-BC3C-4C95-9664-72BF19432CFA}">
      <dgm:prSet/>
      <dgm:spPr/>
      <dgm:t>
        <a:bodyPr/>
        <a:lstStyle/>
        <a:p>
          <a:endParaRPr lang="en-US"/>
        </a:p>
      </dgm:t>
    </dgm:pt>
    <dgm:pt modelId="{D9BF4E3F-F67E-4558-817C-0A7B599B37B3}" type="sibTrans" cxnId="{AD0CD7C4-BC3C-4C95-9664-72BF19432CFA}">
      <dgm:prSet/>
      <dgm:spPr/>
      <dgm:t>
        <a:bodyPr/>
        <a:lstStyle/>
        <a:p>
          <a:endParaRPr lang="en-US"/>
        </a:p>
      </dgm:t>
    </dgm:pt>
    <dgm:pt modelId="{6702004B-07EF-4084-A32F-B064B304712A}">
      <dgm:prSet/>
      <dgm:spPr/>
      <dgm:t>
        <a:bodyPr/>
        <a:lstStyle/>
        <a:p>
          <a:r>
            <a:rPr lang="de-DE" dirty="0"/>
            <a:t>ga_timer_create</a:t>
          </a:r>
          <a:endParaRPr lang="en-US" dirty="0"/>
        </a:p>
      </dgm:t>
    </dgm:pt>
    <dgm:pt modelId="{EDF5FC53-1C79-4958-B8D7-262E14FF9BE1}" type="parTrans" cxnId="{3F6A89DF-13EC-4BD3-B677-80CC3374B436}">
      <dgm:prSet/>
      <dgm:spPr/>
      <dgm:t>
        <a:bodyPr/>
        <a:lstStyle/>
        <a:p>
          <a:endParaRPr lang="en-US"/>
        </a:p>
      </dgm:t>
    </dgm:pt>
    <dgm:pt modelId="{D30A6230-0C8C-4D71-A476-ECDF50B86549}" type="sibTrans" cxnId="{3F6A89DF-13EC-4BD3-B677-80CC3374B436}">
      <dgm:prSet/>
      <dgm:spPr/>
      <dgm:t>
        <a:bodyPr/>
        <a:lstStyle/>
        <a:p>
          <a:endParaRPr lang="en-US"/>
        </a:p>
      </dgm:t>
    </dgm:pt>
    <dgm:pt modelId="{CD4AE1DA-2A54-431D-BC1A-8E47C21AFC6E}">
      <dgm:prSet/>
      <dgm:spPr/>
      <dgm:t>
        <a:bodyPr/>
        <a:lstStyle/>
        <a:p>
          <a:r>
            <a:rPr lang="de-DE" dirty="0"/>
            <a:t>ga_timer_destroy</a:t>
          </a:r>
          <a:endParaRPr lang="en-US" dirty="0"/>
        </a:p>
      </dgm:t>
    </dgm:pt>
    <dgm:pt modelId="{0B8C125F-1093-4B90-B415-76A69403472F}" type="parTrans" cxnId="{B950DFC2-DD9A-4D3F-9220-2445A592EC69}">
      <dgm:prSet/>
      <dgm:spPr/>
      <dgm:t>
        <a:bodyPr/>
        <a:lstStyle/>
        <a:p>
          <a:endParaRPr lang="en-US"/>
        </a:p>
      </dgm:t>
    </dgm:pt>
    <dgm:pt modelId="{7C86CB32-95FB-413D-87D5-D24833FDD36D}" type="sibTrans" cxnId="{B950DFC2-DD9A-4D3F-9220-2445A592EC69}">
      <dgm:prSet/>
      <dgm:spPr/>
      <dgm:t>
        <a:bodyPr/>
        <a:lstStyle/>
        <a:p>
          <a:endParaRPr lang="en-US"/>
        </a:p>
      </dgm:t>
    </dgm:pt>
    <dgm:pt modelId="{D9B2F1A1-71AD-4E45-A9F1-C97162E01FB4}">
      <dgm:prSet/>
      <dgm:spPr/>
      <dgm:t>
        <a:bodyPr/>
        <a:lstStyle/>
        <a:p>
          <a:r>
            <a:rPr lang="de-DE" dirty="0"/>
            <a:t>ga_timer_get</a:t>
          </a:r>
          <a:endParaRPr lang="en-US" dirty="0"/>
        </a:p>
      </dgm:t>
    </dgm:pt>
    <dgm:pt modelId="{9C19D115-9F19-46AA-9D43-00F5B91C7582}" type="parTrans" cxnId="{B410B5D4-FCC1-4B7F-ADC5-32AAD84BAD78}">
      <dgm:prSet/>
      <dgm:spPr/>
      <dgm:t>
        <a:bodyPr/>
        <a:lstStyle/>
        <a:p>
          <a:endParaRPr lang="en-US"/>
        </a:p>
      </dgm:t>
    </dgm:pt>
    <dgm:pt modelId="{9FD9C1E9-8084-4813-BB29-837A11D5D2F6}" type="sibTrans" cxnId="{B410B5D4-FCC1-4B7F-ADC5-32AAD84BAD78}">
      <dgm:prSet/>
      <dgm:spPr/>
      <dgm:t>
        <a:bodyPr/>
        <a:lstStyle/>
        <a:p>
          <a:endParaRPr lang="en-US"/>
        </a:p>
      </dgm:t>
    </dgm:pt>
    <dgm:pt modelId="{325EE15D-313F-49D9-8104-0A167B8E799E}">
      <dgm:prSet/>
      <dgm:spPr/>
      <dgm:t>
        <a:bodyPr/>
        <a:lstStyle/>
        <a:p>
          <a:pPr>
            <a:defRPr b="1"/>
          </a:pPr>
          <a:r>
            <a:rPr lang="de-DE" dirty="0"/>
            <a:t>Graphics</a:t>
          </a:r>
          <a:endParaRPr lang="en-US" dirty="0"/>
        </a:p>
      </dgm:t>
    </dgm:pt>
    <dgm:pt modelId="{520D6C64-7A8F-438E-BEA1-51213700A052}" type="parTrans" cxnId="{9AF104FB-692E-4EE1-A8A3-990B51772B82}">
      <dgm:prSet/>
      <dgm:spPr/>
      <dgm:t>
        <a:bodyPr/>
        <a:lstStyle/>
        <a:p>
          <a:endParaRPr lang="en-US"/>
        </a:p>
      </dgm:t>
    </dgm:pt>
    <dgm:pt modelId="{7572ACB8-4304-4153-8843-371EE421E372}" type="sibTrans" cxnId="{9AF104FB-692E-4EE1-A8A3-990B51772B82}">
      <dgm:prSet/>
      <dgm:spPr/>
      <dgm:t>
        <a:bodyPr/>
        <a:lstStyle/>
        <a:p>
          <a:endParaRPr lang="en-US"/>
        </a:p>
      </dgm:t>
    </dgm:pt>
    <dgm:pt modelId="{691246C7-863C-4F81-AB77-35B8363D6C3C}">
      <dgm:prSet/>
      <dgm:spPr/>
      <dgm:t>
        <a:bodyPr/>
        <a:lstStyle/>
        <a:p>
          <a:r>
            <a:rPr lang="de-DE" dirty="0"/>
            <a:t>ga_graphics_create</a:t>
          </a:r>
          <a:endParaRPr lang="en-US" dirty="0"/>
        </a:p>
      </dgm:t>
    </dgm:pt>
    <dgm:pt modelId="{81A4AF54-6FA3-436C-9E79-FB9964F8E24F}" type="parTrans" cxnId="{5612565A-E716-4C13-BE90-E7284D1CF228}">
      <dgm:prSet/>
      <dgm:spPr/>
      <dgm:t>
        <a:bodyPr/>
        <a:lstStyle/>
        <a:p>
          <a:endParaRPr lang="en-US"/>
        </a:p>
      </dgm:t>
    </dgm:pt>
    <dgm:pt modelId="{1ED8F245-CF1A-4CC7-85F0-5CFEA08CDBE0}" type="sibTrans" cxnId="{5612565A-E716-4C13-BE90-E7284D1CF228}">
      <dgm:prSet/>
      <dgm:spPr/>
      <dgm:t>
        <a:bodyPr/>
        <a:lstStyle/>
        <a:p>
          <a:endParaRPr lang="en-US"/>
        </a:p>
      </dgm:t>
    </dgm:pt>
    <dgm:pt modelId="{5374AE02-0EB5-448B-8A1E-1020A62FF5DE}">
      <dgm:prSet/>
      <dgm:spPr/>
      <dgm:t>
        <a:bodyPr/>
        <a:lstStyle/>
        <a:p>
          <a:r>
            <a:rPr lang="de-DE" dirty="0"/>
            <a:t>ga_graphics_destroy</a:t>
          </a:r>
          <a:endParaRPr lang="en-US" dirty="0"/>
        </a:p>
      </dgm:t>
    </dgm:pt>
    <dgm:pt modelId="{CA68D033-3840-4D53-9CD7-7B1AEB6724EF}" type="parTrans" cxnId="{CA735B85-DD70-452B-B772-D18026D0DC37}">
      <dgm:prSet/>
      <dgm:spPr/>
      <dgm:t>
        <a:bodyPr/>
        <a:lstStyle/>
        <a:p>
          <a:endParaRPr lang="en-US"/>
        </a:p>
      </dgm:t>
    </dgm:pt>
    <dgm:pt modelId="{FF001FE5-549D-474C-B428-B50D95640E8E}" type="sibTrans" cxnId="{CA735B85-DD70-452B-B772-D18026D0DC37}">
      <dgm:prSet/>
      <dgm:spPr/>
      <dgm:t>
        <a:bodyPr/>
        <a:lstStyle/>
        <a:p>
          <a:endParaRPr lang="en-US"/>
        </a:p>
      </dgm:t>
    </dgm:pt>
    <dgm:pt modelId="{50393EA1-5032-44C3-BE57-699DBBD97D15}">
      <dgm:prSet/>
      <dgm:spPr/>
      <dgm:t>
        <a:bodyPr/>
        <a:lstStyle/>
        <a:p>
          <a:pPr>
            <a:defRPr b="1"/>
          </a:pPr>
          <a:r>
            <a:rPr lang="de-DE" dirty="0"/>
            <a:t>Input</a:t>
          </a:r>
          <a:endParaRPr lang="en-US" dirty="0"/>
        </a:p>
      </dgm:t>
    </dgm:pt>
    <dgm:pt modelId="{228B2C62-69A1-4CC3-BDF4-EA0D3AEAAE0C}" type="parTrans" cxnId="{0C459D70-57AE-4089-96B1-85BE6CF876A1}">
      <dgm:prSet/>
      <dgm:spPr/>
      <dgm:t>
        <a:bodyPr/>
        <a:lstStyle/>
        <a:p>
          <a:endParaRPr lang="en-US"/>
        </a:p>
      </dgm:t>
    </dgm:pt>
    <dgm:pt modelId="{A721F05D-9DD5-475C-91DF-5B80721B4DBF}" type="sibTrans" cxnId="{0C459D70-57AE-4089-96B1-85BE6CF876A1}">
      <dgm:prSet/>
      <dgm:spPr/>
      <dgm:t>
        <a:bodyPr/>
        <a:lstStyle/>
        <a:p>
          <a:endParaRPr lang="en-US"/>
        </a:p>
      </dgm:t>
    </dgm:pt>
    <dgm:pt modelId="{06313D34-21BE-45F5-9FF7-46E8CF17700B}">
      <dgm:prSet/>
      <dgm:spPr/>
      <dgm:t>
        <a:bodyPr/>
        <a:lstStyle/>
        <a:p>
          <a:r>
            <a:rPr lang="de-DE" dirty="0"/>
            <a:t>ga_input_create</a:t>
          </a:r>
          <a:endParaRPr lang="en-US" dirty="0"/>
        </a:p>
      </dgm:t>
    </dgm:pt>
    <dgm:pt modelId="{4FCE4CD8-9B38-4FD4-999C-A7576F6F5E67}" type="parTrans" cxnId="{7F387720-87BA-448D-A570-23C18DD6973B}">
      <dgm:prSet/>
      <dgm:spPr/>
      <dgm:t>
        <a:bodyPr/>
        <a:lstStyle/>
        <a:p>
          <a:endParaRPr lang="en-US"/>
        </a:p>
      </dgm:t>
    </dgm:pt>
    <dgm:pt modelId="{A2984AE3-D0C6-4BB4-B53E-22258817F5AF}" type="sibTrans" cxnId="{7F387720-87BA-448D-A570-23C18DD6973B}">
      <dgm:prSet/>
      <dgm:spPr/>
      <dgm:t>
        <a:bodyPr/>
        <a:lstStyle/>
        <a:p>
          <a:endParaRPr lang="en-US"/>
        </a:p>
      </dgm:t>
    </dgm:pt>
    <dgm:pt modelId="{20A430A8-B863-4A21-A857-30465D60BB87}">
      <dgm:prSet/>
      <dgm:spPr/>
      <dgm:t>
        <a:bodyPr/>
        <a:lstStyle/>
        <a:p>
          <a:pPr>
            <a:defRPr b="1"/>
          </a:pPr>
          <a:r>
            <a:rPr lang="de-DE" dirty="0"/>
            <a:t>Sound</a:t>
          </a:r>
          <a:endParaRPr lang="en-US" dirty="0"/>
        </a:p>
      </dgm:t>
    </dgm:pt>
    <dgm:pt modelId="{6936DD94-DC01-4EAC-A0CC-8EE61B0B69CC}" type="parTrans" cxnId="{306B8823-16C3-4D29-9FFF-687DB60B4F4C}">
      <dgm:prSet/>
      <dgm:spPr/>
      <dgm:t>
        <a:bodyPr/>
        <a:lstStyle/>
        <a:p>
          <a:endParaRPr lang="en-US"/>
        </a:p>
      </dgm:t>
    </dgm:pt>
    <dgm:pt modelId="{9A6A02D6-E1EC-453B-A0F9-26F897266312}" type="sibTrans" cxnId="{306B8823-16C3-4D29-9FFF-687DB60B4F4C}">
      <dgm:prSet/>
      <dgm:spPr/>
      <dgm:t>
        <a:bodyPr/>
        <a:lstStyle/>
        <a:p>
          <a:endParaRPr lang="en-US"/>
        </a:p>
      </dgm:t>
    </dgm:pt>
    <dgm:pt modelId="{3DCCF5D5-A1EC-44EC-83E6-A3264ADFF329}">
      <dgm:prSet/>
      <dgm:spPr/>
      <dgm:t>
        <a:bodyPr/>
        <a:lstStyle/>
        <a:p>
          <a:r>
            <a:rPr lang="de-DE" dirty="0"/>
            <a:t>ga_sound_create</a:t>
          </a:r>
          <a:endParaRPr lang="en-US" dirty="0"/>
        </a:p>
      </dgm:t>
    </dgm:pt>
    <dgm:pt modelId="{F243FA6E-A5A9-410E-8ED7-663BE20DFE8B}" type="parTrans" cxnId="{603EDB30-C1F0-4E8D-9B10-842444CD70F9}">
      <dgm:prSet/>
      <dgm:spPr/>
      <dgm:t>
        <a:bodyPr/>
        <a:lstStyle/>
        <a:p>
          <a:endParaRPr lang="en-US"/>
        </a:p>
      </dgm:t>
    </dgm:pt>
    <dgm:pt modelId="{7E2FB3AB-7A6F-48AA-9C1C-FB9127CDA8CC}" type="sibTrans" cxnId="{603EDB30-C1F0-4E8D-9B10-842444CD70F9}">
      <dgm:prSet/>
      <dgm:spPr/>
      <dgm:t>
        <a:bodyPr/>
        <a:lstStyle/>
        <a:p>
          <a:endParaRPr lang="en-US"/>
        </a:p>
      </dgm:t>
    </dgm:pt>
    <dgm:pt modelId="{F190A3AF-3270-45C4-B44D-1A2D30CF3301}">
      <dgm:prSet/>
      <dgm:spPr/>
      <dgm:t>
        <a:bodyPr/>
        <a:lstStyle/>
        <a:p>
          <a:r>
            <a:rPr lang="en-US" dirty="0"/>
            <a:t>ga_graphics_is_window_open</a:t>
          </a:r>
        </a:p>
      </dgm:t>
    </dgm:pt>
    <dgm:pt modelId="{A6D31849-3B5B-4B74-8FC9-AEEF20EB35B3}" type="parTrans" cxnId="{B3F18167-5B96-4D65-A624-AD007D0D8DB1}">
      <dgm:prSet/>
      <dgm:spPr/>
      <dgm:t>
        <a:bodyPr/>
        <a:lstStyle/>
        <a:p>
          <a:endParaRPr lang="de-DE"/>
        </a:p>
      </dgm:t>
    </dgm:pt>
    <dgm:pt modelId="{6C0D9FBA-25F2-470B-846F-28207959F291}" type="sibTrans" cxnId="{B3F18167-5B96-4D65-A624-AD007D0D8DB1}">
      <dgm:prSet/>
      <dgm:spPr/>
      <dgm:t>
        <a:bodyPr/>
        <a:lstStyle/>
        <a:p>
          <a:endParaRPr lang="de-DE"/>
        </a:p>
      </dgm:t>
    </dgm:pt>
    <dgm:pt modelId="{E9A03798-3EF9-40E0-9901-58A3C3BCB847}">
      <dgm:prSet/>
      <dgm:spPr/>
      <dgm:t>
        <a:bodyPr/>
        <a:lstStyle/>
        <a:p>
          <a:r>
            <a:rPr lang="en-US" dirty="0"/>
            <a:t>ga_graphics_get_back_buffer_width</a:t>
          </a:r>
        </a:p>
      </dgm:t>
    </dgm:pt>
    <dgm:pt modelId="{0E76F34E-0926-4AE1-A11F-67AFD0B99FAE}" type="parTrans" cxnId="{D8C82A09-9B67-4EAC-9498-0786FC4DA56B}">
      <dgm:prSet/>
      <dgm:spPr/>
      <dgm:t>
        <a:bodyPr/>
        <a:lstStyle/>
        <a:p>
          <a:endParaRPr lang="de-DE"/>
        </a:p>
      </dgm:t>
    </dgm:pt>
    <dgm:pt modelId="{873687B8-7165-4853-AFD0-ED0A1D7ACCE8}" type="sibTrans" cxnId="{D8C82A09-9B67-4EAC-9498-0786FC4DA56B}">
      <dgm:prSet/>
      <dgm:spPr/>
      <dgm:t>
        <a:bodyPr/>
        <a:lstStyle/>
        <a:p>
          <a:endParaRPr lang="de-DE"/>
        </a:p>
      </dgm:t>
    </dgm:pt>
    <dgm:pt modelId="{B1CFBE62-3C6D-49EE-9490-539E7837DA54}">
      <dgm:prSet/>
      <dgm:spPr/>
      <dgm:t>
        <a:bodyPr/>
        <a:lstStyle/>
        <a:p>
          <a:r>
            <a:rPr lang="en-US" dirty="0"/>
            <a:t>ga_graphics_get_back_buffer_height</a:t>
          </a:r>
        </a:p>
      </dgm:t>
    </dgm:pt>
    <dgm:pt modelId="{5FBEF599-38AB-408A-AA73-2DFD43D89A23}" type="parTrans" cxnId="{5470CD96-88EB-4E73-960D-7CC272396259}">
      <dgm:prSet/>
      <dgm:spPr/>
      <dgm:t>
        <a:bodyPr/>
        <a:lstStyle/>
        <a:p>
          <a:endParaRPr lang="de-DE"/>
        </a:p>
      </dgm:t>
    </dgm:pt>
    <dgm:pt modelId="{B21242F2-E0A8-4423-B065-70D0B9D9D5FD}" type="sibTrans" cxnId="{5470CD96-88EB-4E73-960D-7CC272396259}">
      <dgm:prSet/>
      <dgm:spPr/>
      <dgm:t>
        <a:bodyPr/>
        <a:lstStyle/>
        <a:p>
          <a:endParaRPr lang="de-DE"/>
        </a:p>
      </dgm:t>
    </dgm:pt>
    <dgm:pt modelId="{B0F9103E-AAA8-4F95-98DB-107F6490D665}">
      <dgm:prSet/>
      <dgm:spPr/>
      <dgm:t>
        <a:bodyPr/>
        <a:lstStyle/>
        <a:p>
          <a:r>
            <a:rPr lang="de-DE" dirty="0"/>
            <a:t>ga_graphics_begin_frame</a:t>
          </a:r>
          <a:endParaRPr lang="en-US" dirty="0"/>
        </a:p>
      </dgm:t>
    </dgm:pt>
    <dgm:pt modelId="{63D00E44-9029-4A55-8859-6192D1638117}" type="parTrans" cxnId="{3850236A-B20D-494B-A3B5-81AA2933C357}">
      <dgm:prSet/>
      <dgm:spPr/>
      <dgm:t>
        <a:bodyPr/>
        <a:lstStyle/>
        <a:p>
          <a:endParaRPr lang="de-DE"/>
        </a:p>
      </dgm:t>
    </dgm:pt>
    <dgm:pt modelId="{170715E3-6039-45FE-A099-0D2EA27F4689}" type="sibTrans" cxnId="{3850236A-B20D-494B-A3B5-81AA2933C357}">
      <dgm:prSet/>
      <dgm:spPr/>
      <dgm:t>
        <a:bodyPr/>
        <a:lstStyle/>
        <a:p>
          <a:endParaRPr lang="de-DE"/>
        </a:p>
      </dgm:t>
    </dgm:pt>
    <dgm:pt modelId="{918644B8-ECC7-4F2E-ADAA-8017B8AE0043}">
      <dgm:prSet/>
      <dgm:spPr/>
      <dgm:t>
        <a:bodyPr/>
        <a:lstStyle/>
        <a:p>
          <a:r>
            <a:rPr lang="de-DE" dirty="0"/>
            <a:t>ga_graphics_clear</a:t>
          </a:r>
          <a:endParaRPr lang="en-US" dirty="0"/>
        </a:p>
      </dgm:t>
    </dgm:pt>
    <dgm:pt modelId="{06192E6A-65CF-4D73-B965-119B24D9FA1E}" type="parTrans" cxnId="{30E1E8FA-894D-46D3-A5D4-1496139FBB8A}">
      <dgm:prSet/>
      <dgm:spPr/>
      <dgm:t>
        <a:bodyPr/>
        <a:lstStyle/>
        <a:p>
          <a:endParaRPr lang="de-DE"/>
        </a:p>
      </dgm:t>
    </dgm:pt>
    <dgm:pt modelId="{2519553D-2C6E-4198-B308-0A9DC96819C3}" type="sibTrans" cxnId="{30E1E8FA-894D-46D3-A5D4-1496139FBB8A}">
      <dgm:prSet/>
      <dgm:spPr/>
      <dgm:t>
        <a:bodyPr/>
        <a:lstStyle/>
        <a:p>
          <a:endParaRPr lang="de-DE"/>
        </a:p>
      </dgm:t>
    </dgm:pt>
    <dgm:pt modelId="{A161CD1B-FF8A-416E-B2F3-CB6CBCD98E22}">
      <dgm:prSet/>
      <dgm:spPr/>
      <dgm:t>
        <a:bodyPr/>
        <a:lstStyle/>
        <a:p>
          <a:r>
            <a:rPr lang="de-DE" dirty="0"/>
            <a:t>ga_graphics_draw_rect</a:t>
          </a:r>
          <a:endParaRPr lang="en-US" dirty="0"/>
        </a:p>
      </dgm:t>
    </dgm:pt>
    <dgm:pt modelId="{BB66B612-523B-44E8-ACB4-B3062DF1CE9B}" type="parTrans" cxnId="{EDEF42F4-2E98-4BDB-930E-24DC7F9C0AF7}">
      <dgm:prSet/>
      <dgm:spPr/>
      <dgm:t>
        <a:bodyPr/>
        <a:lstStyle/>
        <a:p>
          <a:endParaRPr lang="de-DE"/>
        </a:p>
      </dgm:t>
    </dgm:pt>
    <dgm:pt modelId="{105C0BDF-DA80-4CE7-B560-2CAD0377FD34}" type="sibTrans" cxnId="{EDEF42F4-2E98-4BDB-930E-24DC7F9C0AF7}">
      <dgm:prSet/>
      <dgm:spPr/>
      <dgm:t>
        <a:bodyPr/>
        <a:lstStyle/>
        <a:p>
          <a:endParaRPr lang="de-DE"/>
        </a:p>
      </dgm:t>
    </dgm:pt>
    <dgm:pt modelId="{F165E3D2-3E60-473A-9EF7-CE72117C5DC5}">
      <dgm:prSet/>
      <dgm:spPr/>
      <dgm:t>
        <a:bodyPr/>
        <a:lstStyle/>
        <a:p>
          <a:r>
            <a:rPr lang="de-DE" dirty="0"/>
            <a:t>ga_graphics_draw_triangle</a:t>
          </a:r>
          <a:endParaRPr lang="en-US" dirty="0"/>
        </a:p>
      </dgm:t>
    </dgm:pt>
    <dgm:pt modelId="{2FC32772-5AF9-4A4A-9E04-25E1C2D6CEB5}" type="parTrans" cxnId="{BDB23CBC-12A9-4EE8-802E-65F354808239}">
      <dgm:prSet/>
      <dgm:spPr/>
      <dgm:t>
        <a:bodyPr/>
        <a:lstStyle/>
        <a:p>
          <a:endParaRPr lang="de-DE"/>
        </a:p>
      </dgm:t>
    </dgm:pt>
    <dgm:pt modelId="{52167882-7EEA-486E-B388-DA7EA0ACCB70}" type="sibTrans" cxnId="{BDB23CBC-12A9-4EE8-802E-65F354808239}">
      <dgm:prSet/>
      <dgm:spPr/>
      <dgm:t>
        <a:bodyPr/>
        <a:lstStyle/>
        <a:p>
          <a:endParaRPr lang="de-DE"/>
        </a:p>
      </dgm:t>
    </dgm:pt>
    <dgm:pt modelId="{0B674297-A289-42D9-879A-8F4D732C955A}">
      <dgm:prSet/>
      <dgm:spPr/>
      <dgm:t>
        <a:bodyPr/>
        <a:lstStyle/>
        <a:p>
          <a:r>
            <a:rPr lang="de-DE" dirty="0"/>
            <a:t>ga_graphics_end_frame</a:t>
          </a:r>
          <a:endParaRPr lang="en-US" dirty="0"/>
        </a:p>
      </dgm:t>
    </dgm:pt>
    <dgm:pt modelId="{551BBCCC-31E7-4904-A9FC-1DEB4F39BE0F}" type="parTrans" cxnId="{EA16E4CE-4F5E-4669-BC2A-9E886BF0DCB8}">
      <dgm:prSet/>
      <dgm:spPr/>
      <dgm:t>
        <a:bodyPr/>
        <a:lstStyle/>
        <a:p>
          <a:endParaRPr lang="de-DE"/>
        </a:p>
      </dgm:t>
    </dgm:pt>
    <dgm:pt modelId="{618E669B-CB37-49F3-B8DD-6C762F411CE7}" type="sibTrans" cxnId="{EA16E4CE-4F5E-4669-BC2A-9E886BF0DCB8}">
      <dgm:prSet/>
      <dgm:spPr/>
      <dgm:t>
        <a:bodyPr/>
        <a:lstStyle/>
        <a:p>
          <a:endParaRPr lang="de-DE"/>
        </a:p>
      </dgm:t>
    </dgm:pt>
    <dgm:pt modelId="{5A65B765-3D21-485E-9D9B-18AFD9ED28E3}">
      <dgm:prSet/>
      <dgm:spPr/>
      <dgm:t>
        <a:bodyPr/>
        <a:lstStyle/>
        <a:p>
          <a:r>
            <a:rPr lang="en-US" dirty="0"/>
            <a:t>Color</a:t>
          </a:r>
        </a:p>
      </dgm:t>
    </dgm:pt>
    <dgm:pt modelId="{9AB8C038-FB1B-4C08-8624-50869F8358A2}" type="parTrans" cxnId="{9093C22A-85D9-4542-8854-4FA5DA587891}">
      <dgm:prSet/>
      <dgm:spPr/>
      <dgm:t>
        <a:bodyPr/>
        <a:lstStyle/>
        <a:p>
          <a:endParaRPr lang="de-DE"/>
        </a:p>
      </dgm:t>
    </dgm:pt>
    <dgm:pt modelId="{C7EBF681-7A72-4D19-9DA6-E81C83F26195}" type="sibTrans" cxnId="{9093C22A-85D9-4542-8854-4FA5DA587891}">
      <dgm:prSet/>
      <dgm:spPr/>
      <dgm:t>
        <a:bodyPr/>
        <a:lstStyle/>
        <a:p>
          <a:endParaRPr lang="de-DE"/>
        </a:p>
      </dgm:t>
    </dgm:pt>
    <dgm:pt modelId="{D703B683-AA6B-47BD-8824-8DBA532474F1}">
      <dgm:prSet/>
      <dgm:spPr/>
      <dgm:t>
        <a:bodyPr/>
        <a:lstStyle/>
        <a:p>
          <a:r>
            <a:rPr lang="de-DE" dirty="0"/>
            <a:t>ga_graphics_color_rgb</a:t>
          </a:r>
          <a:endParaRPr lang="en-US" dirty="0"/>
        </a:p>
      </dgm:t>
    </dgm:pt>
    <dgm:pt modelId="{08147C92-6EA4-4D47-82F3-876ED4EB3825}" type="parTrans" cxnId="{FCC9CAC1-E2F0-4922-B6EC-33D451A82006}">
      <dgm:prSet/>
      <dgm:spPr/>
      <dgm:t>
        <a:bodyPr/>
        <a:lstStyle/>
        <a:p>
          <a:endParaRPr lang="de-DE"/>
        </a:p>
      </dgm:t>
    </dgm:pt>
    <dgm:pt modelId="{3210AA48-D1A7-42C0-AA73-A268B56CD9A9}" type="sibTrans" cxnId="{FCC9CAC1-E2F0-4922-B6EC-33D451A82006}">
      <dgm:prSet/>
      <dgm:spPr/>
      <dgm:t>
        <a:bodyPr/>
        <a:lstStyle/>
        <a:p>
          <a:endParaRPr lang="de-DE"/>
        </a:p>
      </dgm:t>
    </dgm:pt>
    <dgm:pt modelId="{BE960B0F-F305-413E-A9D7-3B7FDC0E808D}">
      <dgm:prSet/>
      <dgm:spPr/>
      <dgm:t>
        <a:bodyPr/>
        <a:lstStyle/>
        <a:p>
          <a:r>
            <a:rPr lang="en-US" dirty="0"/>
            <a:t>ga_graphics_color_rgb_float</a:t>
          </a:r>
        </a:p>
      </dgm:t>
    </dgm:pt>
    <dgm:pt modelId="{C6456FF1-476E-4EED-BC54-FCC78FC925C5}" type="parTrans" cxnId="{71757E57-D54A-4C28-A76E-0A068FB71111}">
      <dgm:prSet/>
      <dgm:spPr/>
      <dgm:t>
        <a:bodyPr/>
        <a:lstStyle/>
        <a:p>
          <a:endParaRPr lang="de-DE"/>
        </a:p>
      </dgm:t>
    </dgm:pt>
    <dgm:pt modelId="{C29B4E59-FF8C-4FBD-9586-4BB79689908D}" type="sibTrans" cxnId="{71757E57-D54A-4C28-A76E-0A068FB71111}">
      <dgm:prSet/>
      <dgm:spPr/>
      <dgm:t>
        <a:bodyPr/>
        <a:lstStyle/>
        <a:p>
          <a:endParaRPr lang="de-DE"/>
        </a:p>
      </dgm:t>
    </dgm:pt>
    <dgm:pt modelId="{DC50F3ED-10B8-4D6B-92B1-523105B4C25A}">
      <dgm:prSet/>
      <dgm:spPr/>
      <dgm:t>
        <a:bodyPr/>
        <a:lstStyle/>
        <a:p>
          <a:r>
            <a:rPr lang="de-DE" dirty="0"/>
            <a:t>ga_graphics_color_rgba</a:t>
          </a:r>
          <a:endParaRPr lang="en-US" dirty="0"/>
        </a:p>
      </dgm:t>
    </dgm:pt>
    <dgm:pt modelId="{C16527FA-28E7-4B35-A157-FD5F2C3B778E}" type="parTrans" cxnId="{4C0FB03C-8AB5-4CEF-9511-D935F9B77218}">
      <dgm:prSet/>
      <dgm:spPr/>
      <dgm:t>
        <a:bodyPr/>
        <a:lstStyle/>
        <a:p>
          <a:endParaRPr lang="de-DE"/>
        </a:p>
      </dgm:t>
    </dgm:pt>
    <dgm:pt modelId="{3E7AADDE-03B1-475E-93BE-6FBE56E3E4C3}" type="sibTrans" cxnId="{4C0FB03C-8AB5-4CEF-9511-D935F9B77218}">
      <dgm:prSet/>
      <dgm:spPr/>
      <dgm:t>
        <a:bodyPr/>
        <a:lstStyle/>
        <a:p>
          <a:endParaRPr lang="de-DE"/>
        </a:p>
      </dgm:t>
    </dgm:pt>
    <dgm:pt modelId="{1F6D6AAE-1DF1-403C-AE46-14A8A27607C0}">
      <dgm:prSet/>
      <dgm:spPr/>
      <dgm:t>
        <a:bodyPr/>
        <a:lstStyle/>
        <a:p>
          <a:r>
            <a:rPr lang="en-US" dirty="0"/>
            <a:t>ga_graphics_color_rgba_float</a:t>
          </a:r>
        </a:p>
      </dgm:t>
    </dgm:pt>
    <dgm:pt modelId="{D0AD4729-3566-4B9A-A6EC-C82DE50B1053}" type="parTrans" cxnId="{0A3E0017-DAB1-4B5F-B479-256BA2E88C6E}">
      <dgm:prSet/>
      <dgm:spPr/>
      <dgm:t>
        <a:bodyPr/>
        <a:lstStyle/>
        <a:p>
          <a:endParaRPr lang="de-DE"/>
        </a:p>
      </dgm:t>
    </dgm:pt>
    <dgm:pt modelId="{21C89CF3-0AD3-4761-A614-203362FB6B41}" type="sibTrans" cxnId="{0A3E0017-DAB1-4B5F-B479-256BA2E88C6E}">
      <dgm:prSet/>
      <dgm:spPr/>
      <dgm:t>
        <a:bodyPr/>
        <a:lstStyle/>
        <a:p>
          <a:endParaRPr lang="de-DE"/>
        </a:p>
      </dgm:t>
    </dgm:pt>
    <dgm:pt modelId="{76A65CBC-F6B6-4B9C-8766-892E424CAF97}">
      <dgm:prSet/>
      <dgm:spPr/>
      <dgm:t>
        <a:bodyPr/>
        <a:lstStyle/>
        <a:p>
          <a:r>
            <a:rPr lang="de-DE" dirty="0"/>
            <a:t>ga_input_destroy</a:t>
          </a:r>
          <a:endParaRPr lang="en-US" dirty="0"/>
        </a:p>
      </dgm:t>
    </dgm:pt>
    <dgm:pt modelId="{5C49F17B-6ED5-4CCD-97CA-8D6278BE5535}" type="parTrans" cxnId="{C668384D-901E-486B-8E5C-78BD181BB99D}">
      <dgm:prSet/>
      <dgm:spPr/>
      <dgm:t>
        <a:bodyPr/>
        <a:lstStyle/>
        <a:p>
          <a:endParaRPr lang="de-DE"/>
        </a:p>
      </dgm:t>
    </dgm:pt>
    <dgm:pt modelId="{16A01DBE-6878-422B-9FB7-AA8F9354EEF4}" type="sibTrans" cxnId="{C668384D-901E-486B-8E5C-78BD181BB99D}">
      <dgm:prSet/>
      <dgm:spPr/>
      <dgm:t>
        <a:bodyPr/>
        <a:lstStyle/>
        <a:p>
          <a:endParaRPr lang="de-DE"/>
        </a:p>
      </dgm:t>
    </dgm:pt>
    <dgm:pt modelId="{CAEE3000-9E80-4AED-AEFD-31B6F1E1CD17}">
      <dgm:prSet/>
      <dgm:spPr/>
      <dgm:t>
        <a:bodyPr/>
        <a:lstStyle/>
        <a:p>
          <a:r>
            <a:rPr lang="de-DE" dirty="0"/>
            <a:t>ga_input_update</a:t>
          </a:r>
          <a:endParaRPr lang="en-US" dirty="0"/>
        </a:p>
      </dgm:t>
    </dgm:pt>
    <dgm:pt modelId="{FCDDDD6C-5C24-47D0-9BD2-76462CDEC6A7}" type="parTrans" cxnId="{7F02263C-8E8B-4DD3-9F38-FF9D2A51D3FB}">
      <dgm:prSet/>
      <dgm:spPr/>
      <dgm:t>
        <a:bodyPr/>
        <a:lstStyle/>
        <a:p>
          <a:endParaRPr lang="de-DE"/>
        </a:p>
      </dgm:t>
    </dgm:pt>
    <dgm:pt modelId="{DAF270BF-5D2E-4649-B6D4-36023AF9150F}" type="sibTrans" cxnId="{7F02263C-8E8B-4DD3-9F38-FF9D2A51D3FB}">
      <dgm:prSet/>
      <dgm:spPr/>
      <dgm:t>
        <a:bodyPr/>
        <a:lstStyle/>
        <a:p>
          <a:endParaRPr lang="de-DE"/>
        </a:p>
      </dgm:t>
    </dgm:pt>
    <dgm:pt modelId="{0FF355B0-4879-4A65-AB8E-5E36E3CC9C64}">
      <dgm:prSet/>
      <dgm:spPr/>
      <dgm:t>
        <a:bodyPr/>
        <a:lstStyle/>
        <a:p>
          <a:r>
            <a:rPr lang="de-DE" dirty="0"/>
            <a:t>ga_input_get_mouse_delta_x</a:t>
          </a:r>
          <a:endParaRPr lang="en-US" dirty="0"/>
        </a:p>
      </dgm:t>
    </dgm:pt>
    <dgm:pt modelId="{294DDFFF-C638-4A02-B9CE-2EEE5F998204}" type="parTrans" cxnId="{B3DE2B2B-E237-4974-BF72-0BA904A93319}">
      <dgm:prSet/>
      <dgm:spPr/>
      <dgm:t>
        <a:bodyPr/>
        <a:lstStyle/>
        <a:p>
          <a:endParaRPr lang="de-DE"/>
        </a:p>
      </dgm:t>
    </dgm:pt>
    <dgm:pt modelId="{2E29D3AD-2090-42DC-AA0C-6AF1E31E7748}" type="sibTrans" cxnId="{B3DE2B2B-E237-4974-BF72-0BA904A93319}">
      <dgm:prSet/>
      <dgm:spPr/>
      <dgm:t>
        <a:bodyPr/>
        <a:lstStyle/>
        <a:p>
          <a:endParaRPr lang="de-DE"/>
        </a:p>
      </dgm:t>
    </dgm:pt>
    <dgm:pt modelId="{F0D0CD5E-BA93-4954-8D25-0658FDA32F88}">
      <dgm:prSet/>
      <dgm:spPr/>
      <dgm:t>
        <a:bodyPr/>
        <a:lstStyle/>
        <a:p>
          <a:r>
            <a:rPr lang="de-DE" dirty="0"/>
            <a:t>ga_input_get_mouse_delta_y</a:t>
          </a:r>
          <a:endParaRPr lang="en-US" dirty="0"/>
        </a:p>
      </dgm:t>
    </dgm:pt>
    <dgm:pt modelId="{9A78DF27-3D89-4BA8-8D19-3108BDC137E3}" type="parTrans" cxnId="{E31B1A6C-788A-48A4-887E-45DD5CC3DF24}">
      <dgm:prSet/>
      <dgm:spPr/>
      <dgm:t>
        <a:bodyPr/>
        <a:lstStyle/>
        <a:p>
          <a:endParaRPr lang="de-DE"/>
        </a:p>
      </dgm:t>
    </dgm:pt>
    <dgm:pt modelId="{A9BA08BF-F3D8-44F8-83E4-5CEB6BD65368}" type="sibTrans" cxnId="{E31B1A6C-788A-48A4-887E-45DD5CC3DF24}">
      <dgm:prSet/>
      <dgm:spPr/>
      <dgm:t>
        <a:bodyPr/>
        <a:lstStyle/>
        <a:p>
          <a:endParaRPr lang="de-DE"/>
        </a:p>
      </dgm:t>
    </dgm:pt>
    <dgm:pt modelId="{DC09567E-F566-4909-912E-0BC150FF44E4}">
      <dgm:prSet/>
      <dgm:spPr/>
      <dgm:t>
        <a:bodyPr/>
        <a:lstStyle/>
        <a:p>
          <a:r>
            <a:rPr lang="en-US" dirty="0"/>
            <a:t>ga_input_get_mouse_position_x</a:t>
          </a:r>
        </a:p>
      </dgm:t>
    </dgm:pt>
    <dgm:pt modelId="{BF31252F-FC6B-4662-8268-E98D32ED6160}" type="parTrans" cxnId="{929ADEE1-2846-48D6-BBDB-6B0B3976F230}">
      <dgm:prSet/>
      <dgm:spPr/>
      <dgm:t>
        <a:bodyPr/>
        <a:lstStyle/>
        <a:p>
          <a:endParaRPr lang="de-DE"/>
        </a:p>
      </dgm:t>
    </dgm:pt>
    <dgm:pt modelId="{F485A44D-2225-421C-8C83-9F430AF746FE}" type="sibTrans" cxnId="{929ADEE1-2846-48D6-BBDB-6B0B3976F230}">
      <dgm:prSet/>
      <dgm:spPr/>
      <dgm:t>
        <a:bodyPr/>
        <a:lstStyle/>
        <a:p>
          <a:endParaRPr lang="de-DE"/>
        </a:p>
      </dgm:t>
    </dgm:pt>
    <dgm:pt modelId="{0191980A-B19F-4F1A-B84E-A9EF4628774B}">
      <dgm:prSet/>
      <dgm:spPr/>
      <dgm:t>
        <a:bodyPr/>
        <a:lstStyle/>
        <a:p>
          <a:r>
            <a:rPr lang="en-US" dirty="0"/>
            <a:t>ga_input_get_mouse_position_y</a:t>
          </a:r>
        </a:p>
      </dgm:t>
    </dgm:pt>
    <dgm:pt modelId="{3138E687-AF5D-4A22-A3BA-8A262870E140}" type="parTrans" cxnId="{33DFDF32-87F3-4BCF-A899-339FF7D2EE2B}">
      <dgm:prSet/>
      <dgm:spPr/>
      <dgm:t>
        <a:bodyPr/>
        <a:lstStyle/>
        <a:p>
          <a:endParaRPr lang="de-DE"/>
        </a:p>
      </dgm:t>
    </dgm:pt>
    <dgm:pt modelId="{35970FEF-CDC4-4F25-86E5-3457912825A8}" type="sibTrans" cxnId="{33DFDF32-87F3-4BCF-A899-339FF7D2EE2B}">
      <dgm:prSet/>
      <dgm:spPr/>
      <dgm:t>
        <a:bodyPr/>
        <a:lstStyle/>
        <a:p>
          <a:endParaRPr lang="de-DE"/>
        </a:p>
      </dgm:t>
    </dgm:pt>
    <dgm:pt modelId="{321A5397-6CA1-43CC-BE10-1732A96A03E1}">
      <dgm:prSet/>
      <dgm:spPr/>
      <dgm:t>
        <a:bodyPr/>
        <a:lstStyle/>
        <a:p>
          <a:r>
            <a:rPr lang="en-US" dirty="0"/>
            <a:t>ga_input_is_mouse_button_down</a:t>
          </a:r>
        </a:p>
      </dgm:t>
    </dgm:pt>
    <dgm:pt modelId="{B47D37B1-2426-4C1D-AA82-6DB895695CFD}" type="parTrans" cxnId="{6B7E2AE7-4E35-45E5-A56B-781E7244194A}">
      <dgm:prSet/>
      <dgm:spPr/>
      <dgm:t>
        <a:bodyPr/>
        <a:lstStyle/>
        <a:p>
          <a:endParaRPr lang="de-DE"/>
        </a:p>
      </dgm:t>
    </dgm:pt>
    <dgm:pt modelId="{B628B178-2FA7-46F1-854F-7AC2DF4C9925}" type="sibTrans" cxnId="{6B7E2AE7-4E35-45E5-A56B-781E7244194A}">
      <dgm:prSet/>
      <dgm:spPr/>
      <dgm:t>
        <a:bodyPr/>
        <a:lstStyle/>
        <a:p>
          <a:endParaRPr lang="de-DE"/>
        </a:p>
      </dgm:t>
    </dgm:pt>
    <dgm:pt modelId="{3256DA46-ED61-427A-A3E6-F2E5BEFC76D9}">
      <dgm:prSet/>
      <dgm:spPr/>
      <dgm:t>
        <a:bodyPr/>
        <a:lstStyle/>
        <a:p>
          <a:r>
            <a:rPr lang="en-US" dirty="0"/>
            <a:t>ga_input_is_mouse_button_up</a:t>
          </a:r>
        </a:p>
      </dgm:t>
    </dgm:pt>
    <dgm:pt modelId="{CB12A482-6652-43B8-8227-2BAA3ECCB518}" type="parTrans" cxnId="{28EE6E6D-642D-4589-B1AB-C875094D2195}">
      <dgm:prSet/>
      <dgm:spPr/>
      <dgm:t>
        <a:bodyPr/>
        <a:lstStyle/>
        <a:p>
          <a:endParaRPr lang="de-DE"/>
        </a:p>
      </dgm:t>
    </dgm:pt>
    <dgm:pt modelId="{3BDC71A2-212D-4F81-B5E6-6E1E5050085B}" type="sibTrans" cxnId="{28EE6E6D-642D-4589-B1AB-C875094D2195}">
      <dgm:prSet/>
      <dgm:spPr/>
      <dgm:t>
        <a:bodyPr/>
        <a:lstStyle/>
        <a:p>
          <a:endParaRPr lang="de-DE"/>
        </a:p>
      </dgm:t>
    </dgm:pt>
    <dgm:pt modelId="{F6DCB35A-6D03-4856-9D57-2A2191C9593D}">
      <dgm:prSet/>
      <dgm:spPr/>
      <dgm:t>
        <a:bodyPr/>
        <a:lstStyle/>
        <a:p>
          <a:r>
            <a:rPr lang="en-US" dirty="0"/>
            <a:t>ga_input_was_mouse_button_pressed</a:t>
          </a:r>
        </a:p>
      </dgm:t>
    </dgm:pt>
    <dgm:pt modelId="{BAACFFBF-54D6-4AB7-9861-7DF3F3D194DB}" type="parTrans" cxnId="{09F95FE6-85D4-454A-A5A2-6F0FED7B09DC}">
      <dgm:prSet/>
      <dgm:spPr/>
      <dgm:t>
        <a:bodyPr/>
        <a:lstStyle/>
        <a:p>
          <a:endParaRPr lang="de-DE"/>
        </a:p>
      </dgm:t>
    </dgm:pt>
    <dgm:pt modelId="{1824428E-51D6-4054-87EE-F7B15538E42F}" type="sibTrans" cxnId="{09F95FE6-85D4-454A-A5A2-6F0FED7B09DC}">
      <dgm:prSet/>
      <dgm:spPr/>
      <dgm:t>
        <a:bodyPr/>
        <a:lstStyle/>
        <a:p>
          <a:endParaRPr lang="de-DE"/>
        </a:p>
      </dgm:t>
    </dgm:pt>
    <dgm:pt modelId="{CCC99F12-5AAE-44B8-BABB-DF95A9122BF1}">
      <dgm:prSet/>
      <dgm:spPr/>
      <dgm:t>
        <a:bodyPr/>
        <a:lstStyle/>
        <a:p>
          <a:r>
            <a:rPr lang="en-US" dirty="0"/>
            <a:t>ga_input_was_mouse_button_released</a:t>
          </a:r>
        </a:p>
      </dgm:t>
    </dgm:pt>
    <dgm:pt modelId="{F8B70EC1-92A1-49BF-89E9-F8CBA7AF525C}" type="parTrans" cxnId="{1297CBC8-24FD-4B1B-9CC5-E98CA4D0E348}">
      <dgm:prSet/>
      <dgm:spPr/>
      <dgm:t>
        <a:bodyPr/>
        <a:lstStyle/>
        <a:p>
          <a:endParaRPr lang="de-DE"/>
        </a:p>
      </dgm:t>
    </dgm:pt>
    <dgm:pt modelId="{0B5271A0-8A74-4709-AE73-0F70342E3320}" type="sibTrans" cxnId="{1297CBC8-24FD-4B1B-9CC5-E98CA4D0E348}">
      <dgm:prSet/>
      <dgm:spPr/>
      <dgm:t>
        <a:bodyPr/>
        <a:lstStyle/>
        <a:p>
          <a:endParaRPr lang="de-DE"/>
        </a:p>
      </dgm:t>
    </dgm:pt>
    <dgm:pt modelId="{3F6DD915-D42D-4E86-89BA-4EAA027F54DC}">
      <dgm:prSet/>
      <dgm:spPr/>
      <dgm:t>
        <a:bodyPr/>
        <a:lstStyle/>
        <a:p>
          <a:r>
            <a:rPr lang="de-DE" dirty="0"/>
            <a:t>ga_sound_destroy</a:t>
          </a:r>
          <a:endParaRPr lang="en-US" dirty="0"/>
        </a:p>
      </dgm:t>
    </dgm:pt>
    <dgm:pt modelId="{C2E483DD-3A82-4D89-A8AE-53143A4F777E}" type="parTrans" cxnId="{86E3F010-8949-4C6C-966F-1D6DD003CAF5}">
      <dgm:prSet/>
      <dgm:spPr/>
      <dgm:t>
        <a:bodyPr/>
        <a:lstStyle/>
        <a:p>
          <a:endParaRPr lang="de-DE"/>
        </a:p>
      </dgm:t>
    </dgm:pt>
    <dgm:pt modelId="{AC006B11-64EE-4116-99F4-61A1A9F71F53}" type="sibTrans" cxnId="{86E3F010-8949-4C6C-966F-1D6DD003CAF5}">
      <dgm:prSet/>
      <dgm:spPr/>
      <dgm:t>
        <a:bodyPr/>
        <a:lstStyle/>
        <a:p>
          <a:endParaRPr lang="de-DE"/>
        </a:p>
      </dgm:t>
    </dgm:pt>
    <dgm:pt modelId="{32F9F7EE-46D1-409C-9FD1-889547F220D8}">
      <dgm:prSet/>
      <dgm:spPr/>
      <dgm:t>
        <a:bodyPr/>
        <a:lstStyle/>
        <a:p>
          <a:r>
            <a:rPr lang="de-DE" dirty="0"/>
            <a:t>ga_sound_load_file</a:t>
          </a:r>
          <a:endParaRPr lang="en-US" dirty="0"/>
        </a:p>
      </dgm:t>
    </dgm:pt>
    <dgm:pt modelId="{CB1EF6E8-FD21-40DA-9562-CDB3A845AB55}" type="parTrans" cxnId="{455B1093-7904-47C7-9249-C7682C259A3B}">
      <dgm:prSet/>
      <dgm:spPr/>
      <dgm:t>
        <a:bodyPr/>
        <a:lstStyle/>
        <a:p>
          <a:endParaRPr lang="de-DE"/>
        </a:p>
      </dgm:t>
    </dgm:pt>
    <dgm:pt modelId="{CE1ECA2E-838E-4BFA-93F5-6EF3EBEC1D1A}" type="sibTrans" cxnId="{455B1093-7904-47C7-9249-C7682C259A3B}">
      <dgm:prSet/>
      <dgm:spPr/>
      <dgm:t>
        <a:bodyPr/>
        <a:lstStyle/>
        <a:p>
          <a:endParaRPr lang="de-DE"/>
        </a:p>
      </dgm:t>
    </dgm:pt>
    <dgm:pt modelId="{433ACB85-E781-43AF-995D-1799D59ADBB9}">
      <dgm:prSet/>
      <dgm:spPr/>
      <dgm:t>
        <a:bodyPr/>
        <a:lstStyle/>
        <a:p>
          <a:r>
            <a:rPr lang="de-DE" dirty="0"/>
            <a:t>ga_sound_free_file</a:t>
          </a:r>
          <a:endParaRPr lang="en-US" dirty="0"/>
        </a:p>
      </dgm:t>
    </dgm:pt>
    <dgm:pt modelId="{D2262993-C227-4866-92E1-FC1A3E5EE49D}" type="parTrans" cxnId="{387F359B-840B-4DDD-85E9-298F8E687B20}">
      <dgm:prSet/>
      <dgm:spPr/>
      <dgm:t>
        <a:bodyPr/>
        <a:lstStyle/>
        <a:p>
          <a:endParaRPr lang="de-DE"/>
        </a:p>
      </dgm:t>
    </dgm:pt>
    <dgm:pt modelId="{308B1CE3-7AAF-4308-A6CD-2A9C44DEFA66}" type="sibTrans" cxnId="{387F359B-840B-4DDD-85E9-298F8E687B20}">
      <dgm:prSet/>
      <dgm:spPr/>
      <dgm:t>
        <a:bodyPr/>
        <a:lstStyle/>
        <a:p>
          <a:endParaRPr lang="de-DE"/>
        </a:p>
      </dgm:t>
    </dgm:pt>
    <dgm:pt modelId="{84209039-3F69-474F-8993-13EA3F64DF77}">
      <dgm:prSet/>
      <dgm:spPr/>
      <dgm:t>
        <a:bodyPr/>
        <a:lstStyle/>
        <a:p>
          <a:r>
            <a:rPr lang="de-DE" dirty="0"/>
            <a:t>ga_sound_play</a:t>
          </a:r>
          <a:endParaRPr lang="en-US" dirty="0"/>
        </a:p>
      </dgm:t>
    </dgm:pt>
    <dgm:pt modelId="{ED5B4EF7-B655-4E43-9FD9-87B0B3B1E816}" type="parTrans" cxnId="{FD02AA41-BDAE-4F45-98A5-2FB196D051E5}">
      <dgm:prSet/>
      <dgm:spPr/>
      <dgm:t>
        <a:bodyPr/>
        <a:lstStyle/>
        <a:p>
          <a:endParaRPr lang="de-DE"/>
        </a:p>
      </dgm:t>
    </dgm:pt>
    <dgm:pt modelId="{0066B303-4099-4744-8324-D0BBE4EC29F9}" type="sibTrans" cxnId="{FD02AA41-BDAE-4F45-98A5-2FB196D051E5}">
      <dgm:prSet/>
      <dgm:spPr/>
      <dgm:t>
        <a:bodyPr/>
        <a:lstStyle/>
        <a:p>
          <a:endParaRPr lang="de-DE"/>
        </a:p>
      </dgm:t>
    </dgm:pt>
    <dgm:pt modelId="{60F2F241-4B6B-4130-99BB-8084937191D7}" type="pres">
      <dgm:prSet presAssocID="{E939C617-D628-4598-9B3A-80286BACD16A}" presName="linear" presStyleCnt="0">
        <dgm:presLayoutVars>
          <dgm:dir/>
          <dgm:animLvl val="lvl"/>
          <dgm:resizeHandles val="exact"/>
        </dgm:presLayoutVars>
      </dgm:prSet>
      <dgm:spPr/>
    </dgm:pt>
    <dgm:pt modelId="{9A73DB62-715E-463E-B9A8-791919F53FE7}" type="pres">
      <dgm:prSet presAssocID="{A750FE83-80F1-46D9-BD66-40DA87547E09}" presName="parentLin" presStyleCnt="0"/>
      <dgm:spPr/>
    </dgm:pt>
    <dgm:pt modelId="{864E158F-357A-4C38-BC5B-D2D3791494B9}" type="pres">
      <dgm:prSet presAssocID="{A750FE83-80F1-46D9-BD66-40DA87547E09}" presName="parentLeftMargin" presStyleLbl="node1" presStyleIdx="0" presStyleCnt="5"/>
      <dgm:spPr/>
    </dgm:pt>
    <dgm:pt modelId="{20F54C2F-7D64-478F-93DF-D769C18C04EA}" type="pres">
      <dgm:prSet presAssocID="{A750FE83-80F1-46D9-BD66-40DA87547E0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5CEACA5-47BF-4D24-8BE7-D27F6D70029A}" type="pres">
      <dgm:prSet presAssocID="{A750FE83-80F1-46D9-BD66-40DA87547E09}" presName="negativeSpace" presStyleCnt="0"/>
      <dgm:spPr/>
    </dgm:pt>
    <dgm:pt modelId="{AFF328B1-EBAC-42B7-9738-42552823CAD0}" type="pres">
      <dgm:prSet presAssocID="{A750FE83-80F1-46D9-BD66-40DA87547E09}" presName="childText" presStyleLbl="conFgAcc1" presStyleIdx="0" presStyleCnt="5">
        <dgm:presLayoutVars>
          <dgm:bulletEnabled val="1"/>
        </dgm:presLayoutVars>
      </dgm:prSet>
      <dgm:spPr/>
    </dgm:pt>
    <dgm:pt modelId="{FF4E6F40-C83F-4202-BAED-94A5F943E9EA}" type="pres">
      <dgm:prSet presAssocID="{D9BF4E3F-F67E-4558-817C-0A7B599B37B3}" presName="spaceBetweenRectangles" presStyleCnt="0"/>
      <dgm:spPr/>
    </dgm:pt>
    <dgm:pt modelId="{1BEAA6EB-BE93-45D4-8F15-07328653B0B6}" type="pres">
      <dgm:prSet presAssocID="{325EE15D-313F-49D9-8104-0A167B8E799E}" presName="parentLin" presStyleCnt="0"/>
      <dgm:spPr/>
    </dgm:pt>
    <dgm:pt modelId="{21831AEB-D02C-4756-B58F-AEACA12123C0}" type="pres">
      <dgm:prSet presAssocID="{325EE15D-313F-49D9-8104-0A167B8E799E}" presName="parentLeftMargin" presStyleLbl="node1" presStyleIdx="0" presStyleCnt="5"/>
      <dgm:spPr/>
    </dgm:pt>
    <dgm:pt modelId="{0987E649-1710-4F2F-A37E-E31143C9A8D8}" type="pres">
      <dgm:prSet presAssocID="{325EE15D-313F-49D9-8104-0A167B8E799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9DFFDCD-8025-499D-AA59-61774149006A}" type="pres">
      <dgm:prSet presAssocID="{325EE15D-313F-49D9-8104-0A167B8E799E}" presName="negativeSpace" presStyleCnt="0"/>
      <dgm:spPr/>
    </dgm:pt>
    <dgm:pt modelId="{BDC9591C-5927-4139-AA8B-FC41EF21BDEC}" type="pres">
      <dgm:prSet presAssocID="{325EE15D-313F-49D9-8104-0A167B8E799E}" presName="childText" presStyleLbl="conFgAcc1" presStyleIdx="1" presStyleCnt="5">
        <dgm:presLayoutVars>
          <dgm:bulletEnabled val="1"/>
        </dgm:presLayoutVars>
      </dgm:prSet>
      <dgm:spPr/>
    </dgm:pt>
    <dgm:pt modelId="{6FDBB543-F7E8-48CE-AF9D-5B6C39301094}" type="pres">
      <dgm:prSet presAssocID="{7572ACB8-4304-4153-8843-371EE421E372}" presName="spaceBetweenRectangles" presStyleCnt="0"/>
      <dgm:spPr/>
    </dgm:pt>
    <dgm:pt modelId="{E3BA7F16-11D6-483B-85E8-19E89A21BD34}" type="pres">
      <dgm:prSet presAssocID="{5A65B765-3D21-485E-9D9B-18AFD9ED28E3}" presName="parentLin" presStyleCnt="0"/>
      <dgm:spPr/>
    </dgm:pt>
    <dgm:pt modelId="{8D896E63-E620-40B3-9EB5-5E24FDCBB9C2}" type="pres">
      <dgm:prSet presAssocID="{5A65B765-3D21-485E-9D9B-18AFD9ED28E3}" presName="parentLeftMargin" presStyleLbl="node1" presStyleIdx="1" presStyleCnt="5"/>
      <dgm:spPr/>
    </dgm:pt>
    <dgm:pt modelId="{DD11984B-7FA2-4298-9A68-B6756D89F598}" type="pres">
      <dgm:prSet presAssocID="{5A65B765-3D21-485E-9D9B-18AFD9ED28E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ABCDC5B-B40D-4B78-8764-6F6CDB8AEAD5}" type="pres">
      <dgm:prSet presAssocID="{5A65B765-3D21-485E-9D9B-18AFD9ED28E3}" presName="negativeSpace" presStyleCnt="0"/>
      <dgm:spPr/>
    </dgm:pt>
    <dgm:pt modelId="{129E10EF-5D51-4FF3-9A48-80256B8565F9}" type="pres">
      <dgm:prSet presAssocID="{5A65B765-3D21-485E-9D9B-18AFD9ED28E3}" presName="childText" presStyleLbl="conFgAcc1" presStyleIdx="2" presStyleCnt="5">
        <dgm:presLayoutVars>
          <dgm:bulletEnabled val="1"/>
        </dgm:presLayoutVars>
      </dgm:prSet>
      <dgm:spPr/>
    </dgm:pt>
    <dgm:pt modelId="{F63402CA-7077-44CD-8A71-1B71FBCAF5BA}" type="pres">
      <dgm:prSet presAssocID="{C7EBF681-7A72-4D19-9DA6-E81C83F26195}" presName="spaceBetweenRectangles" presStyleCnt="0"/>
      <dgm:spPr/>
    </dgm:pt>
    <dgm:pt modelId="{24D06813-256F-4D42-A157-469390BFE3C6}" type="pres">
      <dgm:prSet presAssocID="{50393EA1-5032-44C3-BE57-699DBBD97D15}" presName="parentLin" presStyleCnt="0"/>
      <dgm:spPr/>
    </dgm:pt>
    <dgm:pt modelId="{3A398D80-EF0B-4979-B0F3-E189CF54BCC0}" type="pres">
      <dgm:prSet presAssocID="{50393EA1-5032-44C3-BE57-699DBBD97D15}" presName="parentLeftMargin" presStyleLbl="node1" presStyleIdx="2" presStyleCnt="5"/>
      <dgm:spPr/>
    </dgm:pt>
    <dgm:pt modelId="{947B36AB-A9FC-46D2-88DB-0198D7B77FC7}" type="pres">
      <dgm:prSet presAssocID="{50393EA1-5032-44C3-BE57-699DBBD97D1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0DCB23E-ED25-4FEF-9D6E-B6EDD1F1FEE5}" type="pres">
      <dgm:prSet presAssocID="{50393EA1-5032-44C3-BE57-699DBBD97D15}" presName="negativeSpace" presStyleCnt="0"/>
      <dgm:spPr/>
    </dgm:pt>
    <dgm:pt modelId="{8A5EA347-53C7-414B-A3F9-0D70ACF3EB52}" type="pres">
      <dgm:prSet presAssocID="{50393EA1-5032-44C3-BE57-699DBBD97D15}" presName="childText" presStyleLbl="conFgAcc1" presStyleIdx="3" presStyleCnt="5">
        <dgm:presLayoutVars>
          <dgm:bulletEnabled val="1"/>
        </dgm:presLayoutVars>
      </dgm:prSet>
      <dgm:spPr/>
    </dgm:pt>
    <dgm:pt modelId="{94ABBAF3-7A04-47C3-9FC7-13C220765789}" type="pres">
      <dgm:prSet presAssocID="{A721F05D-9DD5-475C-91DF-5B80721B4DBF}" presName="spaceBetweenRectangles" presStyleCnt="0"/>
      <dgm:spPr/>
    </dgm:pt>
    <dgm:pt modelId="{0D3F05B8-6DF7-407B-B60C-3FDE455999E2}" type="pres">
      <dgm:prSet presAssocID="{20A430A8-B863-4A21-A857-30465D60BB87}" presName="parentLin" presStyleCnt="0"/>
      <dgm:spPr/>
    </dgm:pt>
    <dgm:pt modelId="{022DA757-5D89-4B98-90F9-0EB788B7B44C}" type="pres">
      <dgm:prSet presAssocID="{20A430A8-B863-4A21-A857-30465D60BB87}" presName="parentLeftMargin" presStyleLbl="node1" presStyleIdx="3" presStyleCnt="5"/>
      <dgm:spPr/>
    </dgm:pt>
    <dgm:pt modelId="{E4D393FC-F47F-4BAA-A1EF-BC9F76F4C584}" type="pres">
      <dgm:prSet presAssocID="{20A430A8-B863-4A21-A857-30465D60BB8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65CEF4E-9BE3-4958-91EA-0D407CB69B8D}" type="pres">
      <dgm:prSet presAssocID="{20A430A8-B863-4A21-A857-30465D60BB87}" presName="negativeSpace" presStyleCnt="0"/>
      <dgm:spPr/>
    </dgm:pt>
    <dgm:pt modelId="{0BC34293-C6BC-4BF2-9533-41886D0AEF34}" type="pres">
      <dgm:prSet presAssocID="{20A430A8-B863-4A21-A857-30465D60BB8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BCAEB01-1011-4909-A829-6ED6AAE459BC}" type="presOf" srcId="{DC50F3ED-10B8-4D6B-92B1-523105B4C25A}" destId="{129E10EF-5D51-4FF3-9A48-80256B8565F9}" srcOrd="0" destOrd="2" presId="urn:microsoft.com/office/officeart/2005/8/layout/list1"/>
    <dgm:cxn modelId="{D8C82A09-9B67-4EAC-9498-0786FC4DA56B}" srcId="{325EE15D-313F-49D9-8104-0A167B8E799E}" destId="{E9A03798-3EF9-40E0-9901-58A3C3BCB847}" srcOrd="3" destOrd="0" parTransId="{0E76F34E-0926-4AE1-A11F-67AFD0B99FAE}" sibTransId="{873687B8-7165-4853-AFD0-ED0A1D7ACCE8}"/>
    <dgm:cxn modelId="{FEC85B10-3B7B-44A8-956A-15689465FCE0}" type="presOf" srcId="{3F6DD915-D42D-4E86-89BA-4EAA027F54DC}" destId="{0BC34293-C6BC-4BF2-9533-41886D0AEF34}" srcOrd="0" destOrd="1" presId="urn:microsoft.com/office/officeart/2005/8/layout/list1"/>
    <dgm:cxn modelId="{78FCE010-8BDA-4759-817E-75E23B84A63D}" type="presOf" srcId="{BE960B0F-F305-413E-A9D7-3B7FDC0E808D}" destId="{129E10EF-5D51-4FF3-9A48-80256B8565F9}" srcOrd="0" destOrd="1" presId="urn:microsoft.com/office/officeart/2005/8/layout/list1"/>
    <dgm:cxn modelId="{86E3F010-8949-4C6C-966F-1D6DD003CAF5}" srcId="{20A430A8-B863-4A21-A857-30465D60BB87}" destId="{3F6DD915-D42D-4E86-89BA-4EAA027F54DC}" srcOrd="1" destOrd="0" parTransId="{C2E483DD-3A82-4D89-A8AE-53143A4F777E}" sibTransId="{AC006B11-64EE-4116-99F4-61A1A9F71F53}"/>
    <dgm:cxn modelId="{EDCA6813-232E-4934-9A7C-813C96100A52}" type="presOf" srcId="{F165E3D2-3E60-473A-9EF7-CE72117C5DC5}" destId="{BDC9591C-5927-4139-AA8B-FC41EF21BDEC}" srcOrd="0" destOrd="8" presId="urn:microsoft.com/office/officeart/2005/8/layout/list1"/>
    <dgm:cxn modelId="{CF73AB15-AC71-40FB-BBC6-0C3452161139}" type="presOf" srcId="{321A5397-6CA1-43CC-BE10-1732A96A03E1}" destId="{8A5EA347-53C7-414B-A3F9-0D70ACF3EB52}" srcOrd="0" destOrd="7" presId="urn:microsoft.com/office/officeart/2005/8/layout/list1"/>
    <dgm:cxn modelId="{0A3E0017-DAB1-4B5F-B479-256BA2E88C6E}" srcId="{5A65B765-3D21-485E-9D9B-18AFD9ED28E3}" destId="{1F6D6AAE-1DF1-403C-AE46-14A8A27607C0}" srcOrd="3" destOrd="0" parTransId="{D0AD4729-3566-4B9A-A6EC-C82DE50B1053}" sibTransId="{21C89CF3-0AD3-4761-A614-203362FB6B41}"/>
    <dgm:cxn modelId="{99ADD91D-186C-4186-835D-B6FA727AACF3}" type="presOf" srcId="{A161CD1B-FF8A-416E-B2F3-CB6CBCD98E22}" destId="{BDC9591C-5927-4139-AA8B-FC41EF21BDEC}" srcOrd="0" destOrd="7" presId="urn:microsoft.com/office/officeart/2005/8/layout/list1"/>
    <dgm:cxn modelId="{7F387720-87BA-448D-A570-23C18DD6973B}" srcId="{50393EA1-5032-44C3-BE57-699DBBD97D15}" destId="{06313D34-21BE-45F5-9FF7-46E8CF17700B}" srcOrd="0" destOrd="0" parTransId="{4FCE4CD8-9B38-4FD4-999C-A7576F6F5E67}" sibTransId="{A2984AE3-D0C6-4BB4-B53E-22258817F5AF}"/>
    <dgm:cxn modelId="{E4BA2021-D84C-4ECD-8001-6CB323F0CAD1}" type="presOf" srcId="{A750FE83-80F1-46D9-BD66-40DA87547E09}" destId="{864E158F-357A-4C38-BC5B-D2D3791494B9}" srcOrd="0" destOrd="0" presId="urn:microsoft.com/office/officeart/2005/8/layout/list1"/>
    <dgm:cxn modelId="{FD1A4622-D0E2-4905-8134-44CBDAE81519}" type="presOf" srcId="{B0F9103E-AAA8-4F95-98DB-107F6490D665}" destId="{BDC9591C-5927-4139-AA8B-FC41EF21BDEC}" srcOrd="0" destOrd="5" presId="urn:microsoft.com/office/officeart/2005/8/layout/list1"/>
    <dgm:cxn modelId="{306B8823-16C3-4D29-9FFF-687DB60B4F4C}" srcId="{E939C617-D628-4598-9B3A-80286BACD16A}" destId="{20A430A8-B863-4A21-A857-30465D60BB87}" srcOrd="4" destOrd="0" parTransId="{6936DD94-DC01-4EAC-A0CC-8EE61B0B69CC}" sibTransId="{9A6A02D6-E1EC-453B-A0F9-26F897266312}"/>
    <dgm:cxn modelId="{7A73D523-2AD4-478D-BB77-3D1E7AAF12C1}" type="presOf" srcId="{20A430A8-B863-4A21-A857-30465D60BB87}" destId="{022DA757-5D89-4B98-90F9-0EB788B7B44C}" srcOrd="0" destOrd="0" presId="urn:microsoft.com/office/officeart/2005/8/layout/list1"/>
    <dgm:cxn modelId="{F65C1A28-AF4E-41BC-9BF1-FBE7DBBF5BE4}" type="presOf" srcId="{84209039-3F69-474F-8993-13EA3F64DF77}" destId="{0BC34293-C6BC-4BF2-9533-41886D0AEF34}" srcOrd="0" destOrd="4" presId="urn:microsoft.com/office/officeart/2005/8/layout/list1"/>
    <dgm:cxn modelId="{9093C22A-85D9-4542-8854-4FA5DA587891}" srcId="{E939C617-D628-4598-9B3A-80286BACD16A}" destId="{5A65B765-3D21-485E-9D9B-18AFD9ED28E3}" srcOrd="2" destOrd="0" parTransId="{9AB8C038-FB1B-4C08-8624-50869F8358A2}" sibTransId="{C7EBF681-7A72-4D19-9DA6-E81C83F26195}"/>
    <dgm:cxn modelId="{7977CC2A-337D-4DB7-939B-6CDEDBDFA9F6}" type="presOf" srcId="{325EE15D-313F-49D9-8104-0A167B8E799E}" destId="{0987E649-1710-4F2F-A37E-E31143C9A8D8}" srcOrd="1" destOrd="0" presId="urn:microsoft.com/office/officeart/2005/8/layout/list1"/>
    <dgm:cxn modelId="{B3DE2B2B-E237-4974-BF72-0BA904A93319}" srcId="{50393EA1-5032-44C3-BE57-699DBBD97D15}" destId="{0FF355B0-4879-4A65-AB8E-5E36E3CC9C64}" srcOrd="3" destOrd="0" parTransId="{294DDFFF-C638-4A02-B9CE-2EEE5F998204}" sibTransId="{2E29D3AD-2090-42DC-AA0C-6AF1E31E7748}"/>
    <dgm:cxn modelId="{603EDB30-C1F0-4E8D-9B10-842444CD70F9}" srcId="{20A430A8-B863-4A21-A857-30465D60BB87}" destId="{3DCCF5D5-A1EC-44EC-83E6-A3264ADFF329}" srcOrd="0" destOrd="0" parTransId="{F243FA6E-A5A9-410E-8ED7-663BE20DFE8B}" sibTransId="{7E2FB3AB-7A6F-48AA-9C1C-FB9127CDA8CC}"/>
    <dgm:cxn modelId="{772FED30-A800-449A-B241-820008F3C69C}" type="presOf" srcId="{3256DA46-ED61-427A-A3E6-F2E5BEFC76D9}" destId="{8A5EA347-53C7-414B-A3F9-0D70ACF3EB52}" srcOrd="0" destOrd="8" presId="urn:microsoft.com/office/officeart/2005/8/layout/list1"/>
    <dgm:cxn modelId="{33DFDF32-87F3-4BCF-A899-339FF7D2EE2B}" srcId="{50393EA1-5032-44C3-BE57-699DBBD97D15}" destId="{0191980A-B19F-4F1A-B84E-A9EF4628774B}" srcOrd="6" destOrd="0" parTransId="{3138E687-AF5D-4A22-A3BA-8A262870E140}" sibTransId="{35970FEF-CDC4-4F25-86E5-3457912825A8}"/>
    <dgm:cxn modelId="{8F947F39-8364-4F1E-8CB5-0045438E985B}" type="presOf" srcId="{325EE15D-313F-49D9-8104-0A167B8E799E}" destId="{21831AEB-D02C-4756-B58F-AEACA12123C0}" srcOrd="0" destOrd="0" presId="urn:microsoft.com/office/officeart/2005/8/layout/list1"/>
    <dgm:cxn modelId="{7F02263C-8E8B-4DD3-9F38-FF9D2A51D3FB}" srcId="{50393EA1-5032-44C3-BE57-699DBBD97D15}" destId="{CAEE3000-9E80-4AED-AEFD-31B6F1E1CD17}" srcOrd="2" destOrd="0" parTransId="{FCDDDD6C-5C24-47D0-9BD2-76462CDEC6A7}" sibTransId="{DAF270BF-5D2E-4649-B6D4-36023AF9150F}"/>
    <dgm:cxn modelId="{4C0FB03C-8AB5-4CEF-9511-D935F9B77218}" srcId="{5A65B765-3D21-485E-9D9B-18AFD9ED28E3}" destId="{DC50F3ED-10B8-4D6B-92B1-523105B4C25A}" srcOrd="2" destOrd="0" parTransId="{C16527FA-28E7-4B35-A157-FD5F2C3B778E}" sibTransId="{3E7AADDE-03B1-475E-93BE-6FBE56E3E4C3}"/>
    <dgm:cxn modelId="{9031E05D-6F25-4DE8-903C-113D942C2CA5}" type="presOf" srcId="{D703B683-AA6B-47BD-8824-8DBA532474F1}" destId="{129E10EF-5D51-4FF3-9A48-80256B8565F9}" srcOrd="0" destOrd="0" presId="urn:microsoft.com/office/officeart/2005/8/layout/list1"/>
    <dgm:cxn modelId="{FD02AA41-BDAE-4F45-98A5-2FB196D051E5}" srcId="{20A430A8-B863-4A21-A857-30465D60BB87}" destId="{84209039-3F69-474F-8993-13EA3F64DF77}" srcOrd="4" destOrd="0" parTransId="{ED5B4EF7-B655-4E43-9FD9-87B0B3B1E816}" sibTransId="{0066B303-4099-4744-8324-D0BBE4EC29F9}"/>
    <dgm:cxn modelId="{03F68045-0E95-496F-A2A9-033FF32B289F}" type="presOf" srcId="{B1CFBE62-3C6D-49EE-9490-539E7837DA54}" destId="{BDC9591C-5927-4139-AA8B-FC41EF21BDEC}" srcOrd="0" destOrd="4" presId="urn:microsoft.com/office/officeart/2005/8/layout/list1"/>
    <dgm:cxn modelId="{3EED5867-0DFA-4C13-BCBB-EE14C4E7B495}" type="presOf" srcId="{CD4AE1DA-2A54-431D-BC1A-8E47C21AFC6E}" destId="{AFF328B1-EBAC-42B7-9738-42552823CAD0}" srcOrd="0" destOrd="1" presId="urn:microsoft.com/office/officeart/2005/8/layout/list1"/>
    <dgm:cxn modelId="{B3F18167-5B96-4D65-A624-AD007D0D8DB1}" srcId="{325EE15D-313F-49D9-8104-0A167B8E799E}" destId="{F190A3AF-3270-45C4-B44D-1A2D30CF3301}" srcOrd="2" destOrd="0" parTransId="{A6D31849-3B5B-4B74-8FC9-AEEF20EB35B3}" sibTransId="{6C0D9FBA-25F2-470B-846F-28207959F291}"/>
    <dgm:cxn modelId="{3850236A-B20D-494B-A3B5-81AA2933C357}" srcId="{325EE15D-313F-49D9-8104-0A167B8E799E}" destId="{B0F9103E-AAA8-4F95-98DB-107F6490D665}" srcOrd="5" destOrd="0" parTransId="{63D00E44-9029-4A55-8859-6192D1638117}" sibTransId="{170715E3-6039-45FE-A099-0D2EA27F4689}"/>
    <dgm:cxn modelId="{E31B1A6C-788A-48A4-887E-45DD5CC3DF24}" srcId="{50393EA1-5032-44C3-BE57-699DBBD97D15}" destId="{F0D0CD5E-BA93-4954-8D25-0658FDA32F88}" srcOrd="4" destOrd="0" parTransId="{9A78DF27-3D89-4BA8-8D19-3108BDC137E3}" sibTransId="{A9BA08BF-F3D8-44F8-83E4-5CEB6BD65368}"/>
    <dgm:cxn modelId="{C668384D-901E-486B-8E5C-78BD181BB99D}" srcId="{50393EA1-5032-44C3-BE57-699DBBD97D15}" destId="{76A65CBC-F6B6-4B9C-8766-892E424CAF97}" srcOrd="1" destOrd="0" parTransId="{5C49F17B-6ED5-4CCD-97CA-8D6278BE5535}" sibTransId="{16A01DBE-6878-422B-9FB7-AA8F9354EEF4}"/>
    <dgm:cxn modelId="{28EE6E6D-642D-4589-B1AB-C875094D2195}" srcId="{50393EA1-5032-44C3-BE57-699DBBD97D15}" destId="{3256DA46-ED61-427A-A3E6-F2E5BEFC76D9}" srcOrd="8" destOrd="0" parTransId="{CB12A482-6652-43B8-8227-2BAA3ECCB518}" sibTransId="{3BDC71A2-212D-4F81-B5E6-6E1E5050085B}"/>
    <dgm:cxn modelId="{0C459D70-57AE-4089-96B1-85BE6CF876A1}" srcId="{E939C617-D628-4598-9B3A-80286BACD16A}" destId="{50393EA1-5032-44C3-BE57-699DBBD97D15}" srcOrd="3" destOrd="0" parTransId="{228B2C62-69A1-4CC3-BDF4-EA0D3AEAAE0C}" sibTransId="{A721F05D-9DD5-475C-91DF-5B80721B4DBF}"/>
    <dgm:cxn modelId="{6362C255-403C-4C5D-9DDC-E4F0468F2B3C}" type="presOf" srcId="{CCC99F12-5AAE-44B8-BABB-DF95A9122BF1}" destId="{8A5EA347-53C7-414B-A3F9-0D70ACF3EB52}" srcOrd="0" destOrd="10" presId="urn:microsoft.com/office/officeart/2005/8/layout/list1"/>
    <dgm:cxn modelId="{71757E57-D54A-4C28-A76E-0A068FB71111}" srcId="{5A65B765-3D21-485E-9D9B-18AFD9ED28E3}" destId="{BE960B0F-F305-413E-A9D7-3B7FDC0E808D}" srcOrd="1" destOrd="0" parTransId="{C6456FF1-476E-4EED-BC54-FCC78FC925C5}" sibTransId="{C29B4E59-FF8C-4FBD-9586-4BB79689908D}"/>
    <dgm:cxn modelId="{E4E45878-54F2-4D36-88F5-16EE2E0476A2}" type="presOf" srcId="{0FF355B0-4879-4A65-AB8E-5E36E3CC9C64}" destId="{8A5EA347-53C7-414B-A3F9-0D70ACF3EB52}" srcOrd="0" destOrd="3" presId="urn:microsoft.com/office/officeart/2005/8/layout/list1"/>
    <dgm:cxn modelId="{5612565A-E716-4C13-BE90-E7284D1CF228}" srcId="{325EE15D-313F-49D9-8104-0A167B8E799E}" destId="{691246C7-863C-4F81-AB77-35B8363D6C3C}" srcOrd="0" destOrd="0" parTransId="{81A4AF54-6FA3-436C-9E79-FB9964F8E24F}" sibTransId="{1ED8F245-CF1A-4CC7-85F0-5CFEA08CDBE0}"/>
    <dgm:cxn modelId="{E4E5A27F-55D5-492C-B67F-120F29A23CC0}" type="presOf" srcId="{918644B8-ECC7-4F2E-ADAA-8017B8AE0043}" destId="{BDC9591C-5927-4139-AA8B-FC41EF21BDEC}" srcOrd="0" destOrd="6" presId="urn:microsoft.com/office/officeart/2005/8/layout/list1"/>
    <dgm:cxn modelId="{FD7EC47F-21DE-45FD-955E-D1CB057A09D9}" type="presOf" srcId="{F0D0CD5E-BA93-4954-8D25-0658FDA32F88}" destId="{8A5EA347-53C7-414B-A3F9-0D70ACF3EB52}" srcOrd="0" destOrd="4" presId="urn:microsoft.com/office/officeart/2005/8/layout/list1"/>
    <dgm:cxn modelId="{CA735B85-DD70-452B-B772-D18026D0DC37}" srcId="{325EE15D-313F-49D9-8104-0A167B8E799E}" destId="{5374AE02-0EB5-448B-8A1E-1020A62FF5DE}" srcOrd="1" destOrd="0" parTransId="{CA68D033-3840-4D53-9CD7-7B1AEB6724EF}" sibTransId="{FF001FE5-549D-474C-B428-B50D95640E8E}"/>
    <dgm:cxn modelId="{9158FA86-E59E-40A9-A1D5-C40901E7419E}" type="presOf" srcId="{50393EA1-5032-44C3-BE57-699DBBD97D15}" destId="{3A398D80-EF0B-4979-B0F3-E189CF54BCC0}" srcOrd="0" destOrd="0" presId="urn:microsoft.com/office/officeart/2005/8/layout/list1"/>
    <dgm:cxn modelId="{0FB6CF92-C56A-45A3-9D1A-F50F23D91E3E}" type="presOf" srcId="{5A65B765-3D21-485E-9D9B-18AFD9ED28E3}" destId="{DD11984B-7FA2-4298-9A68-B6756D89F598}" srcOrd="1" destOrd="0" presId="urn:microsoft.com/office/officeart/2005/8/layout/list1"/>
    <dgm:cxn modelId="{0C22FF92-E9EC-4671-BC13-9F058724FC00}" type="presOf" srcId="{A750FE83-80F1-46D9-BD66-40DA87547E09}" destId="{20F54C2F-7D64-478F-93DF-D769C18C04EA}" srcOrd="1" destOrd="0" presId="urn:microsoft.com/office/officeart/2005/8/layout/list1"/>
    <dgm:cxn modelId="{455B1093-7904-47C7-9249-C7682C259A3B}" srcId="{20A430A8-B863-4A21-A857-30465D60BB87}" destId="{32F9F7EE-46D1-409C-9FD1-889547F220D8}" srcOrd="2" destOrd="0" parTransId="{CB1EF6E8-FD21-40DA-9562-CDB3A845AB55}" sibTransId="{CE1ECA2E-838E-4BFA-93F5-6EF3EBEC1D1A}"/>
    <dgm:cxn modelId="{617A7394-8BA1-41C1-9DCE-091611E1AC56}" type="presOf" srcId="{76A65CBC-F6B6-4B9C-8766-892E424CAF97}" destId="{8A5EA347-53C7-414B-A3F9-0D70ACF3EB52}" srcOrd="0" destOrd="1" presId="urn:microsoft.com/office/officeart/2005/8/layout/list1"/>
    <dgm:cxn modelId="{10B35596-F57D-437E-A220-774872EBBB87}" type="presOf" srcId="{20A430A8-B863-4A21-A857-30465D60BB87}" destId="{E4D393FC-F47F-4BAA-A1EF-BC9F76F4C584}" srcOrd="1" destOrd="0" presId="urn:microsoft.com/office/officeart/2005/8/layout/list1"/>
    <dgm:cxn modelId="{5470CD96-88EB-4E73-960D-7CC272396259}" srcId="{325EE15D-313F-49D9-8104-0A167B8E799E}" destId="{B1CFBE62-3C6D-49EE-9490-539E7837DA54}" srcOrd="4" destOrd="0" parTransId="{5FBEF599-38AB-408A-AA73-2DFD43D89A23}" sibTransId="{B21242F2-E0A8-4423-B065-70D0B9D9D5FD}"/>
    <dgm:cxn modelId="{387F359B-840B-4DDD-85E9-298F8E687B20}" srcId="{20A430A8-B863-4A21-A857-30465D60BB87}" destId="{433ACB85-E781-43AF-995D-1799D59ADBB9}" srcOrd="3" destOrd="0" parTransId="{D2262993-C227-4866-92E1-FC1A3E5EE49D}" sibTransId="{308B1CE3-7AAF-4308-A6CD-2A9C44DEFA66}"/>
    <dgm:cxn modelId="{A16F0C9C-DE92-4573-9516-470AD8FE83AB}" type="presOf" srcId="{E9A03798-3EF9-40E0-9901-58A3C3BCB847}" destId="{BDC9591C-5927-4139-AA8B-FC41EF21BDEC}" srcOrd="0" destOrd="3" presId="urn:microsoft.com/office/officeart/2005/8/layout/list1"/>
    <dgm:cxn modelId="{538F7D9E-1990-44CA-A6E5-A716A33D1CDE}" type="presOf" srcId="{691246C7-863C-4F81-AB77-35B8363D6C3C}" destId="{BDC9591C-5927-4139-AA8B-FC41EF21BDEC}" srcOrd="0" destOrd="0" presId="urn:microsoft.com/office/officeart/2005/8/layout/list1"/>
    <dgm:cxn modelId="{78A28B9F-C385-4B92-AD37-CBADFAC5FD9A}" type="presOf" srcId="{6702004B-07EF-4084-A32F-B064B304712A}" destId="{AFF328B1-EBAC-42B7-9738-42552823CAD0}" srcOrd="0" destOrd="0" presId="urn:microsoft.com/office/officeart/2005/8/layout/list1"/>
    <dgm:cxn modelId="{F6D1CDA6-A5F3-4E4B-8CDF-0C3C50E0165A}" type="presOf" srcId="{E939C617-D628-4598-9B3A-80286BACD16A}" destId="{60F2F241-4B6B-4130-99BB-8084937191D7}" srcOrd="0" destOrd="0" presId="urn:microsoft.com/office/officeart/2005/8/layout/list1"/>
    <dgm:cxn modelId="{47A729AE-47BF-4569-9133-03D86CECBB75}" type="presOf" srcId="{5374AE02-0EB5-448B-8A1E-1020A62FF5DE}" destId="{BDC9591C-5927-4139-AA8B-FC41EF21BDEC}" srcOrd="0" destOrd="1" presId="urn:microsoft.com/office/officeart/2005/8/layout/list1"/>
    <dgm:cxn modelId="{984F85B2-8194-4962-8C7A-7719DBACEB80}" type="presOf" srcId="{5A65B765-3D21-485E-9D9B-18AFD9ED28E3}" destId="{8D896E63-E620-40B3-9EB5-5E24FDCBB9C2}" srcOrd="0" destOrd="0" presId="urn:microsoft.com/office/officeart/2005/8/layout/list1"/>
    <dgm:cxn modelId="{BF4420B7-E979-4EE0-894B-E264EEC1B61D}" type="presOf" srcId="{06313D34-21BE-45F5-9FF7-46E8CF17700B}" destId="{8A5EA347-53C7-414B-A3F9-0D70ACF3EB52}" srcOrd="0" destOrd="0" presId="urn:microsoft.com/office/officeart/2005/8/layout/list1"/>
    <dgm:cxn modelId="{768A55B9-2E32-4BB8-912F-1967AB7B13E0}" type="presOf" srcId="{32F9F7EE-46D1-409C-9FD1-889547F220D8}" destId="{0BC34293-C6BC-4BF2-9533-41886D0AEF34}" srcOrd="0" destOrd="2" presId="urn:microsoft.com/office/officeart/2005/8/layout/list1"/>
    <dgm:cxn modelId="{BDB23CBC-12A9-4EE8-802E-65F354808239}" srcId="{325EE15D-313F-49D9-8104-0A167B8E799E}" destId="{F165E3D2-3E60-473A-9EF7-CE72117C5DC5}" srcOrd="8" destOrd="0" parTransId="{2FC32772-5AF9-4A4A-9E04-25E1C2D6CEB5}" sibTransId="{52167882-7EEA-486E-B388-DA7EA0ACCB70}"/>
    <dgm:cxn modelId="{FCC9CAC1-E2F0-4922-B6EC-33D451A82006}" srcId="{5A65B765-3D21-485E-9D9B-18AFD9ED28E3}" destId="{D703B683-AA6B-47BD-8824-8DBA532474F1}" srcOrd="0" destOrd="0" parTransId="{08147C92-6EA4-4D47-82F3-876ED4EB3825}" sibTransId="{3210AA48-D1A7-42C0-AA73-A268B56CD9A9}"/>
    <dgm:cxn modelId="{B950DFC2-DD9A-4D3F-9220-2445A592EC69}" srcId="{A750FE83-80F1-46D9-BD66-40DA87547E09}" destId="{CD4AE1DA-2A54-431D-BC1A-8E47C21AFC6E}" srcOrd="1" destOrd="0" parTransId="{0B8C125F-1093-4B90-B415-76A69403472F}" sibTransId="{7C86CB32-95FB-413D-87D5-D24833FDD36D}"/>
    <dgm:cxn modelId="{9C84E4C2-42E3-4F7B-9B53-EE9F9CABFA7C}" type="presOf" srcId="{D9B2F1A1-71AD-4E45-A9F1-C97162E01FB4}" destId="{AFF328B1-EBAC-42B7-9738-42552823CAD0}" srcOrd="0" destOrd="2" presId="urn:microsoft.com/office/officeart/2005/8/layout/list1"/>
    <dgm:cxn modelId="{AD0CD7C4-BC3C-4C95-9664-72BF19432CFA}" srcId="{E939C617-D628-4598-9B3A-80286BACD16A}" destId="{A750FE83-80F1-46D9-BD66-40DA87547E09}" srcOrd="0" destOrd="0" parTransId="{E82DE312-CB2A-4921-8CBD-5FFFC8366EDD}" sibTransId="{D9BF4E3F-F67E-4558-817C-0A7B599B37B3}"/>
    <dgm:cxn modelId="{1297CBC8-24FD-4B1B-9CC5-E98CA4D0E348}" srcId="{50393EA1-5032-44C3-BE57-699DBBD97D15}" destId="{CCC99F12-5AAE-44B8-BABB-DF95A9122BF1}" srcOrd="10" destOrd="0" parTransId="{F8B70EC1-92A1-49BF-89E9-F8CBA7AF525C}" sibTransId="{0B5271A0-8A74-4709-AE73-0F70342E3320}"/>
    <dgm:cxn modelId="{EA16E4CE-4F5E-4669-BC2A-9E886BF0DCB8}" srcId="{325EE15D-313F-49D9-8104-0A167B8E799E}" destId="{0B674297-A289-42D9-879A-8F4D732C955A}" srcOrd="9" destOrd="0" parTransId="{551BBCCC-31E7-4904-A9FC-1DEB4F39BE0F}" sibTransId="{618E669B-CB37-49F3-B8DD-6C762F411CE7}"/>
    <dgm:cxn modelId="{94B8A1D0-4748-4388-9665-0574D31A05BE}" type="presOf" srcId="{DC09567E-F566-4909-912E-0BC150FF44E4}" destId="{8A5EA347-53C7-414B-A3F9-0D70ACF3EB52}" srcOrd="0" destOrd="5" presId="urn:microsoft.com/office/officeart/2005/8/layout/list1"/>
    <dgm:cxn modelId="{B410B5D4-FCC1-4B7F-ADC5-32AAD84BAD78}" srcId="{A750FE83-80F1-46D9-BD66-40DA87547E09}" destId="{D9B2F1A1-71AD-4E45-A9F1-C97162E01FB4}" srcOrd="2" destOrd="0" parTransId="{9C19D115-9F19-46AA-9D43-00F5B91C7582}" sibTransId="{9FD9C1E9-8084-4813-BB29-837A11D5D2F6}"/>
    <dgm:cxn modelId="{138688D7-EF7A-4F21-85FD-A2EA3D19A7A2}" type="presOf" srcId="{50393EA1-5032-44C3-BE57-699DBBD97D15}" destId="{947B36AB-A9FC-46D2-88DB-0198D7B77FC7}" srcOrd="1" destOrd="0" presId="urn:microsoft.com/office/officeart/2005/8/layout/list1"/>
    <dgm:cxn modelId="{9D3611DA-FF32-4A40-B74E-F3A4074EE243}" type="presOf" srcId="{0191980A-B19F-4F1A-B84E-A9EF4628774B}" destId="{8A5EA347-53C7-414B-A3F9-0D70ACF3EB52}" srcOrd="0" destOrd="6" presId="urn:microsoft.com/office/officeart/2005/8/layout/list1"/>
    <dgm:cxn modelId="{564FEDDB-A23E-403C-AAAF-AFF0FDCE3FE4}" type="presOf" srcId="{0B674297-A289-42D9-879A-8F4D732C955A}" destId="{BDC9591C-5927-4139-AA8B-FC41EF21BDEC}" srcOrd="0" destOrd="9" presId="urn:microsoft.com/office/officeart/2005/8/layout/list1"/>
    <dgm:cxn modelId="{0B8C0ADC-2C38-422B-99DB-3D4E49940E70}" type="presOf" srcId="{CAEE3000-9E80-4AED-AEFD-31B6F1E1CD17}" destId="{8A5EA347-53C7-414B-A3F9-0D70ACF3EB52}" srcOrd="0" destOrd="2" presId="urn:microsoft.com/office/officeart/2005/8/layout/list1"/>
    <dgm:cxn modelId="{3F6A89DF-13EC-4BD3-B677-80CC3374B436}" srcId="{A750FE83-80F1-46D9-BD66-40DA87547E09}" destId="{6702004B-07EF-4084-A32F-B064B304712A}" srcOrd="0" destOrd="0" parTransId="{EDF5FC53-1C79-4958-B8D7-262E14FF9BE1}" sibTransId="{D30A6230-0C8C-4D71-A476-ECDF50B86549}"/>
    <dgm:cxn modelId="{1549AFDF-6321-4C37-8C38-E0E83B702FF0}" type="presOf" srcId="{1F6D6AAE-1DF1-403C-AE46-14A8A27607C0}" destId="{129E10EF-5D51-4FF3-9A48-80256B8565F9}" srcOrd="0" destOrd="3" presId="urn:microsoft.com/office/officeart/2005/8/layout/list1"/>
    <dgm:cxn modelId="{09F50DE0-4FEE-4C75-BC24-7077B725057B}" type="presOf" srcId="{F6DCB35A-6D03-4856-9D57-2A2191C9593D}" destId="{8A5EA347-53C7-414B-A3F9-0D70ACF3EB52}" srcOrd="0" destOrd="9" presId="urn:microsoft.com/office/officeart/2005/8/layout/list1"/>
    <dgm:cxn modelId="{929ADEE1-2846-48D6-BBDB-6B0B3976F230}" srcId="{50393EA1-5032-44C3-BE57-699DBBD97D15}" destId="{DC09567E-F566-4909-912E-0BC150FF44E4}" srcOrd="5" destOrd="0" parTransId="{BF31252F-FC6B-4662-8268-E98D32ED6160}" sibTransId="{F485A44D-2225-421C-8C83-9F430AF746FE}"/>
    <dgm:cxn modelId="{09F95FE6-85D4-454A-A5A2-6F0FED7B09DC}" srcId="{50393EA1-5032-44C3-BE57-699DBBD97D15}" destId="{F6DCB35A-6D03-4856-9D57-2A2191C9593D}" srcOrd="9" destOrd="0" parTransId="{BAACFFBF-54D6-4AB7-9861-7DF3F3D194DB}" sibTransId="{1824428E-51D6-4054-87EE-F7B15538E42F}"/>
    <dgm:cxn modelId="{6B7E2AE7-4E35-45E5-A56B-781E7244194A}" srcId="{50393EA1-5032-44C3-BE57-699DBBD97D15}" destId="{321A5397-6CA1-43CC-BE10-1732A96A03E1}" srcOrd="7" destOrd="0" parTransId="{B47D37B1-2426-4C1D-AA82-6DB895695CFD}" sibTransId="{B628B178-2FA7-46F1-854F-7AC2DF4C9925}"/>
    <dgm:cxn modelId="{0DF259EE-C3F9-44ED-9C4A-59B9AF1EC613}" type="presOf" srcId="{3DCCF5D5-A1EC-44EC-83E6-A3264ADFF329}" destId="{0BC34293-C6BC-4BF2-9533-41886D0AEF34}" srcOrd="0" destOrd="0" presId="urn:microsoft.com/office/officeart/2005/8/layout/list1"/>
    <dgm:cxn modelId="{EDEF42F4-2E98-4BDB-930E-24DC7F9C0AF7}" srcId="{325EE15D-313F-49D9-8104-0A167B8E799E}" destId="{A161CD1B-FF8A-416E-B2F3-CB6CBCD98E22}" srcOrd="7" destOrd="0" parTransId="{BB66B612-523B-44E8-ACB4-B3062DF1CE9B}" sibTransId="{105C0BDF-DA80-4CE7-B560-2CAD0377FD34}"/>
    <dgm:cxn modelId="{30E1E8FA-894D-46D3-A5D4-1496139FBB8A}" srcId="{325EE15D-313F-49D9-8104-0A167B8E799E}" destId="{918644B8-ECC7-4F2E-ADAA-8017B8AE0043}" srcOrd="6" destOrd="0" parTransId="{06192E6A-65CF-4D73-B965-119B24D9FA1E}" sibTransId="{2519553D-2C6E-4198-B308-0A9DC96819C3}"/>
    <dgm:cxn modelId="{9AF104FB-692E-4EE1-A8A3-990B51772B82}" srcId="{E939C617-D628-4598-9B3A-80286BACD16A}" destId="{325EE15D-313F-49D9-8104-0A167B8E799E}" srcOrd="1" destOrd="0" parTransId="{520D6C64-7A8F-438E-BEA1-51213700A052}" sibTransId="{7572ACB8-4304-4153-8843-371EE421E372}"/>
    <dgm:cxn modelId="{67A952FC-D209-4A0D-8FCA-04924CB5CD7D}" type="presOf" srcId="{F190A3AF-3270-45C4-B44D-1A2D30CF3301}" destId="{BDC9591C-5927-4139-AA8B-FC41EF21BDEC}" srcOrd="0" destOrd="2" presId="urn:microsoft.com/office/officeart/2005/8/layout/list1"/>
    <dgm:cxn modelId="{4817CCFC-9D6C-44D2-86F2-05E011DB720E}" type="presOf" srcId="{433ACB85-E781-43AF-995D-1799D59ADBB9}" destId="{0BC34293-C6BC-4BF2-9533-41886D0AEF34}" srcOrd="0" destOrd="3" presId="urn:microsoft.com/office/officeart/2005/8/layout/list1"/>
    <dgm:cxn modelId="{407B09BA-796A-4F3E-9805-A6C3892EE1D0}" type="presParOf" srcId="{60F2F241-4B6B-4130-99BB-8084937191D7}" destId="{9A73DB62-715E-463E-B9A8-791919F53FE7}" srcOrd="0" destOrd="0" presId="urn:microsoft.com/office/officeart/2005/8/layout/list1"/>
    <dgm:cxn modelId="{289AC216-C856-4661-A3ED-C7FCF5E2E3A7}" type="presParOf" srcId="{9A73DB62-715E-463E-B9A8-791919F53FE7}" destId="{864E158F-357A-4C38-BC5B-D2D3791494B9}" srcOrd="0" destOrd="0" presId="urn:microsoft.com/office/officeart/2005/8/layout/list1"/>
    <dgm:cxn modelId="{74E90173-2F22-4C7B-A60B-4535F48A6E36}" type="presParOf" srcId="{9A73DB62-715E-463E-B9A8-791919F53FE7}" destId="{20F54C2F-7D64-478F-93DF-D769C18C04EA}" srcOrd="1" destOrd="0" presId="urn:microsoft.com/office/officeart/2005/8/layout/list1"/>
    <dgm:cxn modelId="{0396B40E-0588-4D52-BB41-E83BCD41440A}" type="presParOf" srcId="{60F2F241-4B6B-4130-99BB-8084937191D7}" destId="{85CEACA5-47BF-4D24-8BE7-D27F6D70029A}" srcOrd="1" destOrd="0" presId="urn:microsoft.com/office/officeart/2005/8/layout/list1"/>
    <dgm:cxn modelId="{A7BF4DBF-444D-4390-8E72-15CCB434EE17}" type="presParOf" srcId="{60F2F241-4B6B-4130-99BB-8084937191D7}" destId="{AFF328B1-EBAC-42B7-9738-42552823CAD0}" srcOrd="2" destOrd="0" presId="urn:microsoft.com/office/officeart/2005/8/layout/list1"/>
    <dgm:cxn modelId="{5CB589F0-2952-4BF8-925B-B2269412EFAC}" type="presParOf" srcId="{60F2F241-4B6B-4130-99BB-8084937191D7}" destId="{FF4E6F40-C83F-4202-BAED-94A5F943E9EA}" srcOrd="3" destOrd="0" presId="urn:microsoft.com/office/officeart/2005/8/layout/list1"/>
    <dgm:cxn modelId="{314FD942-BB47-4FD7-83A5-3D88754B1886}" type="presParOf" srcId="{60F2F241-4B6B-4130-99BB-8084937191D7}" destId="{1BEAA6EB-BE93-45D4-8F15-07328653B0B6}" srcOrd="4" destOrd="0" presId="urn:microsoft.com/office/officeart/2005/8/layout/list1"/>
    <dgm:cxn modelId="{6BAB063A-FAAB-4526-8F9D-F71290255DE2}" type="presParOf" srcId="{1BEAA6EB-BE93-45D4-8F15-07328653B0B6}" destId="{21831AEB-D02C-4756-B58F-AEACA12123C0}" srcOrd="0" destOrd="0" presId="urn:microsoft.com/office/officeart/2005/8/layout/list1"/>
    <dgm:cxn modelId="{97A3EE93-1EA3-4D15-96F5-E5EC6B95BBD8}" type="presParOf" srcId="{1BEAA6EB-BE93-45D4-8F15-07328653B0B6}" destId="{0987E649-1710-4F2F-A37E-E31143C9A8D8}" srcOrd="1" destOrd="0" presId="urn:microsoft.com/office/officeart/2005/8/layout/list1"/>
    <dgm:cxn modelId="{3EC43E60-AE51-4841-89E3-79B5EB834AE0}" type="presParOf" srcId="{60F2F241-4B6B-4130-99BB-8084937191D7}" destId="{89DFFDCD-8025-499D-AA59-61774149006A}" srcOrd="5" destOrd="0" presId="urn:microsoft.com/office/officeart/2005/8/layout/list1"/>
    <dgm:cxn modelId="{5B734D93-25BD-496D-888F-D140D04551A8}" type="presParOf" srcId="{60F2F241-4B6B-4130-99BB-8084937191D7}" destId="{BDC9591C-5927-4139-AA8B-FC41EF21BDEC}" srcOrd="6" destOrd="0" presId="urn:microsoft.com/office/officeart/2005/8/layout/list1"/>
    <dgm:cxn modelId="{2A621268-B802-4CC0-B041-2B8CAFBD9935}" type="presParOf" srcId="{60F2F241-4B6B-4130-99BB-8084937191D7}" destId="{6FDBB543-F7E8-48CE-AF9D-5B6C39301094}" srcOrd="7" destOrd="0" presId="urn:microsoft.com/office/officeart/2005/8/layout/list1"/>
    <dgm:cxn modelId="{0EBD9BAB-054F-455A-AE93-16A36039DE9A}" type="presParOf" srcId="{60F2F241-4B6B-4130-99BB-8084937191D7}" destId="{E3BA7F16-11D6-483B-85E8-19E89A21BD34}" srcOrd="8" destOrd="0" presId="urn:microsoft.com/office/officeart/2005/8/layout/list1"/>
    <dgm:cxn modelId="{C7DB5A65-9C4A-4827-8D30-CF7CD669CEF9}" type="presParOf" srcId="{E3BA7F16-11D6-483B-85E8-19E89A21BD34}" destId="{8D896E63-E620-40B3-9EB5-5E24FDCBB9C2}" srcOrd="0" destOrd="0" presId="urn:microsoft.com/office/officeart/2005/8/layout/list1"/>
    <dgm:cxn modelId="{73F368FF-4A49-42FB-AFFD-5963525985E8}" type="presParOf" srcId="{E3BA7F16-11D6-483B-85E8-19E89A21BD34}" destId="{DD11984B-7FA2-4298-9A68-B6756D89F598}" srcOrd="1" destOrd="0" presId="urn:microsoft.com/office/officeart/2005/8/layout/list1"/>
    <dgm:cxn modelId="{66A24222-9E36-439B-A0BA-F0D4C7241ECE}" type="presParOf" srcId="{60F2F241-4B6B-4130-99BB-8084937191D7}" destId="{5ABCDC5B-B40D-4B78-8764-6F6CDB8AEAD5}" srcOrd="9" destOrd="0" presId="urn:microsoft.com/office/officeart/2005/8/layout/list1"/>
    <dgm:cxn modelId="{6792937E-D79E-4767-BA1F-797205864017}" type="presParOf" srcId="{60F2F241-4B6B-4130-99BB-8084937191D7}" destId="{129E10EF-5D51-4FF3-9A48-80256B8565F9}" srcOrd="10" destOrd="0" presId="urn:microsoft.com/office/officeart/2005/8/layout/list1"/>
    <dgm:cxn modelId="{A0AC7878-7C1F-4EBF-A721-2FCC4359A6E5}" type="presParOf" srcId="{60F2F241-4B6B-4130-99BB-8084937191D7}" destId="{F63402CA-7077-44CD-8A71-1B71FBCAF5BA}" srcOrd="11" destOrd="0" presId="urn:microsoft.com/office/officeart/2005/8/layout/list1"/>
    <dgm:cxn modelId="{1C7B021D-64AE-4761-B160-2C24B4370E03}" type="presParOf" srcId="{60F2F241-4B6B-4130-99BB-8084937191D7}" destId="{24D06813-256F-4D42-A157-469390BFE3C6}" srcOrd="12" destOrd="0" presId="urn:microsoft.com/office/officeart/2005/8/layout/list1"/>
    <dgm:cxn modelId="{C0569425-36AE-4996-ABCD-E78C91985964}" type="presParOf" srcId="{24D06813-256F-4D42-A157-469390BFE3C6}" destId="{3A398D80-EF0B-4979-B0F3-E189CF54BCC0}" srcOrd="0" destOrd="0" presId="urn:microsoft.com/office/officeart/2005/8/layout/list1"/>
    <dgm:cxn modelId="{3581DEFE-8C6D-4DAB-8C9B-14839A46EE46}" type="presParOf" srcId="{24D06813-256F-4D42-A157-469390BFE3C6}" destId="{947B36AB-A9FC-46D2-88DB-0198D7B77FC7}" srcOrd="1" destOrd="0" presId="urn:microsoft.com/office/officeart/2005/8/layout/list1"/>
    <dgm:cxn modelId="{926DB9BC-B980-4B0A-AB50-47AE5A8B298B}" type="presParOf" srcId="{60F2F241-4B6B-4130-99BB-8084937191D7}" destId="{B0DCB23E-ED25-4FEF-9D6E-B6EDD1F1FEE5}" srcOrd="13" destOrd="0" presId="urn:microsoft.com/office/officeart/2005/8/layout/list1"/>
    <dgm:cxn modelId="{E82D3D2B-BC28-4ACF-93B8-AFD79790FEF6}" type="presParOf" srcId="{60F2F241-4B6B-4130-99BB-8084937191D7}" destId="{8A5EA347-53C7-414B-A3F9-0D70ACF3EB52}" srcOrd="14" destOrd="0" presId="urn:microsoft.com/office/officeart/2005/8/layout/list1"/>
    <dgm:cxn modelId="{9CD08AB6-E738-4513-BEF6-040C8FB21658}" type="presParOf" srcId="{60F2F241-4B6B-4130-99BB-8084937191D7}" destId="{94ABBAF3-7A04-47C3-9FC7-13C220765789}" srcOrd="15" destOrd="0" presId="urn:microsoft.com/office/officeart/2005/8/layout/list1"/>
    <dgm:cxn modelId="{6744A6E5-B4AA-4410-AAD3-B44B4069AC1C}" type="presParOf" srcId="{60F2F241-4B6B-4130-99BB-8084937191D7}" destId="{0D3F05B8-6DF7-407B-B60C-3FDE455999E2}" srcOrd="16" destOrd="0" presId="urn:microsoft.com/office/officeart/2005/8/layout/list1"/>
    <dgm:cxn modelId="{5EAFBA6E-C63F-4F92-9299-F51B9B8C2A6D}" type="presParOf" srcId="{0D3F05B8-6DF7-407B-B60C-3FDE455999E2}" destId="{022DA757-5D89-4B98-90F9-0EB788B7B44C}" srcOrd="0" destOrd="0" presId="urn:microsoft.com/office/officeart/2005/8/layout/list1"/>
    <dgm:cxn modelId="{2FC06D11-B881-4080-97AC-26B2DE99580B}" type="presParOf" srcId="{0D3F05B8-6DF7-407B-B60C-3FDE455999E2}" destId="{E4D393FC-F47F-4BAA-A1EF-BC9F76F4C584}" srcOrd="1" destOrd="0" presId="urn:microsoft.com/office/officeart/2005/8/layout/list1"/>
    <dgm:cxn modelId="{DC015F17-A018-43CD-A73F-629BDA2E97F3}" type="presParOf" srcId="{60F2F241-4B6B-4130-99BB-8084937191D7}" destId="{C65CEF4E-9BE3-4958-91EA-0D407CB69B8D}" srcOrd="17" destOrd="0" presId="urn:microsoft.com/office/officeart/2005/8/layout/list1"/>
    <dgm:cxn modelId="{7FC52BCC-D5E1-49F3-B83B-AF1E4975A762}" type="presParOf" srcId="{60F2F241-4B6B-4130-99BB-8084937191D7}" destId="{0BC34293-C6BC-4BF2-9533-41886D0AEF3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2C446-4BEF-4E13-886E-BD3188CDA82B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6837A-C402-4976-B387-8CE439E24393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54766-B37F-4D5A-959A-978D05B5E468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Performance</a:t>
          </a:r>
          <a:endParaRPr lang="en-US" sz="2200" kern="1200" dirty="0"/>
        </a:p>
      </dsp:txBody>
      <dsp:txXfrm>
        <a:off x="1209819" y="2066"/>
        <a:ext cx="5418984" cy="1047462"/>
      </dsp:txXfrm>
    </dsp:sp>
    <dsp:sp modelId="{2667A173-DFDE-4A86-B4B8-C2387D6A019B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BABCC-8FC7-435C-BA2E-FD2648AB782A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D11D2-EC8C-409D-BDB4-D2104207F1A8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Plattformunabhängig</a:t>
          </a:r>
          <a:endParaRPr lang="en-US" sz="2200" kern="1200" dirty="0"/>
        </a:p>
      </dsp:txBody>
      <dsp:txXfrm>
        <a:off x="1209819" y="1311395"/>
        <a:ext cx="5418984" cy="1047462"/>
      </dsp:txXfrm>
    </dsp:sp>
    <dsp:sp modelId="{839AFE9A-2D84-4A25-80F4-88210A606487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F1B4E-3981-48F5-AA76-7564D2EE213E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A6E14-A495-4578-82FC-8284CA0928D7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Effizient</a:t>
          </a:r>
          <a:endParaRPr lang="en-US" sz="2200" kern="1200" dirty="0"/>
        </a:p>
      </dsp:txBody>
      <dsp:txXfrm>
        <a:off x="1209819" y="2620723"/>
        <a:ext cx="5418984" cy="1047462"/>
      </dsp:txXfrm>
    </dsp:sp>
    <dsp:sp modelId="{628A1510-52CB-49B2-BE35-1B5F8BC4E04C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531DC-1C6B-41AD-9D3C-D3F2010D4D28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4599B-8879-4BD7-B7F9-3ACABB8B10D6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Lesbarkeit</a:t>
          </a:r>
          <a:endParaRPr lang="en-US" sz="2200" kern="1200" dirty="0"/>
        </a:p>
      </dsp:txBody>
      <dsp:txXfrm>
        <a:off x="1209819" y="3930051"/>
        <a:ext cx="5418984" cy="1047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1FD55-ADE1-4F54-9FF9-3A4D7DA00FDB}">
      <dsp:nvSpPr>
        <dsp:cNvPr id="0" name=""/>
        <dsp:cNvSpPr/>
      </dsp:nvSpPr>
      <dsp:spPr>
        <a:xfrm>
          <a:off x="0" y="333141"/>
          <a:ext cx="9618133" cy="167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291592" rIns="74647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Benutzte das gegebene Framework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noProof="0" dirty="0"/>
            <a:t>Mit</a:t>
          </a:r>
          <a:r>
            <a:rPr lang="en-US" sz="1400" kern="1200" dirty="0"/>
            <a:t> Maus </a:t>
          </a:r>
          <a:r>
            <a:rPr lang="de-DE" sz="1400" kern="1200" noProof="0" dirty="0"/>
            <a:t>Steuerung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noProof="0" dirty="0"/>
            <a:t>Beispiel</a:t>
          </a:r>
          <a:r>
            <a:rPr lang="en-US" sz="1400" kern="1200" dirty="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Pong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Tetris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Space Invaders</a:t>
          </a:r>
        </a:p>
      </dsp:txBody>
      <dsp:txXfrm>
        <a:off x="0" y="333141"/>
        <a:ext cx="9618133" cy="1675800"/>
      </dsp:txXfrm>
    </dsp:sp>
    <dsp:sp modelId="{77D90B26-A1E4-4D3F-A497-327A9AAA4587}">
      <dsp:nvSpPr>
        <dsp:cNvPr id="0" name=""/>
        <dsp:cNvSpPr/>
      </dsp:nvSpPr>
      <dsp:spPr>
        <a:xfrm>
          <a:off x="480906" y="126501"/>
          <a:ext cx="6732693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Erstelle ein einfaches Spiel</a:t>
          </a:r>
          <a:endParaRPr lang="en-US" sz="1400" kern="1200" dirty="0"/>
        </a:p>
      </dsp:txBody>
      <dsp:txXfrm>
        <a:off x="501081" y="146676"/>
        <a:ext cx="6692343" cy="372930"/>
      </dsp:txXfrm>
    </dsp:sp>
    <dsp:sp modelId="{C7CBC733-C067-4062-88DC-F24E24E578F0}">
      <dsp:nvSpPr>
        <dsp:cNvPr id="0" name=""/>
        <dsp:cNvSpPr/>
      </dsp:nvSpPr>
      <dsp:spPr>
        <a:xfrm>
          <a:off x="0" y="2291181"/>
          <a:ext cx="9618133" cy="167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1931520"/>
              <a:satOff val="0"/>
              <a:lumOff val="-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291592" rIns="74647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Einfache C API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Vier grundlegende Systeme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Timer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Graphics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Input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Sound</a:t>
          </a:r>
          <a:endParaRPr lang="en-US" sz="1400" kern="1200" dirty="0"/>
        </a:p>
      </dsp:txBody>
      <dsp:txXfrm>
        <a:off x="0" y="2291181"/>
        <a:ext cx="9618133" cy="1675800"/>
      </dsp:txXfrm>
    </dsp:sp>
    <dsp:sp modelId="{A8E96AD0-C3D9-412C-BD9A-B1FF90DAA017}">
      <dsp:nvSpPr>
        <dsp:cNvPr id="0" name=""/>
        <dsp:cNvSpPr/>
      </dsp:nvSpPr>
      <dsp:spPr>
        <a:xfrm>
          <a:off x="480906" y="2084541"/>
          <a:ext cx="6732693" cy="413280"/>
        </a:xfrm>
        <a:prstGeom prst="roundRect">
          <a:avLst/>
        </a:prstGeom>
        <a:solidFill>
          <a:schemeClr val="accent5">
            <a:hueOff val="-1931520"/>
            <a:satOff val="0"/>
            <a:lumOff val="-5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Framework</a:t>
          </a:r>
          <a:endParaRPr lang="en-US" sz="1400" kern="1200" dirty="0"/>
        </a:p>
      </dsp:txBody>
      <dsp:txXfrm>
        <a:off x="501081" y="2104716"/>
        <a:ext cx="6692343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328B1-EBAC-42B7-9738-42552823CAD0}">
      <dsp:nvSpPr>
        <dsp:cNvPr id="0" name=""/>
        <dsp:cNvSpPr/>
      </dsp:nvSpPr>
      <dsp:spPr>
        <a:xfrm>
          <a:off x="0" y="226664"/>
          <a:ext cx="6628804" cy="652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187452" rIns="514469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ga_timer_create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ga_timer_destroy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ga_timer_get</a:t>
          </a:r>
          <a:endParaRPr lang="en-US" sz="900" kern="1200" dirty="0"/>
        </a:p>
      </dsp:txBody>
      <dsp:txXfrm>
        <a:off x="0" y="226664"/>
        <a:ext cx="6628804" cy="652050"/>
      </dsp:txXfrm>
    </dsp:sp>
    <dsp:sp modelId="{20F54C2F-7D64-478F-93DF-D769C18C04EA}">
      <dsp:nvSpPr>
        <dsp:cNvPr id="0" name=""/>
        <dsp:cNvSpPr/>
      </dsp:nvSpPr>
      <dsp:spPr>
        <a:xfrm>
          <a:off x="331440" y="93824"/>
          <a:ext cx="4640162" cy="2656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900" kern="1200" noProof="0" dirty="0"/>
            <a:t>Timer</a:t>
          </a:r>
        </a:p>
      </dsp:txBody>
      <dsp:txXfrm>
        <a:off x="344409" y="106793"/>
        <a:ext cx="4614224" cy="239742"/>
      </dsp:txXfrm>
    </dsp:sp>
    <dsp:sp modelId="{BDC9591C-5927-4139-AA8B-FC41EF21BDEC}">
      <dsp:nvSpPr>
        <dsp:cNvPr id="0" name=""/>
        <dsp:cNvSpPr/>
      </dsp:nvSpPr>
      <dsp:spPr>
        <a:xfrm>
          <a:off x="0" y="1060154"/>
          <a:ext cx="6628804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187452" rIns="514469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ga_graphics_create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ga_graphics_destroy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ga_graphics_is_window_open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ga_graphics_get_back_buffer_width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ga_graphics_get_back_buffer_height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ga_graphics_begin_frame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ga_graphics_clear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ga_graphics_draw_rect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ga_graphics_draw_triangle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ga_graphics_end_frame</a:t>
          </a:r>
          <a:endParaRPr lang="en-US" sz="900" kern="1200" dirty="0"/>
        </a:p>
      </dsp:txBody>
      <dsp:txXfrm>
        <a:off x="0" y="1060154"/>
        <a:ext cx="6628804" cy="1644300"/>
      </dsp:txXfrm>
    </dsp:sp>
    <dsp:sp modelId="{0987E649-1710-4F2F-A37E-E31143C9A8D8}">
      <dsp:nvSpPr>
        <dsp:cNvPr id="0" name=""/>
        <dsp:cNvSpPr/>
      </dsp:nvSpPr>
      <dsp:spPr>
        <a:xfrm>
          <a:off x="331440" y="927314"/>
          <a:ext cx="4640162" cy="2656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900" kern="1200" dirty="0"/>
            <a:t>Graphics</a:t>
          </a:r>
          <a:endParaRPr lang="en-US" sz="900" kern="1200" dirty="0"/>
        </a:p>
      </dsp:txBody>
      <dsp:txXfrm>
        <a:off x="344409" y="940283"/>
        <a:ext cx="4614224" cy="239742"/>
      </dsp:txXfrm>
    </dsp:sp>
    <dsp:sp modelId="{129E10EF-5D51-4FF3-9A48-80256B8565F9}">
      <dsp:nvSpPr>
        <dsp:cNvPr id="0" name=""/>
        <dsp:cNvSpPr/>
      </dsp:nvSpPr>
      <dsp:spPr>
        <a:xfrm>
          <a:off x="0" y="2885894"/>
          <a:ext cx="6628804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187452" rIns="514469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ga_graphics_color_rgb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ga_graphics_color_rgb_float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ga_graphics_color_rgba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ga_graphics_color_rgba_float</a:t>
          </a:r>
        </a:p>
      </dsp:txBody>
      <dsp:txXfrm>
        <a:off x="0" y="2885894"/>
        <a:ext cx="6628804" cy="793800"/>
      </dsp:txXfrm>
    </dsp:sp>
    <dsp:sp modelId="{DD11984B-7FA2-4298-9A68-B6756D89F598}">
      <dsp:nvSpPr>
        <dsp:cNvPr id="0" name=""/>
        <dsp:cNvSpPr/>
      </dsp:nvSpPr>
      <dsp:spPr>
        <a:xfrm>
          <a:off x="331440" y="2753055"/>
          <a:ext cx="4640162" cy="2656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Color</a:t>
          </a:r>
        </a:p>
      </dsp:txBody>
      <dsp:txXfrm>
        <a:off x="344409" y="2766024"/>
        <a:ext cx="4614224" cy="239742"/>
      </dsp:txXfrm>
    </dsp:sp>
    <dsp:sp modelId="{8A5EA347-53C7-414B-A3F9-0D70ACF3EB52}">
      <dsp:nvSpPr>
        <dsp:cNvPr id="0" name=""/>
        <dsp:cNvSpPr/>
      </dsp:nvSpPr>
      <dsp:spPr>
        <a:xfrm>
          <a:off x="0" y="3861135"/>
          <a:ext cx="6628804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187452" rIns="514469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ga_input_create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ga_input_destroy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ga_input_update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ga_input_get_mouse_delta_x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ga_input_get_mouse_delta_y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ga_input_get_mouse_position_x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ga_input_get_mouse_position_y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ga_input_is_mouse_button_down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ga_input_is_mouse_button_up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ga_input_was_mouse_button_pressed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ga_input_was_mouse_button_released</a:t>
          </a:r>
        </a:p>
      </dsp:txBody>
      <dsp:txXfrm>
        <a:off x="0" y="3861135"/>
        <a:ext cx="6628804" cy="1786050"/>
      </dsp:txXfrm>
    </dsp:sp>
    <dsp:sp modelId="{947B36AB-A9FC-46D2-88DB-0198D7B77FC7}">
      <dsp:nvSpPr>
        <dsp:cNvPr id="0" name=""/>
        <dsp:cNvSpPr/>
      </dsp:nvSpPr>
      <dsp:spPr>
        <a:xfrm>
          <a:off x="331440" y="3728295"/>
          <a:ext cx="4640162" cy="2656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900" kern="1200" dirty="0"/>
            <a:t>Input</a:t>
          </a:r>
          <a:endParaRPr lang="en-US" sz="900" kern="1200" dirty="0"/>
        </a:p>
      </dsp:txBody>
      <dsp:txXfrm>
        <a:off x="344409" y="3741264"/>
        <a:ext cx="4614224" cy="239742"/>
      </dsp:txXfrm>
    </dsp:sp>
    <dsp:sp modelId="{0BC34293-C6BC-4BF2-9533-41886D0AEF34}">
      <dsp:nvSpPr>
        <dsp:cNvPr id="0" name=""/>
        <dsp:cNvSpPr/>
      </dsp:nvSpPr>
      <dsp:spPr>
        <a:xfrm>
          <a:off x="0" y="5828625"/>
          <a:ext cx="6628804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187452" rIns="514469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ga_sound_create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ga_sound_destroy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ga_sound_load_file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ga_sound_free_file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kern="1200" dirty="0"/>
            <a:t>ga_sound_play</a:t>
          </a:r>
          <a:endParaRPr lang="en-US" sz="900" kern="1200" dirty="0"/>
        </a:p>
      </dsp:txBody>
      <dsp:txXfrm>
        <a:off x="0" y="5828625"/>
        <a:ext cx="6628804" cy="935550"/>
      </dsp:txXfrm>
    </dsp:sp>
    <dsp:sp modelId="{E4D393FC-F47F-4BAA-A1EF-BC9F76F4C584}">
      <dsp:nvSpPr>
        <dsp:cNvPr id="0" name=""/>
        <dsp:cNvSpPr/>
      </dsp:nvSpPr>
      <dsp:spPr>
        <a:xfrm>
          <a:off x="331440" y="5695785"/>
          <a:ext cx="4640162" cy="2656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900" kern="1200" dirty="0"/>
            <a:t>Sound</a:t>
          </a:r>
          <a:endParaRPr lang="en-US" sz="900" kern="1200" dirty="0"/>
        </a:p>
      </dsp:txBody>
      <dsp:txXfrm>
        <a:off x="344409" y="5708754"/>
        <a:ext cx="4614224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D43B9-03F4-4389-A0A0-65791D18A915}" type="datetimeFigureOut">
              <a:rPr lang="de-DE" smtClean="0"/>
              <a:t>05.05.2020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64143-F13C-4D3D-9EDF-4EC25AC1118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581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Platform</a:t>
            </a:r>
            <a:r>
              <a:rPr lang="de-DE" dirty="0"/>
              <a:t> </a:t>
            </a:r>
            <a:r>
              <a:rPr lang="en-US" noProof="0" dirty="0"/>
              <a:t>features</a:t>
            </a:r>
            <a:r>
              <a:rPr lang="de-DE" dirty="0"/>
              <a:t>: Xbox </a:t>
            </a:r>
            <a:r>
              <a:rPr lang="en-US" noProof="0" dirty="0"/>
              <a:t>One</a:t>
            </a:r>
            <a:r>
              <a:rPr lang="de-DE" dirty="0"/>
              <a:t> ESRAM</a:t>
            </a:r>
          </a:p>
          <a:p>
            <a:r>
              <a:rPr lang="de-DE" dirty="0"/>
              <a:t>Third-Party: z.B. </a:t>
            </a:r>
            <a:r>
              <a:rPr lang="en-US" noProof="0" dirty="0"/>
              <a:t>Scaleform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64143-F13C-4D3D-9EDF-4EC25AC1118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85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Buildzeiten kosten sehr viel Zeit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64143-F13C-4D3D-9EDF-4EC25AC11188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764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schreib Code nur einmal liest ihn aber immer wieder.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64143-F13C-4D3D-9EDF-4EC25AC11188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0838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64143-F13C-4D3D-9EDF-4EC25AC11188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19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553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73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7591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3979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10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5934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7881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471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046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682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604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04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209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048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984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9C50-FE60-4693-A884-4AA1C49898E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547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F9C50-FE60-4693-A884-4AA1C49898E2}" type="datetimeFigureOut">
              <a:rPr lang="LID4096" smtClean="0"/>
              <a:t>05/05/2020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F43F9D-D58E-4491-87FB-0C067300064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428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8949-F995-4613-BB78-4340DD209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CS410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FA1CE-1109-427B-8891-88652AE04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Software Design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996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DCB4D8-307E-4CCF-93F2-243C4947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stellt ihr euch darunter vor?</a:t>
            </a:r>
          </a:p>
        </p:txBody>
      </p:sp>
    </p:spTree>
    <p:extLst>
      <p:ext uri="{BB962C8B-B14F-4D97-AF65-F5344CB8AC3E}">
        <p14:creationId xmlns:p14="http://schemas.microsoft.com/office/powerpoint/2010/main" val="372744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3B30E-8FAC-470F-9A5B-48AA8D23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de-DE" sz="4400" dirty="0"/>
              <a:t>Spiele-Entwicklung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95DF7F-E37F-41B3-AA67-B8899C994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14794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88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5290-B96F-40F5-B93F-0D6EB4BA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Performance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578F8-687B-48A2-A63E-2C9754C37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 jeder Zeile im Hinterkopf behalten</a:t>
            </a:r>
          </a:p>
          <a:p>
            <a:r>
              <a:rPr lang="de-DE" dirty="0">
                <a:solidFill>
                  <a:schemeClr val="bg1"/>
                </a:solidFill>
              </a:rPr>
              <a:t>Nicht jeder hat einen schnellen PC</a:t>
            </a:r>
          </a:p>
          <a:p>
            <a:r>
              <a:rPr lang="de-DE" dirty="0">
                <a:solidFill>
                  <a:schemeClr val="bg1"/>
                </a:solidFill>
              </a:rPr>
              <a:t>Keine </a:t>
            </a:r>
            <a:r>
              <a:rPr lang="en-US" dirty="0">
                <a:solidFill>
                  <a:schemeClr val="bg1"/>
                </a:solidFill>
              </a:rPr>
              <a:t>Exceptions</a:t>
            </a:r>
            <a:r>
              <a:rPr lang="de-DE" dirty="0">
                <a:solidFill>
                  <a:schemeClr val="bg1"/>
                </a:solidFill>
              </a:rPr>
              <a:t> verwenden</a:t>
            </a:r>
          </a:p>
          <a:p>
            <a:r>
              <a:rPr lang="de-DE" dirty="0">
                <a:solidFill>
                  <a:schemeClr val="bg1"/>
                </a:solidFill>
              </a:rPr>
              <a:t>Allokationen im Auge behalten</a:t>
            </a:r>
          </a:p>
          <a:p>
            <a:r>
              <a:rPr lang="de-DE" dirty="0">
                <a:solidFill>
                  <a:schemeClr val="bg1"/>
                </a:solidFill>
              </a:rPr>
              <a:t>Unperformanter Code sollte schwer zu schreiben sein</a:t>
            </a:r>
          </a:p>
          <a:p>
            <a:r>
              <a:rPr lang="de-DE" dirty="0">
                <a:solidFill>
                  <a:schemeClr val="bg1"/>
                </a:solidFill>
              </a:rPr>
              <a:t>Keine STL verwenden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Run">
            <a:extLst>
              <a:ext uri="{FF2B5EF4-FFF2-40B4-BE49-F238E27FC236}">
                <a16:creationId xmlns:a16="http://schemas.microsoft.com/office/drawing/2014/main" id="{E2D28223-6372-4405-AA90-3AC62EED64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2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5290-B96F-40F5-B93F-0D6EB4BA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de-DE" dirty="0">
                <a:solidFill>
                  <a:schemeClr val="bg1"/>
                </a:solidFill>
              </a:rPr>
              <a:t>Plattformunabhängig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578F8-687B-48A2-A63E-2C9754C37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Alle </a:t>
            </a:r>
            <a:r>
              <a:rPr lang="en-US" dirty="0">
                <a:solidFill>
                  <a:schemeClr val="bg1"/>
                </a:solidFill>
              </a:rPr>
              <a:t>Platform</a:t>
            </a:r>
            <a:r>
              <a:rPr lang="de-DE" dirty="0">
                <a:solidFill>
                  <a:schemeClr val="bg1"/>
                </a:solidFill>
              </a:rPr>
              <a:t> APIs abstrahieren</a:t>
            </a:r>
          </a:p>
          <a:p>
            <a:r>
              <a:rPr lang="de-DE" dirty="0">
                <a:solidFill>
                  <a:schemeClr val="bg1"/>
                </a:solidFill>
              </a:rPr>
              <a:t>Begrenzungen und Eigenheiten bewusst sein</a:t>
            </a:r>
          </a:p>
          <a:p>
            <a:r>
              <a:rPr lang="de-DE" dirty="0">
                <a:solidFill>
                  <a:schemeClr val="bg1"/>
                </a:solidFill>
              </a:rPr>
              <a:t>Verschiedene Compiler verhalten sich unterschiedlich</a:t>
            </a:r>
          </a:p>
          <a:p>
            <a:r>
              <a:rPr lang="de-DE" dirty="0">
                <a:solidFill>
                  <a:schemeClr val="bg1"/>
                </a:solidFill>
              </a:rPr>
              <a:t>Nicht zu abhängig von </a:t>
            </a:r>
            <a:r>
              <a:rPr lang="en-US" dirty="0">
                <a:solidFill>
                  <a:schemeClr val="bg1"/>
                </a:solidFill>
              </a:rPr>
              <a:t>third</a:t>
            </a:r>
            <a:r>
              <a:rPr lang="de-DE" dirty="0">
                <a:solidFill>
                  <a:schemeClr val="bg1"/>
                </a:solidFill>
              </a:rPr>
              <a:t>-party Produkten machen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Network">
            <a:extLst>
              <a:ext uri="{FF2B5EF4-FFF2-40B4-BE49-F238E27FC236}">
                <a16:creationId xmlns:a16="http://schemas.microsoft.com/office/drawing/2014/main" id="{E2D28223-6372-4405-AA90-3AC62EED64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16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5290-B96F-40F5-B93F-0D6EB4BA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3300" dirty="0">
                <a:solidFill>
                  <a:schemeClr val="bg1"/>
                </a:solidFill>
              </a:rPr>
              <a:t>Effizient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578F8-687B-48A2-A63E-2C9754C37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Gute Balance zwischen Arbeitsaufwand und Schnellen Iterationszeiten finden</a:t>
            </a:r>
          </a:p>
          <a:p>
            <a:r>
              <a:rPr lang="de-DE" dirty="0">
                <a:solidFill>
                  <a:schemeClr val="bg1"/>
                </a:solidFill>
              </a:rPr>
              <a:t>Keine STL oder Boot verwenden um Kompilierzeit zu sparen</a:t>
            </a:r>
          </a:p>
          <a:p>
            <a:r>
              <a:rPr lang="de-DE" dirty="0">
                <a:solidFill>
                  <a:schemeClr val="bg1"/>
                </a:solidFill>
              </a:rPr>
              <a:t>System gut planen um </a:t>
            </a:r>
            <a:r>
              <a:rPr lang="en-US" dirty="0">
                <a:solidFill>
                  <a:schemeClr val="bg1"/>
                </a:solidFill>
              </a:rPr>
              <a:t>refactoring</a:t>
            </a:r>
            <a:r>
              <a:rPr lang="de-DE" dirty="0">
                <a:solidFill>
                  <a:schemeClr val="bg1"/>
                </a:solidFill>
              </a:rPr>
              <a:t> zu vermeiden</a:t>
            </a:r>
          </a:p>
          <a:p>
            <a:r>
              <a:rPr lang="de-DE" dirty="0">
                <a:solidFill>
                  <a:schemeClr val="bg1"/>
                </a:solidFill>
              </a:rPr>
              <a:t>Übermäßige Template Benutzung vermeiden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Bar chart RTL">
            <a:extLst>
              <a:ext uri="{FF2B5EF4-FFF2-40B4-BE49-F238E27FC236}">
                <a16:creationId xmlns:a16="http://schemas.microsoft.com/office/drawing/2014/main" id="{E2D28223-6372-4405-AA90-3AC62EED64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204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55290-B96F-40F5-B93F-0D6EB4BA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Lesbarkeit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578F8-687B-48A2-A63E-2C9754C37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Abkürzungen vermeiden</a:t>
            </a:r>
          </a:p>
          <a:p>
            <a:r>
              <a:rPr lang="de-DE" dirty="0">
                <a:solidFill>
                  <a:schemeClr val="bg1"/>
                </a:solidFill>
              </a:rPr>
              <a:t>Lange und aussagkräftige Namen verwenden</a:t>
            </a:r>
          </a:p>
          <a:p>
            <a:r>
              <a:rPr lang="de-DE" dirty="0">
                <a:solidFill>
                  <a:schemeClr val="bg1"/>
                </a:solidFill>
              </a:rPr>
              <a:t>Einheitliche Code Convention</a:t>
            </a:r>
          </a:p>
          <a:p>
            <a:r>
              <a:rPr lang="de-DE" dirty="0">
                <a:solidFill>
                  <a:schemeClr val="bg1"/>
                </a:solidFill>
              </a:rPr>
              <a:t>Vererbung und Virtuelle Funktionen minimieren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Glasses">
            <a:extLst>
              <a:ext uri="{FF2B5EF4-FFF2-40B4-BE49-F238E27FC236}">
                <a16:creationId xmlns:a16="http://schemas.microsoft.com/office/drawing/2014/main" id="{E2D28223-6372-4405-AA90-3AC62EED64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7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40773D-C5B3-4B66-B7C7-C816669B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de-DE" dirty="0"/>
              <a:t>Aufgabe</a:t>
            </a: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6A13ACC-85A7-4995-A713-46DF486BC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3448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941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E2E97-0B8C-4E20-9897-2468BF3F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de-DE" sz="4400" dirty="0"/>
              <a:t>Framework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977C5A-2F0D-4F5D-9562-3E41B93A4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161416"/>
              </p:ext>
            </p:extLst>
          </p:nvPr>
        </p:nvGraphicFramePr>
        <p:xfrm>
          <a:off x="4916553" y="0"/>
          <a:ext cx="662880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457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Widescreen</PresentationFormat>
  <Paragraphs>97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CS410</vt:lpstr>
      <vt:lpstr>Was stellt ihr euch darunter vor?</vt:lpstr>
      <vt:lpstr>Spiele-Entwicklung</vt:lpstr>
      <vt:lpstr>Performance </vt:lpstr>
      <vt:lpstr>Plattformunabhängig </vt:lpstr>
      <vt:lpstr>Effizient</vt:lpstr>
      <vt:lpstr>Lesbarkeit</vt:lpstr>
      <vt:lpstr>Aufgabe</vt:lpstr>
      <vt:lpstr>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</dc:title>
  <dc:creator>Tim Boden</dc:creator>
  <cp:lastModifiedBy>Tim Boden</cp:lastModifiedBy>
  <cp:revision>6</cp:revision>
  <dcterms:created xsi:type="dcterms:W3CDTF">2020-04-21T09:44:54Z</dcterms:created>
  <dcterms:modified xsi:type="dcterms:W3CDTF">2020-05-05T08:45:49Z</dcterms:modified>
</cp:coreProperties>
</file>