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svg" ContentType="image/sv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66" r:id="rId5"/>
    <p:sldId id="258" r:id="rId6"/>
    <p:sldId id="257" r:id="rId7"/>
    <p:sldId id="265" r:id="rId8"/>
    <p:sldId id="259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5878D-7BD6-4D78-B6F5-20502826FF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F7D119-2E09-424E-BD35-30EC081510C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Plattformunabhängig</a:t>
          </a:r>
          <a:endParaRPr lang="en-US" dirty="0"/>
        </a:p>
      </dgm:t>
    </dgm:pt>
    <dgm:pt modelId="{AB029F1E-2E9D-4CE4-8380-04B8B16430A7}" type="parTrans" cxnId="{88773ED8-54B2-4BD5-9BBE-A0073CBDF7E0}">
      <dgm:prSet/>
      <dgm:spPr/>
      <dgm:t>
        <a:bodyPr/>
        <a:lstStyle/>
        <a:p>
          <a:endParaRPr lang="en-US"/>
        </a:p>
      </dgm:t>
    </dgm:pt>
    <dgm:pt modelId="{9289A4CD-ACDF-4362-9FD0-C73877F2D406}" type="sibTrans" cxnId="{88773ED8-54B2-4BD5-9BBE-A0073CBDF7E0}">
      <dgm:prSet/>
      <dgm:spPr/>
      <dgm:t>
        <a:bodyPr/>
        <a:lstStyle/>
        <a:p>
          <a:endParaRPr lang="en-US"/>
        </a:p>
      </dgm:t>
    </dgm:pt>
    <dgm:pt modelId="{6EEE7962-A99F-4E5B-9C26-D2E6F9DE77B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Viele</a:t>
          </a:r>
          <a:r>
            <a:rPr lang="en-US" dirty="0"/>
            <a:t> Module und </a:t>
          </a:r>
          <a:r>
            <a:rPr lang="de-DE" noProof="0" dirty="0"/>
            <a:t>Systeme</a:t>
          </a:r>
        </a:p>
      </dgm:t>
    </dgm:pt>
    <dgm:pt modelId="{92C1A369-188F-45D1-B262-83041F8E26AF}" type="parTrans" cxnId="{4150C345-6B06-4649-8E00-06B7B4EED746}">
      <dgm:prSet/>
      <dgm:spPr/>
      <dgm:t>
        <a:bodyPr/>
        <a:lstStyle/>
        <a:p>
          <a:endParaRPr lang="en-US"/>
        </a:p>
      </dgm:t>
    </dgm:pt>
    <dgm:pt modelId="{4889798C-BBD9-48D3-A57F-60404C113C34}" type="sibTrans" cxnId="{4150C345-6B06-4649-8E00-06B7B4EED746}">
      <dgm:prSet/>
      <dgm:spPr/>
      <dgm:t>
        <a:bodyPr/>
        <a:lstStyle/>
        <a:p>
          <a:endParaRPr lang="en-US"/>
        </a:p>
      </dgm:t>
    </dgm:pt>
    <dgm:pt modelId="{8EBA81CE-1BC8-4BEB-830E-DA404B2673B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Erweiterbarkeit</a:t>
          </a:r>
          <a:endParaRPr lang="en-US" dirty="0"/>
        </a:p>
      </dgm:t>
    </dgm:pt>
    <dgm:pt modelId="{B5ED0FE0-4AC4-48BA-A5CB-50BF16322F74}" type="parTrans" cxnId="{2AFE9399-CB24-4C71-A449-EAED37EBB4D4}">
      <dgm:prSet/>
      <dgm:spPr/>
      <dgm:t>
        <a:bodyPr/>
        <a:lstStyle/>
        <a:p>
          <a:endParaRPr lang="en-US"/>
        </a:p>
      </dgm:t>
    </dgm:pt>
    <dgm:pt modelId="{CC3C8243-1615-4F22-9826-463D0955EFDF}" type="sibTrans" cxnId="{2AFE9399-CB24-4C71-A449-EAED37EBB4D4}">
      <dgm:prSet/>
      <dgm:spPr/>
      <dgm:t>
        <a:bodyPr/>
        <a:lstStyle/>
        <a:p>
          <a:endParaRPr lang="en-US"/>
        </a:p>
      </dgm:t>
    </dgm:pt>
    <dgm:pt modelId="{82CA0CCD-00EF-43AB-8CF3-4C48403D3C6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Übersichtlichkeit</a:t>
          </a:r>
          <a:endParaRPr lang="en-US" dirty="0"/>
        </a:p>
      </dgm:t>
    </dgm:pt>
    <dgm:pt modelId="{646964F3-FC9C-459A-A0DD-7A2A448FD8D0}" type="parTrans" cxnId="{E5B5A0C9-BF46-4028-80F8-50C7C3C3DD67}">
      <dgm:prSet/>
      <dgm:spPr/>
      <dgm:t>
        <a:bodyPr/>
        <a:lstStyle/>
        <a:p>
          <a:endParaRPr lang="en-US"/>
        </a:p>
      </dgm:t>
    </dgm:pt>
    <dgm:pt modelId="{F6D31C7F-9F00-440F-A0CC-0B235447EAEF}" type="sibTrans" cxnId="{E5B5A0C9-BF46-4028-80F8-50C7C3C3DD67}">
      <dgm:prSet/>
      <dgm:spPr/>
      <dgm:t>
        <a:bodyPr/>
        <a:lstStyle/>
        <a:p>
          <a:endParaRPr lang="en-US"/>
        </a:p>
      </dgm:t>
    </dgm:pt>
    <dgm:pt modelId="{F95C64BD-A816-4E61-BD2D-CA05325F3917}" type="pres">
      <dgm:prSet presAssocID="{83B5878D-7BD6-4D78-B6F5-20502826FF31}" presName="root" presStyleCnt="0">
        <dgm:presLayoutVars>
          <dgm:dir/>
          <dgm:resizeHandles val="exact"/>
        </dgm:presLayoutVars>
      </dgm:prSet>
      <dgm:spPr/>
    </dgm:pt>
    <dgm:pt modelId="{19280863-861F-4D19-851D-05337B28F03E}" type="pres">
      <dgm:prSet presAssocID="{44F7D119-2E09-424E-BD35-30EC081510C8}" presName="compNode" presStyleCnt="0"/>
      <dgm:spPr/>
    </dgm:pt>
    <dgm:pt modelId="{1982C446-4BEF-4E13-886E-BD3188CDA82B}" type="pres">
      <dgm:prSet presAssocID="{44F7D119-2E09-424E-BD35-30EC081510C8}" presName="bgRect" presStyleLbl="bgShp" presStyleIdx="0" presStyleCnt="4"/>
      <dgm:spPr/>
    </dgm:pt>
    <dgm:pt modelId="{D296837A-C402-4976-B387-8CE439E24393}" type="pres">
      <dgm:prSet presAssocID="{44F7D119-2E09-424E-BD35-30EC081510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20CB5A1D-B2BB-473D-AB51-10A4306ED17D}" type="pres">
      <dgm:prSet presAssocID="{44F7D119-2E09-424E-BD35-30EC081510C8}" presName="spaceRect" presStyleCnt="0"/>
      <dgm:spPr/>
    </dgm:pt>
    <dgm:pt modelId="{7A254766-B37F-4D5A-959A-978D05B5E468}" type="pres">
      <dgm:prSet presAssocID="{44F7D119-2E09-424E-BD35-30EC081510C8}" presName="parTx" presStyleLbl="revTx" presStyleIdx="0" presStyleCnt="4">
        <dgm:presLayoutVars>
          <dgm:chMax val="0"/>
          <dgm:chPref val="0"/>
        </dgm:presLayoutVars>
      </dgm:prSet>
      <dgm:spPr/>
    </dgm:pt>
    <dgm:pt modelId="{D5A27765-D157-48E8-A237-2F1DB112BA30}" type="pres">
      <dgm:prSet presAssocID="{9289A4CD-ACDF-4362-9FD0-C73877F2D406}" presName="sibTrans" presStyleCnt="0"/>
      <dgm:spPr/>
    </dgm:pt>
    <dgm:pt modelId="{4415D336-8CB5-4F84-8903-0918EF4A939C}" type="pres">
      <dgm:prSet presAssocID="{6EEE7962-A99F-4E5B-9C26-D2E6F9DE77BD}" presName="compNode" presStyleCnt="0"/>
      <dgm:spPr/>
    </dgm:pt>
    <dgm:pt modelId="{2667A173-DFDE-4A86-B4B8-C2387D6A019B}" type="pres">
      <dgm:prSet presAssocID="{6EEE7962-A99F-4E5B-9C26-D2E6F9DE77BD}" presName="bgRect" presStyleLbl="bgShp" presStyleIdx="1" presStyleCnt="4"/>
      <dgm:spPr/>
    </dgm:pt>
    <dgm:pt modelId="{441BABCC-8FC7-435C-BA2E-FD2648AB782A}" type="pres">
      <dgm:prSet presAssocID="{6EEE7962-A99F-4E5B-9C26-D2E6F9DE77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 with solid fill"/>
        </a:ext>
      </dgm:extLst>
    </dgm:pt>
    <dgm:pt modelId="{D1622E6F-BF4E-4C6D-943F-95CC34EA7428}" type="pres">
      <dgm:prSet presAssocID="{6EEE7962-A99F-4E5B-9C26-D2E6F9DE77BD}" presName="spaceRect" presStyleCnt="0"/>
      <dgm:spPr/>
    </dgm:pt>
    <dgm:pt modelId="{DE9D11D2-EC8C-409D-BDB4-D2104207F1A8}" type="pres">
      <dgm:prSet presAssocID="{6EEE7962-A99F-4E5B-9C26-D2E6F9DE77BD}" presName="parTx" presStyleLbl="revTx" presStyleIdx="1" presStyleCnt="4">
        <dgm:presLayoutVars>
          <dgm:chMax val="0"/>
          <dgm:chPref val="0"/>
        </dgm:presLayoutVars>
      </dgm:prSet>
      <dgm:spPr/>
    </dgm:pt>
    <dgm:pt modelId="{F35CCB64-2316-46E5-9B4D-38231A6D35B8}" type="pres">
      <dgm:prSet presAssocID="{4889798C-BBD9-48D3-A57F-60404C113C34}" presName="sibTrans" presStyleCnt="0"/>
      <dgm:spPr/>
    </dgm:pt>
    <dgm:pt modelId="{62315ED9-6A6A-42B1-BDAA-073DEB856E84}" type="pres">
      <dgm:prSet presAssocID="{8EBA81CE-1BC8-4BEB-830E-DA404B2673BF}" presName="compNode" presStyleCnt="0"/>
      <dgm:spPr/>
    </dgm:pt>
    <dgm:pt modelId="{839AFE9A-2D84-4A25-80F4-88210A606487}" type="pres">
      <dgm:prSet presAssocID="{8EBA81CE-1BC8-4BEB-830E-DA404B2673BF}" presName="bgRect" presStyleLbl="bgShp" presStyleIdx="2" presStyleCnt="4"/>
      <dgm:spPr/>
    </dgm:pt>
    <dgm:pt modelId="{D43F1B4E-3981-48F5-AA76-7564D2EE213E}" type="pres">
      <dgm:prSet presAssocID="{8EBA81CE-1BC8-4BEB-830E-DA404B2673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ED05ED05-25B8-4938-BCF7-44ED499E2CF0}" type="pres">
      <dgm:prSet presAssocID="{8EBA81CE-1BC8-4BEB-830E-DA404B2673BF}" presName="spaceRect" presStyleCnt="0"/>
      <dgm:spPr/>
    </dgm:pt>
    <dgm:pt modelId="{576A6E14-A495-4578-82FC-8284CA0928D7}" type="pres">
      <dgm:prSet presAssocID="{8EBA81CE-1BC8-4BEB-830E-DA404B2673BF}" presName="parTx" presStyleLbl="revTx" presStyleIdx="2" presStyleCnt="4">
        <dgm:presLayoutVars>
          <dgm:chMax val="0"/>
          <dgm:chPref val="0"/>
        </dgm:presLayoutVars>
      </dgm:prSet>
      <dgm:spPr/>
    </dgm:pt>
    <dgm:pt modelId="{936F12DA-A8DC-44A3-85B0-9EB0551AA4D7}" type="pres">
      <dgm:prSet presAssocID="{CC3C8243-1615-4F22-9826-463D0955EFDF}" presName="sibTrans" presStyleCnt="0"/>
      <dgm:spPr/>
    </dgm:pt>
    <dgm:pt modelId="{F802C9FD-4255-45EA-8916-6577B2123C1C}" type="pres">
      <dgm:prSet presAssocID="{82CA0CCD-00EF-43AB-8CF3-4C48403D3C63}" presName="compNode" presStyleCnt="0"/>
      <dgm:spPr/>
    </dgm:pt>
    <dgm:pt modelId="{628A1510-52CB-49B2-BE35-1B5F8BC4E04C}" type="pres">
      <dgm:prSet presAssocID="{82CA0CCD-00EF-43AB-8CF3-4C48403D3C63}" presName="bgRect" presStyleLbl="bgShp" presStyleIdx="3" presStyleCnt="4"/>
      <dgm:spPr/>
    </dgm:pt>
    <dgm:pt modelId="{D6B531DC-1C6B-41AD-9D3C-D3F2010D4D28}" type="pres">
      <dgm:prSet presAssocID="{82CA0CCD-00EF-43AB-8CF3-4C48403D3C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240D47AB-94DE-4491-8A4E-3FB2B92781C9}" type="pres">
      <dgm:prSet presAssocID="{82CA0CCD-00EF-43AB-8CF3-4C48403D3C63}" presName="spaceRect" presStyleCnt="0"/>
      <dgm:spPr/>
    </dgm:pt>
    <dgm:pt modelId="{7774599B-8879-4BD7-B7F9-3ACABB8B10D6}" type="pres">
      <dgm:prSet presAssocID="{82CA0CCD-00EF-43AB-8CF3-4C48403D3C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AC1615-C19B-4D6F-B8C0-71B54656A60C}" type="presOf" srcId="{83B5878D-7BD6-4D78-B6F5-20502826FF31}" destId="{F95C64BD-A816-4E61-BD2D-CA05325F3917}" srcOrd="0" destOrd="0" presId="urn:microsoft.com/office/officeart/2018/2/layout/IconVerticalSolidList"/>
    <dgm:cxn modelId="{52967440-66AD-4DBF-893C-71114224ADB5}" type="presOf" srcId="{6EEE7962-A99F-4E5B-9C26-D2E6F9DE77BD}" destId="{DE9D11D2-EC8C-409D-BDB4-D2104207F1A8}" srcOrd="0" destOrd="0" presId="urn:microsoft.com/office/officeart/2018/2/layout/IconVerticalSolidList"/>
    <dgm:cxn modelId="{4150C345-6B06-4649-8E00-06B7B4EED746}" srcId="{83B5878D-7BD6-4D78-B6F5-20502826FF31}" destId="{6EEE7962-A99F-4E5B-9C26-D2E6F9DE77BD}" srcOrd="1" destOrd="0" parTransId="{92C1A369-188F-45D1-B262-83041F8E26AF}" sibTransId="{4889798C-BBD9-48D3-A57F-60404C113C34}"/>
    <dgm:cxn modelId="{2AFE9399-CB24-4C71-A449-EAED37EBB4D4}" srcId="{83B5878D-7BD6-4D78-B6F5-20502826FF31}" destId="{8EBA81CE-1BC8-4BEB-830E-DA404B2673BF}" srcOrd="2" destOrd="0" parTransId="{B5ED0FE0-4AC4-48BA-A5CB-50BF16322F74}" sibTransId="{CC3C8243-1615-4F22-9826-463D0955EFDF}"/>
    <dgm:cxn modelId="{F72D5DA6-5756-4570-8859-3BCA3F451B1A}" type="presOf" srcId="{44F7D119-2E09-424E-BD35-30EC081510C8}" destId="{7A254766-B37F-4D5A-959A-978D05B5E468}" srcOrd="0" destOrd="0" presId="urn:microsoft.com/office/officeart/2018/2/layout/IconVerticalSolidList"/>
    <dgm:cxn modelId="{A5DD66B1-8564-406A-90E2-A3B3A57EC097}" type="presOf" srcId="{8EBA81CE-1BC8-4BEB-830E-DA404B2673BF}" destId="{576A6E14-A495-4578-82FC-8284CA0928D7}" srcOrd="0" destOrd="0" presId="urn:microsoft.com/office/officeart/2018/2/layout/IconVerticalSolidList"/>
    <dgm:cxn modelId="{E5B5A0C9-BF46-4028-80F8-50C7C3C3DD67}" srcId="{83B5878D-7BD6-4D78-B6F5-20502826FF31}" destId="{82CA0CCD-00EF-43AB-8CF3-4C48403D3C63}" srcOrd="3" destOrd="0" parTransId="{646964F3-FC9C-459A-A0DD-7A2A448FD8D0}" sibTransId="{F6D31C7F-9F00-440F-A0CC-0B235447EAEF}"/>
    <dgm:cxn modelId="{88773ED8-54B2-4BD5-9BBE-A0073CBDF7E0}" srcId="{83B5878D-7BD6-4D78-B6F5-20502826FF31}" destId="{44F7D119-2E09-424E-BD35-30EC081510C8}" srcOrd="0" destOrd="0" parTransId="{AB029F1E-2E9D-4CE4-8380-04B8B16430A7}" sibTransId="{9289A4CD-ACDF-4362-9FD0-C73877F2D406}"/>
    <dgm:cxn modelId="{35FBC2E9-15CA-4535-BAEF-FA0855C3FBFF}" type="presOf" srcId="{82CA0CCD-00EF-43AB-8CF3-4C48403D3C63}" destId="{7774599B-8879-4BD7-B7F9-3ACABB8B10D6}" srcOrd="0" destOrd="0" presId="urn:microsoft.com/office/officeart/2018/2/layout/IconVerticalSolidList"/>
    <dgm:cxn modelId="{A288197A-1353-49C5-952A-BB3ACDC8BEB7}" type="presParOf" srcId="{F95C64BD-A816-4E61-BD2D-CA05325F3917}" destId="{19280863-861F-4D19-851D-05337B28F03E}" srcOrd="0" destOrd="0" presId="urn:microsoft.com/office/officeart/2018/2/layout/IconVerticalSolidList"/>
    <dgm:cxn modelId="{13B4AEA4-3CE8-4DFE-AC08-E0F4D62AB4D3}" type="presParOf" srcId="{19280863-861F-4D19-851D-05337B28F03E}" destId="{1982C446-4BEF-4E13-886E-BD3188CDA82B}" srcOrd="0" destOrd="0" presId="urn:microsoft.com/office/officeart/2018/2/layout/IconVerticalSolidList"/>
    <dgm:cxn modelId="{425E8D29-2EC4-4801-A2F9-DA785D4FC94A}" type="presParOf" srcId="{19280863-861F-4D19-851D-05337B28F03E}" destId="{D296837A-C402-4976-B387-8CE439E24393}" srcOrd="1" destOrd="0" presId="urn:microsoft.com/office/officeart/2018/2/layout/IconVerticalSolidList"/>
    <dgm:cxn modelId="{C2079317-7659-42F8-BDCA-2FB1ECE5EAE2}" type="presParOf" srcId="{19280863-861F-4D19-851D-05337B28F03E}" destId="{20CB5A1D-B2BB-473D-AB51-10A4306ED17D}" srcOrd="2" destOrd="0" presId="urn:microsoft.com/office/officeart/2018/2/layout/IconVerticalSolidList"/>
    <dgm:cxn modelId="{50A10832-2848-4E91-837F-1619009F1930}" type="presParOf" srcId="{19280863-861F-4D19-851D-05337B28F03E}" destId="{7A254766-B37F-4D5A-959A-978D05B5E468}" srcOrd="3" destOrd="0" presId="urn:microsoft.com/office/officeart/2018/2/layout/IconVerticalSolidList"/>
    <dgm:cxn modelId="{E4A87A55-2545-452C-B060-C6C3B8A629BA}" type="presParOf" srcId="{F95C64BD-A816-4E61-BD2D-CA05325F3917}" destId="{D5A27765-D157-48E8-A237-2F1DB112BA30}" srcOrd="1" destOrd="0" presId="urn:microsoft.com/office/officeart/2018/2/layout/IconVerticalSolidList"/>
    <dgm:cxn modelId="{E2F7214B-F78F-47D6-8A58-1B23C5F57855}" type="presParOf" srcId="{F95C64BD-A816-4E61-BD2D-CA05325F3917}" destId="{4415D336-8CB5-4F84-8903-0918EF4A939C}" srcOrd="2" destOrd="0" presId="urn:microsoft.com/office/officeart/2018/2/layout/IconVerticalSolidList"/>
    <dgm:cxn modelId="{CE482859-50E1-4F2B-83A3-09AF54DC0B4C}" type="presParOf" srcId="{4415D336-8CB5-4F84-8903-0918EF4A939C}" destId="{2667A173-DFDE-4A86-B4B8-C2387D6A019B}" srcOrd="0" destOrd="0" presId="urn:microsoft.com/office/officeart/2018/2/layout/IconVerticalSolidList"/>
    <dgm:cxn modelId="{123FE57B-E130-49F0-BA20-921F1B65B334}" type="presParOf" srcId="{4415D336-8CB5-4F84-8903-0918EF4A939C}" destId="{441BABCC-8FC7-435C-BA2E-FD2648AB782A}" srcOrd="1" destOrd="0" presId="urn:microsoft.com/office/officeart/2018/2/layout/IconVerticalSolidList"/>
    <dgm:cxn modelId="{0A746146-8081-4DEE-A76D-E9D144B932EF}" type="presParOf" srcId="{4415D336-8CB5-4F84-8903-0918EF4A939C}" destId="{D1622E6F-BF4E-4C6D-943F-95CC34EA7428}" srcOrd="2" destOrd="0" presId="urn:microsoft.com/office/officeart/2018/2/layout/IconVerticalSolidList"/>
    <dgm:cxn modelId="{46E39A29-7311-48C0-AAAE-6F750A9611F6}" type="presParOf" srcId="{4415D336-8CB5-4F84-8903-0918EF4A939C}" destId="{DE9D11D2-EC8C-409D-BDB4-D2104207F1A8}" srcOrd="3" destOrd="0" presId="urn:microsoft.com/office/officeart/2018/2/layout/IconVerticalSolidList"/>
    <dgm:cxn modelId="{1CDC1486-29E1-4B2B-AF88-06E4519EF3F0}" type="presParOf" srcId="{F95C64BD-A816-4E61-BD2D-CA05325F3917}" destId="{F35CCB64-2316-46E5-9B4D-38231A6D35B8}" srcOrd="3" destOrd="0" presId="urn:microsoft.com/office/officeart/2018/2/layout/IconVerticalSolidList"/>
    <dgm:cxn modelId="{2F49AB96-EF5D-4557-8397-E6AE77C2E104}" type="presParOf" srcId="{F95C64BD-A816-4E61-BD2D-CA05325F3917}" destId="{62315ED9-6A6A-42B1-BDAA-073DEB856E84}" srcOrd="4" destOrd="0" presId="urn:microsoft.com/office/officeart/2018/2/layout/IconVerticalSolidList"/>
    <dgm:cxn modelId="{74550502-C213-429D-8E39-A258D8FCB762}" type="presParOf" srcId="{62315ED9-6A6A-42B1-BDAA-073DEB856E84}" destId="{839AFE9A-2D84-4A25-80F4-88210A606487}" srcOrd="0" destOrd="0" presId="urn:microsoft.com/office/officeart/2018/2/layout/IconVerticalSolidList"/>
    <dgm:cxn modelId="{4EC2CB44-C3FB-455E-9E28-692A7FFD0137}" type="presParOf" srcId="{62315ED9-6A6A-42B1-BDAA-073DEB856E84}" destId="{D43F1B4E-3981-48F5-AA76-7564D2EE213E}" srcOrd="1" destOrd="0" presId="urn:microsoft.com/office/officeart/2018/2/layout/IconVerticalSolidList"/>
    <dgm:cxn modelId="{EC27F801-8CE7-41C4-B370-D8AE370CAB78}" type="presParOf" srcId="{62315ED9-6A6A-42B1-BDAA-073DEB856E84}" destId="{ED05ED05-25B8-4938-BCF7-44ED499E2CF0}" srcOrd="2" destOrd="0" presId="urn:microsoft.com/office/officeart/2018/2/layout/IconVerticalSolidList"/>
    <dgm:cxn modelId="{774EAD21-5035-478B-9C8D-EB674FB41FAB}" type="presParOf" srcId="{62315ED9-6A6A-42B1-BDAA-073DEB856E84}" destId="{576A6E14-A495-4578-82FC-8284CA0928D7}" srcOrd="3" destOrd="0" presId="urn:microsoft.com/office/officeart/2018/2/layout/IconVerticalSolidList"/>
    <dgm:cxn modelId="{33E12CE9-5FD8-4645-B0EC-F0CE6A94E7AF}" type="presParOf" srcId="{F95C64BD-A816-4E61-BD2D-CA05325F3917}" destId="{936F12DA-A8DC-44A3-85B0-9EB0551AA4D7}" srcOrd="5" destOrd="0" presId="urn:microsoft.com/office/officeart/2018/2/layout/IconVerticalSolidList"/>
    <dgm:cxn modelId="{68F3270A-BF8C-479E-B300-C356262C68A5}" type="presParOf" srcId="{F95C64BD-A816-4E61-BD2D-CA05325F3917}" destId="{F802C9FD-4255-45EA-8916-6577B2123C1C}" srcOrd="6" destOrd="0" presId="urn:microsoft.com/office/officeart/2018/2/layout/IconVerticalSolidList"/>
    <dgm:cxn modelId="{F2B6B081-8B92-4C39-A7F1-F7CB62D16E31}" type="presParOf" srcId="{F802C9FD-4255-45EA-8916-6577B2123C1C}" destId="{628A1510-52CB-49B2-BE35-1B5F8BC4E04C}" srcOrd="0" destOrd="0" presId="urn:microsoft.com/office/officeart/2018/2/layout/IconVerticalSolidList"/>
    <dgm:cxn modelId="{81E88183-4B4A-4EF8-846A-7F8E9834EB63}" type="presParOf" srcId="{F802C9FD-4255-45EA-8916-6577B2123C1C}" destId="{D6B531DC-1C6B-41AD-9D3C-D3F2010D4D28}" srcOrd="1" destOrd="0" presId="urn:microsoft.com/office/officeart/2018/2/layout/IconVerticalSolidList"/>
    <dgm:cxn modelId="{FE6C7CEA-C694-4E96-A84A-19A157C32F13}" type="presParOf" srcId="{F802C9FD-4255-45EA-8916-6577B2123C1C}" destId="{240D47AB-94DE-4491-8A4E-3FB2B92781C9}" srcOrd="2" destOrd="0" presId="urn:microsoft.com/office/officeart/2018/2/layout/IconVerticalSolidList"/>
    <dgm:cxn modelId="{E20BA946-08E7-4CF7-AC1E-E56BAA367BD0}" type="presParOf" srcId="{F802C9FD-4255-45EA-8916-6577B2123C1C}" destId="{7774599B-8879-4BD7-B7F9-3ACABB8B1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54F9B-3B01-4DED-879E-8C84174AF59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8EB4A391-1ACF-4074-853A-7ED7E4D358CC}">
      <dgm:prSet/>
      <dgm:spPr/>
      <dgm:t>
        <a:bodyPr/>
        <a:lstStyle/>
        <a:p>
          <a:r>
            <a:rPr lang="en-US" dirty="0"/>
            <a:t>Foundation</a:t>
          </a:r>
          <a:endParaRPr lang="en-DE" dirty="0"/>
        </a:p>
      </dgm:t>
    </dgm:pt>
    <dgm:pt modelId="{B47E2D74-C0BD-4811-B9CC-FAC8B5873D92}" type="parTrans" cxnId="{E5C3F31F-9893-4165-B3B3-E8F376E67156}">
      <dgm:prSet/>
      <dgm:spPr/>
      <dgm:t>
        <a:bodyPr/>
        <a:lstStyle/>
        <a:p>
          <a:endParaRPr lang="en-DE"/>
        </a:p>
      </dgm:t>
    </dgm:pt>
    <dgm:pt modelId="{E752183C-3908-438B-83C3-115FC16B9AD4}" type="sibTrans" cxnId="{E5C3F31F-9893-4165-B3B3-E8F376E67156}">
      <dgm:prSet/>
      <dgm:spPr/>
      <dgm:t>
        <a:bodyPr/>
        <a:lstStyle/>
        <a:p>
          <a:endParaRPr lang="en-DE"/>
        </a:p>
      </dgm:t>
    </dgm:pt>
    <dgm:pt modelId="{B4EFD46C-DAA8-4E79-B198-B4374B629721}">
      <dgm:prSet/>
      <dgm:spPr/>
      <dgm:t>
        <a:bodyPr/>
        <a:lstStyle/>
        <a:p>
          <a:r>
            <a:rPr lang="en-US" dirty="0"/>
            <a:t>Input</a:t>
          </a:r>
          <a:endParaRPr lang="en-DE" dirty="0"/>
        </a:p>
      </dgm:t>
    </dgm:pt>
    <dgm:pt modelId="{2C28FA03-C7D2-4E8E-BF52-BBBECE6B86C6}" type="parTrans" cxnId="{CE59217F-A993-4231-983C-6162DD333DA1}">
      <dgm:prSet/>
      <dgm:spPr/>
      <dgm:t>
        <a:bodyPr/>
        <a:lstStyle/>
        <a:p>
          <a:endParaRPr lang="en-DE"/>
        </a:p>
      </dgm:t>
    </dgm:pt>
    <dgm:pt modelId="{0B2B4D07-A6F4-40B2-85E1-7A37DE4F50FC}" type="sibTrans" cxnId="{CE59217F-A993-4231-983C-6162DD333DA1}">
      <dgm:prSet/>
      <dgm:spPr/>
      <dgm:t>
        <a:bodyPr/>
        <a:lstStyle/>
        <a:p>
          <a:endParaRPr lang="en-DE"/>
        </a:p>
      </dgm:t>
    </dgm:pt>
    <dgm:pt modelId="{C76C12C8-9423-4F92-A86F-318E144EC8F9}">
      <dgm:prSet/>
      <dgm:spPr/>
      <dgm:t>
        <a:bodyPr/>
        <a:lstStyle/>
        <a:p>
          <a:r>
            <a:rPr lang="de-DE" noProof="0" dirty="0"/>
            <a:t>Graphics</a:t>
          </a:r>
        </a:p>
      </dgm:t>
    </dgm:pt>
    <dgm:pt modelId="{D6E1084D-8B52-4604-81A9-D2059468065C}" type="parTrans" cxnId="{DA26EB18-B57F-4E66-981B-523F17772AEA}">
      <dgm:prSet/>
      <dgm:spPr/>
      <dgm:t>
        <a:bodyPr/>
        <a:lstStyle/>
        <a:p>
          <a:endParaRPr lang="en-DE"/>
        </a:p>
      </dgm:t>
    </dgm:pt>
    <dgm:pt modelId="{D63921DB-EDF8-4316-9686-2F5A4D136C6B}" type="sibTrans" cxnId="{DA26EB18-B57F-4E66-981B-523F17772AEA}">
      <dgm:prSet/>
      <dgm:spPr/>
      <dgm:t>
        <a:bodyPr/>
        <a:lstStyle/>
        <a:p>
          <a:endParaRPr lang="en-DE"/>
        </a:p>
      </dgm:t>
    </dgm:pt>
    <dgm:pt modelId="{EC2B552A-7FC9-4312-B434-DDDE771FE602}">
      <dgm:prSet/>
      <dgm:spPr/>
      <dgm:t>
        <a:bodyPr/>
        <a:lstStyle/>
        <a:p>
          <a:r>
            <a:rPr lang="de-DE" noProof="0" dirty="0"/>
            <a:t>Physics</a:t>
          </a:r>
        </a:p>
      </dgm:t>
    </dgm:pt>
    <dgm:pt modelId="{273B1D1A-BC6D-45B0-8ECF-9AFD7FC44FA9}" type="parTrans" cxnId="{29B41DDC-7DA6-46F8-B1DD-7F05D85E994B}">
      <dgm:prSet/>
      <dgm:spPr/>
      <dgm:t>
        <a:bodyPr/>
        <a:lstStyle/>
        <a:p>
          <a:endParaRPr lang="en-DE"/>
        </a:p>
      </dgm:t>
    </dgm:pt>
    <dgm:pt modelId="{4A26383E-49F3-4CFE-9F16-1D2CD4D514D8}" type="sibTrans" cxnId="{29B41DDC-7DA6-46F8-B1DD-7F05D85E994B}">
      <dgm:prSet/>
      <dgm:spPr/>
      <dgm:t>
        <a:bodyPr/>
        <a:lstStyle/>
        <a:p>
          <a:endParaRPr lang="en-DE"/>
        </a:p>
      </dgm:t>
    </dgm:pt>
    <dgm:pt modelId="{026B83F6-BAFE-45BB-AF5D-F9F94407A249}">
      <dgm:prSet/>
      <dgm:spPr/>
      <dgm:t>
        <a:bodyPr/>
        <a:lstStyle/>
        <a:p>
          <a:r>
            <a:rPr lang="en-US" dirty="0"/>
            <a:t>Sound</a:t>
          </a:r>
          <a:endParaRPr lang="en-DE" dirty="0"/>
        </a:p>
      </dgm:t>
    </dgm:pt>
    <dgm:pt modelId="{A18D6B6F-E0DC-4A53-B18B-AF7DBB31ED44}" type="parTrans" cxnId="{8A051819-72EE-4A4E-B698-5EE21D578706}">
      <dgm:prSet/>
      <dgm:spPr/>
      <dgm:t>
        <a:bodyPr/>
        <a:lstStyle/>
        <a:p>
          <a:endParaRPr lang="en-DE"/>
        </a:p>
      </dgm:t>
    </dgm:pt>
    <dgm:pt modelId="{C321466F-B9E9-4564-A66A-C25B299A77B2}" type="sibTrans" cxnId="{8A051819-72EE-4A4E-B698-5EE21D578706}">
      <dgm:prSet/>
      <dgm:spPr/>
      <dgm:t>
        <a:bodyPr/>
        <a:lstStyle/>
        <a:p>
          <a:endParaRPr lang="en-DE"/>
        </a:p>
      </dgm:t>
    </dgm:pt>
    <dgm:pt modelId="{3C62DA1A-00DA-47AE-AA36-ED36B52F8CAE}">
      <dgm:prSet/>
      <dgm:spPr/>
      <dgm:t>
        <a:bodyPr/>
        <a:lstStyle/>
        <a:p>
          <a:r>
            <a:rPr lang="en-US" dirty="0"/>
            <a:t>Container</a:t>
          </a:r>
          <a:endParaRPr lang="en-DE" dirty="0"/>
        </a:p>
      </dgm:t>
    </dgm:pt>
    <dgm:pt modelId="{CD30ECE0-DF41-463A-80B0-6B7E1C2C4972}" type="parTrans" cxnId="{961184AF-2E14-4628-AA31-F8E0F0E40367}">
      <dgm:prSet/>
      <dgm:spPr/>
      <dgm:t>
        <a:bodyPr/>
        <a:lstStyle/>
        <a:p>
          <a:endParaRPr lang="en-DE"/>
        </a:p>
      </dgm:t>
    </dgm:pt>
    <dgm:pt modelId="{C9C883D2-A00D-4D3E-A2C4-CC9298D92931}" type="sibTrans" cxnId="{961184AF-2E14-4628-AA31-F8E0F0E40367}">
      <dgm:prSet/>
      <dgm:spPr/>
      <dgm:t>
        <a:bodyPr/>
        <a:lstStyle/>
        <a:p>
          <a:endParaRPr lang="en-DE"/>
        </a:p>
      </dgm:t>
    </dgm:pt>
    <dgm:pt modelId="{1D898B73-2B90-4E83-8405-A8EC8BE70307}">
      <dgm:prSet/>
      <dgm:spPr/>
      <dgm:t>
        <a:bodyPr/>
        <a:lstStyle/>
        <a:p>
          <a:r>
            <a:rPr lang="en-US" dirty="0"/>
            <a:t>Math</a:t>
          </a:r>
          <a:endParaRPr lang="en-DE" dirty="0"/>
        </a:p>
      </dgm:t>
    </dgm:pt>
    <dgm:pt modelId="{FAC271C2-24F2-4769-BDE4-B5A1EEA770B7}" type="parTrans" cxnId="{67C2BD50-5499-4ECA-8D88-20651E62AD22}">
      <dgm:prSet/>
      <dgm:spPr/>
      <dgm:t>
        <a:bodyPr/>
        <a:lstStyle/>
        <a:p>
          <a:endParaRPr lang="en-DE"/>
        </a:p>
      </dgm:t>
    </dgm:pt>
    <dgm:pt modelId="{673E71D2-7068-40E6-9DF0-B79FDD716BEE}" type="sibTrans" cxnId="{67C2BD50-5499-4ECA-8D88-20651E62AD22}">
      <dgm:prSet/>
      <dgm:spPr/>
      <dgm:t>
        <a:bodyPr/>
        <a:lstStyle/>
        <a:p>
          <a:endParaRPr lang="en-DE"/>
        </a:p>
      </dgm:t>
    </dgm:pt>
    <dgm:pt modelId="{1B9CB731-9B18-47AB-8902-60F9FA370AA6}">
      <dgm:prSet/>
      <dgm:spPr/>
      <dgm:t>
        <a:bodyPr/>
        <a:lstStyle/>
        <a:p>
          <a:r>
            <a:rPr lang="en-US" dirty="0"/>
            <a:t>Scheduler</a:t>
          </a:r>
          <a:endParaRPr lang="en-DE" dirty="0"/>
        </a:p>
      </dgm:t>
    </dgm:pt>
    <dgm:pt modelId="{5C180A48-6E5B-4A90-BDC6-5D97569A9890}" type="parTrans" cxnId="{E1DBABDB-9B62-4EC2-A8E5-4B785CB220E2}">
      <dgm:prSet/>
      <dgm:spPr/>
      <dgm:t>
        <a:bodyPr/>
        <a:lstStyle/>
        <a:p>
          <a:endParaRPr lang="en-DE"/>
        </a:p>
      </dgm:t>
    </dgm:pt>
    <dgm:pt modelId="{2635638C-FD2F-4652-9FCA-76CCEC271EF2}" type="sibTrans" cxnId="{E1DBABDB-9B62-4EC2-A8E5-4B785CB220E2}">
      <dgm:prSet/>
      <dgm:spPr/>
      <dgm:t>
        <a:bodyPr/>
        <a:lstStyle/>
        <a:p>
          <a:endParaRPr lang="en-DE"/>
        </a:p>
      </dgm:t>
    </dgm:pt>
    <dgm:pt modelId="{57B1B017-C20C-4BDE-A4B7-DAE8C144D0E5}">
      <dgm:prSet/>
      <dgm:spPr/>
      <dgm:t>
        <a:bodyPr/>
        <a:lstStyle/>
        <a:p>
          <a:r>
            <a:rPr lang="de-DE" noProof="0" dirty="0"/>
            <a:t>Plattform-Abstraktion</a:t>
          </a:r>
        </a:p>
      </dgm:t>
    </dgm:pt>
    <dgm:pt modelId="{39AEDF75-B6A5-4755-98CE-477A069A7C10}" type="parTrans" cxnId="{B3B0546D-1446-4E5F-B84A-CBEB31719794}">
      <dgm:prSet/>
      <dgm:spPr/>
      <dgm:t>
        <a:bodyPr/>
        <a:lstStyle/>
        <a:p>
          <a:endParaRPr lang="en-DE"/>
        </a:p>
      </dgm:t>
    </dgm:pt>
    <dgm:pt modelId="{A6392F28-A503-42C2-BCF2-2D8635695DDF}" type="sibTrans" cxnId="{B3B0546D-1446-4E5F-B84A-CBEB31719794}">
      <dgm:prSet/>
      <dgm:spPr/>
      <dgm:t>
        <a:bodyPr/>
        <a:lstStyle/>
        <a:p>
          <a:endParaRPr lang="en-DE"/>
        </a:p>
      </dgm:t>
    </dgm:pt>
    <dgm:pt modelId="{1F8E9268-28D7-4744-9D64-96732BE08BE4}">
      <dgm:prSet/>
      <dgm:spPr/>
      <dgm:t>
        <a:bodyPr/>
        <a:lstStyle/>
        <a:p>
          <a:r>
            <a:rPr lang="en-US" dirty="0"/>
            <a:t>Mouse</a:t>
          </a:r>
          <a:endParaRPr lang="en-DE" dirty="0"/>
        </a:p>
      </dgm:t>
    </dgm:pt>
    <dgm:pt modelId="{7A82B61B-8A4E-4470-B74F-E65736667E43}" type="parTrans" cxnId="{73F9CD3C-3B57-4FE2-AF61-910582AD18FA}">
      <dgm:prSet/>
      <dgm:spPr/>
      <dgm:t>
        <a:bodyPr/>
        <a:lstStyle/>
        <a:p>
          <a:endParaRPr lang="en-DE"/>
        </a:p>
      </dgm:t>
    </dgm:pt>
    <dgm:pt modelId="{1C27AB24-2521-4B6B-A5EA-BCB59C85BA92}" type="sibTrans" cxnId="{73F9CD3C-3B57-4FE2-AF61-910582AD18FA}">
      <dgm:prSet/>
      <dgm:spPr/>
      <dgm:t>
        <a:bodyPr/>
        <a:lstStyle/>
        <a:p>
          <a:endParaRPr lang="en-DE"/>
        </a:p>
      </dgm:t>
    </dgm:pt>
    <dgm:pt modelId="{E0667097-0D96-47C4-BEAB-F883371AD31A}">
      <dgm:prSet/>
      <dgm:spPr/>
      <dgm:t>
        <a:bodyPr/>
        <a:lstStyle/>
        <a:p>
          <a:r>
            <a:rPr lang="de-DE" noProof="0" dirty="0"/>
            <a:t>Keyboard</a:t>
          </a:r>
        </a:p>
      </dgm:t>
    </dgm:pt>
    <dgm:pt modelId="{2ECE46B0-B3A9-41B7-A867-E2AE4ACBBB7E}" type="parTrans" cxnId="{40D748EF-E1FF-4091-8DEC-E4DC6E252E02}">
      <dgm:prSet/>
      <dgm:spPr/>
      <dgm:t>
        <a:bodyPr/>
        <a:lstStyle/>
        <a:p>
          <a:endParaRPr lang="en-DE"/>
        </a:p>
      </dgm:t>
    </dgm:pt>
    <dgm:pt modelId="{661FE333-44BF-4B00-8436-5D9F9C8885E0}" type="sibTrans" cxnId="{40D748EF-E1FF-4091-8DEC-E4DC6E252E02}">
      <dgm:prSet/>
      <dgm:spPr/>
      <dgm:t>
        <a:bodyPr/>
        <a:lstStyle/>
        <a:p>
          <a:endParaRPr lang="en-DE"/>
        </a:p>
      </dgm:t>
    </dgm:pt>
    <dgm:pt modelId="{A4B148E0-F28A-4EA8-8A79-988C6E8D6BC3}">
      <dgm:prSet/>
      <dgm:spPr/>
      <dgm:t>
        <a:bodyPr/>
        <a:lstStyle/>
        <a:p>
          <a:r>
            <a:rPr lang="en-US" dirty="0"/>
            <a:t>Gamepad</a:t>
          </a:r>
          <a:endParaRPr lang="en-DE" dirty="0"/>
        </a:p>
      </dgm:t>
    </dgm:pt>
    <dgm:pt modelId="{6B1BD88E-B66D-429E-B42E-6587218C1532}" type="parTrans" cxnId="{918CB408-6EBC-4646-99A9-D93B58BAC894}">
      <dgm:prSet/>
      <dgm:spPr/>
      <dgm:t>
        <a:bodyPr/>
        <a:lstStyle/>
        <a:p>
          <a:endParaRPr lang="en-DE"/>
        </a:p>
      </dgm:t>
    </dgm:pt>
    <dgm:pt modelId="{FDFDD12A-766F-4CCF-AC4F-1F199BE92639}" type="sibTrans" cxnId="{918CB408-6EBC-4646-99A9-D93B58BAC894}">
      <dgm:prSet/>
      <dgm:spPr/>
      <dgm:t>
        <a:bodyPr/>
        <a:lstStyle/>
        <a:p>
          <a:endParaRPr lang="en-DE"/>
        </a:p>
      </dgm:t>
    </dgm:pt>
    <dgm:pt modelId="{29E0091E-69A5-45D0-A14C-B272BE0ED5E3}">
      <dgm:prSet/>
      <dgm:spPr/>
      <dgm:t>
        <a:bodyPr/>
        <a:lstStyle/>
        <a:p>
          <a:r>
            <a:rPr lang="de-DE" noProof="0" dirty="0"/>
            <a:t>Sensors</a:t>
          </a:r>
        </a:p>
      </dgm:t>
    </dgm:pt>
    <dgm:pt modelId="{E5F9ACC8-B749-40F9-8465-7BDA791DCD37}" type="parTrans" cxnId="{FEC0FC69-7FF5-426D-8243-94B146F6B11C}">
      <dgm:prSet/>
      <dgm:spPr/>
      <dgm:t>
        <a:bodyPr/>
        <a:lstStyle/>
        <a:p>
          <a:endParaRPr lang="en-DE"/>
        </a:p>
      </dgm:t>
    </dgm:pt>
    <dgm:pt modelId="{BDBCA77E-7C16-43EA-9C54-CFC4E116AE18}" type="sibTrans" cxnId="{FEC0FC69-7FF5-426D-8243-94B146F6B11C}">
      <dgm:prSet/>
      <dgm:spPr/>
      <dgm:t>
        <a:bodyPr/>
        <a:lstStyle/>
        <a:p>
          <a:endParaRPr lang="en-DE"/>
        </a:p>
      </dgm:t>
    </dgm:pt>
    <dgm:pt modelId="{C3BE8CD7-BB18-4E32-A587-9EFC42EF103A}">
      <dgm:prSet/>
      <dgm:spPr/>
      <dgm:t>
        <a:bodyPr/>
        <a:lstStyle/>
        <a:p>
          <a:r>
            <a:rPr lang="en-US" dirty="0"/>
            <a:t>Shader</a:t>
          </a:r>
          <a:endParaRPr lang="en-DE" dirty="0"/>
        </a:p>
      </dgm:t>
    </dgm:pt>
    <dgm:pt modelId="{2B6F3422-62EC-4D94-80CA-B54EF6C0C5B9}" type="parTrans" cxnId="{5EFAF778-468D-4443-948A-73C89056DC1E}">
      <dgm:prSet/>
      <dgm:spPr/>
      <dgm:t>
        <a:bodyPr/>
        <a:lstStyle/>
        <a:p>
          <a:endParaRPr lang="en-DE"/>
        </a:p>
      </dgm:t>
    </dgm:pt>
    <dgm:pt modelId="{A13FECF9-EA72-476D-9B44-97EE30011348}" type="sibTrans" cxnId="{5EFAF778-468D-4443-948A-73C89056DC1E}">
      <dgm:prSet/>
      <dgm:spPr/>
      <dgm:t>
        <a:bodyPr/>
        <a:lstStyle/>
        <a:p>
          <a:endParaRPr lang="en-DE"/>
        </a:p>
      </dgm:t>
    </dgm:pt>
    <dgm:pt modelId="{D7D398EB-F9B7-49F2-BB0A-968CFEF8F0AC}">
      <dgm:prSet/>
      <dgm:spPr/>
      <dgm:t>
        <a:bodyPr/>
        <a:lstStyle/>
        <a:p>
          <a:r>
            <a:rPr lang="en-US" noProof="0" dirty="0"/>
            <a:t>Resources</a:t>
          </a:r>
        </a:p>
      </dgm:t>
    </dgm:pt>
    <dgm:pt modelId="{FD786BD9-BA0B-4C83-93EE-E6250037F58E}" type="parTrans" cxnId="{D51B4499-7386-4C02-B741-8CAB3F9482D4}">
      <dgm:prSet/>
      <dgm:spPr/>
      <dgm:t>
        <a:bodyPr/>
        <a:lstStyle/>
        <a:p>
          <a:endParaRPr lang="de-DE"/>
        </a:p>
      </dgm:t>
    </dgm:pt>
    <dgm:pt modelId="{59900A35-11A5-4BEE-A96E-0D213F14A340}" type="sibTrans" cxnId="{D51B4499-7386-4C02-B741-8CAB3F9482D4}">
      <dgm:prSet/>
      <dgm:spPr/>
      <dgm:t>
        <a:bodyPr/>
        <a:lstStyle/>
        <a:p>
          <a:endParaRPr lang="de-DE"/>
        </a:p>
      </dgm:t>
    </dgm:pt>
    <dgm:pt modelId="{BF86F3C5-3AF3-47AF-9F83-EE7751370375}">
      <dgm:prSet/>
      <dgm:spPr/>
      <dgm:t>
        <a:bodyPr/>
        <a:lstStyle/>
        <a:p>
          <a:r>
            <a:rPr lang="de-DE" noProof="0" dirty="0"/>
            <a:t>Converter</a:t>
          </a:r>
        </a:p>
      </dgm:t>
    </dgm:pt>
    <dgm:pt modelId="{F172583B-A7CA-4D51-A4A9-0CDE080F800A}" type="parTrans" cxnId="{12DDE899-B511-4255-B664-8D6B7470FA1B}">
      <dgm:prSet/>
      <dgm:spPr/>
      <dgm:t>
        <a:bodyPr/>
        <a:lstStyle/>
        <a:p>
          <a:endParaRPr lang="de-DE"/>
        </a:p>
      </dgm:t>
    </dgm:pt>
    <dgm:pt modelId="{0EFCEBBD-3D98-4F24-BEEE-41664F55201C}" type="sibTrans" cxnId="{12DDE899-B511-4255-B664-8D6B7470FA1B}">
      <dgm:prSet/>
      <dgm:spPr/>
      <dgm:t>
        <a:bodyPr/>
        <a:lstStyle/>
        <a:p>
          <a:endParaRPr lang="de-DE"/>
        </a:p>
      </dgm:t>
    </dgm:pt>
    <dgm:pt modelId="{B34EE0CA-BDF4-4994-B1F3-797028324F2E}">
      <dgm:prSet/>
      <dgm:spPr/>
      <dgm:t>
        <a:bodyPr/>
        <a:lstStyle/>
        <a:p>
          <a:r>
            <a:rPr lang="en-US" noProof="0" dirty="0"/>
            <a:t>Generic-Data</a:t>
          </a:r>
          <a:endParaRPr lang="de-DE" noProof="0" dirty="0"/>
        </a:p>
      </dgm:t>
    </dgm:pt>
    <dgm:pt modelId="{7F21CDFF-566B-413C-B7CA-ADE6493D5318}" type="parTrans" cxnId="{14F159FC-2694-4BF9-96A5-F6C867D7A5C3}">
      <dgm:prSet/>
      <dgm:spPr/>
      <dgm:t>
        <a:bodyPr/>
        <a:lstStyle/>
        <a:p>
          <a:endParaRPr lang="de-DE"/>
        </a:p>
      </dgm:t>
    </dgm:pt>
    <dgm:pt modelId="{169B0B5A-E442-46CD-B542-0126925DA694}" type="sibTrans" cxnId="{14F159FC-2694-4BF9-96A5-F6C867D7A5C3}">
      <dgm:prSet/>
      <dgm:spPr/>
      <dgm:t>
        <a:bodyPr/>
        <a:lstStyle/>
        <a:p>
          <a:endParaRPr lang="de-DE"/>
        </a:p>
      </dgm:t>
    </dgm:pt>
    <dgm:pt modelId="{47302D69-6DF9-473C-AB62-C0CBBE60A4A2}">
      <dgm:prSet/>
      <dgm:spPr/>
      <dgm:t>
        <a:bodyPr/>
        <a:lstStyle/>
        <a:p>
          <a:r>
            <a:rPr lang="en-US" noProof="0" dirty="0"/>
            <a:t>Binary-Format</a:t>
          </a:r>
          <a:endParaRPr lang="de-DE" noProof="0" dirty="0"/>
        </a:p>
      </dgm:t>
    </dgm:pt>
    <dgm:pt modelId="{8E980BCF-EF01-4FCC-82B8-5FFB7485516B}" type="parTrans" cxnId="{82F60C64-E7DB-4412-A508-F52C47E65D26}">
      <dgm:prSet/>
      <dgm:spPr/>
      <dgm:t>
        <a:bodyPr/>
        <a:lstStyle/>
        <a:p>
          <a:endParaRPr lang="de-DE"/>
        </a:p>
      </dgm:t>
    </dgm:pt>
    <dgm:pt modelId="{299C7B25-6B85-42F9-899C-1721F2EAD951}" type="sibTrans" cxnId="{82F60C64-E7DB-4412-A508-F52C47E65D26}">
      <dgm:prSet/>
      <dgm:spPr/>
      <dgm:t>
        <a:bodyPr/>
        <a:lstStyle/>
        <a:p>
          <a:endParaRPr lang="de-DE"/>
        </a:p>
      </dgm:t>
    </dgm:pt>
    <dgm:pt modelId="{2388DF88-6C4E-4CC5-9566-6F8D56E1C0A0}">
      <dgm:prSet/>
      <dgm:spPr/>
      <dgm:t>
        <a:bodyPr/>
        <a:lstStyle/>
        <a:p>
          <a:r>
            <a:rPr lang="en-US" noProof="0" dirty="0"/>
            <a:t>Archive-Format</a:t>
          </a:r>
          <a:endParaRPr lang="de-DE" noProof="0" dirty="0"/>
        </a:p>
      </dgm:t>
    </dgm:pt>
    <dgm:pt modelId="{AB042BAD-B8F5-4C29-AC41-811CB122A898}" type="parTrans" cxnId="{FFFD0FF7-4A86-4694-BF72-466113CFF337}">
      <dgm:prSet/>
      <dgm:spPr/>
      <dgm:t>
        <a:bodyPr/>
        <a:lstStyle/>
        <a:p>
          <a:endParaRPr lang="de-DE"/>
        </a:p>
      </dgm:t>
    </dgm:pt>
    <dgm:pt modelId="{AE34C77C-AB5D-4F05-A54E-5757C9DA281B}" type="sibTrans" cxnId="{FFFD0FF7-4A86-4694-BF72-466113CFF337}">
      <dgm:prSet/>
      <dgm:spPr/>
      <dgm:t>
        <a:bodyPr/>
        <a:lstStyle/>
        <a:p>
          <a:endParaRPr lang="de-DE"/>
        </a:p>
      </dgm:t>
    </dgm:pt>
    <dgm:pt modelId="{0F9EF26C-7626-41FE-84C2-2F986C7262CE}">
      <dgm:prSet/>
      <dgm:spPr/>
      <dgm:t>
        <a:bodyPr/>
        <a:lstStyle/>
        <a:p>
          <a:r>
            <a:rPr lang="en-US" dirty="0"/>
            <a:t>Render Passes</a:t>
          </a:r>
          <a:endParaRPr lang="en-DE" dirty="0"/>
        </a:p>
      </dgm:t>
    </dgm:pt>
    <dgm:pt modelId="{249B2FBB-1CAD-4A1E-9AB9-F5A2CD7F3D8A}" type="parTrans" cxnId="{F9E793B2-A98C-4B70-B45A-B729BE1BB9D5}">
      <dgm:prSet/>
      <dgm:spPr/>
      <dgm:t>
        <a:bodyPr/>
        <a:lstStyle/>
        <a:p>
          <a:endParaRPr lang="de-DE"/>
        </a:p>
      </dgm:t>
    </dgm:pt>
    <dgm:pt modelId="{F22FBB4D-93E4-4B76-A3B3-5FB4A0879EC4}" type="sibTrans" cxnId="{F9E793B2-A98C-4B70-B45A-B729BE1BB9D5}">
      <dgm:prSet/>
      <dgm:spPr/>
      <dgm:t>
        <a:bodyPr/>
        <a:lstStyle/>
        <a:p>
          <a:endParaRPr lang="de-DE"/>
        </a:p>
      </dgm:t>
    </dgm:pt>
    <dgm:pt modelId="{DAFAE54B-3B8C-477F-B2EE-A6EB2AF21E75}">
      <dgm:prSet/>
      <dgm:spPr/>
      <dgm:t>
        <a:bodyPr/>
        <a:lstStyle/>
        <a:p>
          <a:r>
            <a:rPr lang="en-US" dirty="0"/>
            <a:t>Effects</a:t>
          </a:r>
          <a:endParaRPr lang="en-DE" dirty="0"/>
        </a:p>
      </dgm:t>
    </dgm:pt>
    <dgm:pt modelId="{DC5A4E6F-2A04-47C4-8DE6-6CCB0335A9DD}" type="parTrans" cxnId="{B66F09F6-2105-46DE-8BFF-251A7F45096E}">
      <dgm:prSet/>
      <dgm:spPr/>
      <dgm:t>
        <a:bodyPr/>
        <a:lstStyle/>
        <a:p>
          <a:endParaRPr lang="de-DE"/>
        </a:p>
      </dgm:t>
    </dgm:pt>
    <dgm:pt modelId="{F726E6E6-B8DE-45D6-98EC-476B5B7168C1}" type="sibTrans" cxnId="{B66F09F6-2105-46DE-8BFF-251A7F45096E}">
      <dgm:prSet/>
      <dgm:spPr/>
      <dgm:t>
        <a:bodyPr/>
        <a:lstStyle/>
        <a:p>
          <a:endParaRPr lang="de-DE"/>
        </a:p>
      </dgm:t>
    </dgm:pt>
    <dgm:pt modelId="{FFD421FF-629B-4CFE-9ED9-12B4F2C571F4}">
      <dgm:prSet/>
      <dgm:spPr/>
      <dgm:t>
        <a:bodyPr/>
        <a:lstStyle/>
        <a:p>
          <a:r>
            <a:rPr lang="en-US" dirty="0"/>
            <a:t>Particle</a:t>
          </a:r>
          <a:endParaRPr lang="en-DE" dirty="0"/>
        </a:p>
      </dgm:t>
    </dgm:pt>
    <dgm:pt modelId="{5F95C478-A450-47BB-9609-623EAC301140}" type="parTrans" cxnId="{466D341C-7E56-4E8B-83E3-7AC56F10ABB4}">
      <dgm:prSet/>
      <dgm:spPr/>
      <dgm:t>
        <a:bodyPr/>
        <a:lstStyle/>
        <a:p>
          <a:endParaRPr lang="de-DE"/>
        </a:p>
      </dgm:t>
    </dgm:pt>
    <dgm:pt modelId="{3FC20482-C809-45DD-8B49-BF2DF6A0179C}" type="sibTrans" cxnId="{466D341C-7E56-4E8B-83E3-7AC56F10ABB4}">
      <dgm:prSet/>
      <dgm:spPr/>
      <dgm:t>
        <a:bodyPr/>
        <a:lstStyle/>
        <a:p>
          <a:endParaRPr lang="de-DE"/>
        </a:p>
      </dgm:t>
    </dgm:pt>
    <dgm:pt modelId="{9BF5FE8F-1A60-4C9A-89CC-84EE8657FF2A}">
      <dgm:prSet/>
      <dgm:spPr/>
      <dgm:t>
        <a:bodyPr/>
        <a:lstStyle/>
        <a:p>
          <a:r>
            <a:rPr lang="en-US" dirty="0"/>
            <a:t>3D Positioning</a:t>
          </a:r>
          <a:endParaRPr lang="en-DE" dirty="0"/>
        </a:p>
      </dgm:t>
    </dgm:pt>
    <dgm:pt modelId="{F9B20F57-A0FB-4501-A36A-B7807810AB0C}" type="parTrans" cxnId="{B9BBFCC0-E3CD-41A9-A5CB-5338506E7ACC}">
      <dgm:prSet/>
      <dgm:spPr/>
      <dgm:t>
        <a:bodyPr/>
        <a:lstStyle/>
        <a:p>
          <a:endParaRPr lang="de-DE"/>
        </a:p>
      </dgm:t>
    </dgm:pt>
    <dgm:pt modelId="{CF8CB623-FC19-4FF1-8521-06094288A4AF}" type="sibTrans" cxnId="{B9BBFCC0-E3CD-41A9-A5CB-5338506E7ACC}">
      <dgm:prSet/>
      <dgm:spPr/>
      <dgm:t>
        <a:bodyPr/>
        <a:lstStyle/>
        <a:p>
          <a:endParaRPr lang="de-DE"/>
        </a:p>
      </dgm:t>
    </dgm:pt>
    <dgm:pt modelId="{0957953A-6001-47EA-8E3E-8778DF00A0B0}">
      <dgm:prSet/>
      <dgm:spPr/>
      <dgm:t>
        <a:bodyPr/>
        <a:lstStyle/>
        <a:p>
          <a:r>
            <a:rPr lang="en-US" dirty="0"/>
            <a:t>Effects</a:t>
          </a:r>
          <a:endParaRPr lang="en-DE" dirty="0"/>
        </a:p>
      </dgm:t>
    </dgm:pt>
    <dgm:pt modelId="{8710DAFD-D24A-4CEC-85E2-C6249DC2E389}" type="parTrans" cxnId="{67F93A93-69AC-4C35-88F6-ED6D084E740B}">
      <dgm:prSet/>
      <dgm:spPr/>
      <dgm:t>
        <a:bodyPr/>
        <a:lstStyle/>
        <a:p>
          <a:endParaRPr lang="de-DE"/>
        </a:p>
      </dgm:t>
    </dgm:pt>
    <dgm:pt modelId="{F33C43E1-94F5-491E-A5A9-ADA18FB48DCA}" type="sibTrans" cxnId="{67F93A93-69AC-4C35-88F6-ED6D084E740B}">
      <dgm:prSet/>
      <dgm:spPr/>
      <dgm:t>
        <a:bodyPr/>
        <a:lstStyle/>
        <a:p>
          <a:endParaRPr lang="de-DE"/>
        </a:p>
      </dgm:t>
    </dgm:pt>
    <dgm:pt modelId="{340CE455-C231-441A-AFBF-01E67CA2D697}">
      <dgm:prSet/>
      <dgm:spPr/>
      <dgm:t>
        <a:bodyPr/>
        <a:lstStyle/>
        <a:p>
          <a:r>
            <a:rPr lang="en-US" dirty="0"/>
            <a:t>Music</a:t>
          </a:r>
          <a:endParaRPr lang="en-DE" dirty="0"/>
        </a:p>
      </dgm:t>
    </dgm:pt>
    <dgm:pt modelId="{7910E219-98A0-4AF2-B97B-35EE62A968DC}" type="parTrans" cxnId="{0AA0F078-F422-4DD2-8525-4FE1B2B38E9F}">
      <dgm:prSet/>
      <dgm:spPr/>
      <dgm:t>
        <a:bodyPr/>
        <a:lstStyle/>
        <a:p>
          <a:endParaRPr lang="de-DE"/>
        </a:p>
      </dgm:t>
    </dgm:pt>
    <dgm:pt modelId="{FE4E7AA6-A6D5-4166-A58F-45DA14FE5474}" type="sibTrans" cxnId="{0AA0F078-F422-4DD2-8525-4FE1B2B38E9F}">
      <dgm:prSet/>
      <dgm:spPr/>
      <dgm:t>
        <a:bodyPr/>
        <a:lstStyle/>
        <a:p>
          <a:endParaRPr lang="de-DE"/>
        </a:p>
      </dgm:t>
    </dgm:pt>
    <dgm:pt modelId="{EA35D9F4-7728-4AA5-8D40-A2A82CFFDEBA}">
      <dgm:prSet/>
      <dgm:spPr/>
      <dgm:t>
        <a:bodyPr/>
        <a:lstStyle/>
        <a:p>
          <a:r>
            <a:rPr lang="en-US" noProof="0" dirty="0"/>
            <a:t>Ridged-Bodies</a:t>
          </a:r>
          <a:endParaRPr lang="de-DE" noProof="0" dirty="0"/>
        </a:p>
      </dgm:t>
    </dgm:pt>
    <dgm:pt modelId="{0A291A37-B5AC-4688-9595-028E33C008DA}" type="parTrans" cxnId="{6BF2511C-A351-4851-B1DA-9330E9511FB1}">
      <dgm:prSet/>
      <dgm:spPr/>
      <dgm:t>
        <a:bodyPr/>
        <a:lstStyle/>
        <a:p>
          <a:endParaRPr lang="de-DE"/>
        </a:p>
      </dgm:t>
    </dgm:pt>
    <dgm:pt modelId="{A0B44634-1A22-4899-ADA6-EB10396CE225}" type="sibTrans" cxnId="{6BF2511C-A351-4851-B1DA-9330E9511FB1}">
      <dgm:prSet/>
      <dgm:spPr/>
      <dgm:t>
        <a:bodyPr/>
        <a:lstStyle/>
        <a:p>
          <a:endParaRPr lang="de-DE"/>
        </a:p>
      </dgm:t>
    </dgm:pt>
    <dgm:pt modelId="{A5C91736-AA9D-4A6F-9F24-0523354C17AC}">
      <dgm:prSet/>
      <dgm:spPr/>
      <dgm:t>
        <a:bodyPr/>
        <a:lstStyle/>
        <a:p>
          <a:r>
            <a:rPr lang="en-US" noProof="0" dirty="0"/>
            <a:t>Ragdoll</a:t>
          </a:r>
          <a:endParaRPr lang="de-DE" noProof="0" dirty="0"/>
        </a:p>
      </dgm:t>
    </dgm:pt>
    <dgm:pt modelId="{3503ED09-58CC-4061-BADE-4948E0AE7409}" type="parTrans" cxnId="{3C2D03E2-525A-43FF-A0A7-2EE0056D8DDE}">
      <dgm:prSet/>
      <dgm:spPr/>
      <dgm:t>
        <a:bodyPr/>
        <a:lstStyle/>
        <a:p>
          <a:endParaRPr lang="de-DE"/>
        </a:p>
      </dgm:t>
    </dgm:pt>
    <dgm:pt modelId="{622A6143-FEC5-4056-A8B7-43ED52EC0784}" type="sibTrans" cxnId="{3C2D03E2-525A-43FF-A0A7-2EE0056D8DDE}">
      <dgm:prSet/>
      <dgm:spPr/>
      <dgm:t>
        <a:bodyPr/>
        <a:lstStyle/>
        <a:p>
          <a:endParaRPr lang="de-DE"/>
        </a:p>
      </dgm:t>
    </dgm:pt>
    <dgm:pt modelId="{99A83E93-D4F1-4FFE-A6AB-27BD1AE6E174}">
      <dgm:prSet/>
      <dgm:spPr/>
      <dgm:t>
        <a:bodyPr/>
        <a:lstStyle/>
        <a:p>
          <a:r>
            <a:rPr lang="en-US" noProof="0" dirty="0"/>
            <a:t>Cloth</a:t>
          </a:r>
          <a:endParaRPr lang="de-DE" noProof="0" dirty="0"/>
        </a:p>
      </dgm:t>
    </dgm:pt>
    <dgm:pt modelId="{B57798AA-9AA9-48F3-8A4C-36A82F28B7A1}" type="parTrans" cxnId="{EB66B463-B73C-4847-8841-C0E6B3D0B92D}">
      <dgm:prSet/>
      <dgm:spPr/>
      <dgm:t>
        <a:bodyPr/>
        <a:lstStyle/>
        <a:p>
          <a:endParaRPr lang="de-DE"/>
        </a:p>
      </dgm:t>
    </dgm:pt>
    <dgm:pt modelId="{BC6F66C9-051A-428F-A0B2-388BCEAB5067}" type="sibTrans" cxnId="{EB66B463-B73C-4847-8841-C0E6B3D0B92D}">
      <dgm:prSet/>
      <dgm:spPr/>
      <dgm:t>
        <a:bodyPr/>
        <a:lstStyle/>
        <a:p>
          <a:endParaRPr lang="de-DE"/>
        </a:p>
      </dgm:t>
    </dgm:pt>
    <dgm:pt modelId="{ACE3192D-6E40-4097-B582-A00CFB93A073}">
      <dgm:prSet/>
      <dgm:spPr/>
      <dgm:t>
        <a:bodyPr/>
        <a:lstStyle/>
        <a:p>
          <a:r>
            <a:rPr lang="en-US" noProof="0" dirty="0"/>
            <a:t>Destructible</a:t>
          </a:r>
          <a:endParaRPr lang="de-DE" noProof="0" dirty="0"/>
        </a:p>
      </dgm:t>
    </dgm:pt>
    <dgm:pt modelId="{382C8532-A201-45BC-975C-778A11BE7C00}" type="parTrans" cxnId="{4E9ED51C-DFEF-493B-B3F8-ACC8AA3270B7}">
      <dgm:prSet/>
      <dgm:spPr/>
      <dgm:t>
        <a:bodyPr/>
        <a:lstStyle/>
        <a:p>
          <a:endParaRPr lang="de-DE"/>
        </a:p>
      </dgm:t>
    </dgm:pt>
    <dgm:pt modelId="{829B1A4B-0923-4D04-962B-D8EA0CB8172C}" type="sibTrans" cxnId="{4E9ED51C-DFEF-493B-B3F8-ACC8AA3270B7}">
      <dgm:prSet/>
      <dgm:spPr/>
      <dgm:t>
        <a:bodyPr/>
        <a:lstStyle/>
        <a:p>
          <a:endParaRPr lang="de-DE"/>
        </a:p>
      </dgm:t>
    </dgm:pt>
    <dgm:pt modelId="{55A424E4-87D2-41DD-9294-EEB42DF2BBFA}">
      <dgm:prSet/>
      <dgm:spPr/>
      <dgm:t>
        <a:bodyPr/>
        <a:lstStyle/>
        <a:p>
          <a:r>
            <a:rPr lang="en-US" dirty="0"/>
            <a:t>Editor</a:t>
          </a:r>
          <a:endParaRPr lang="en-DE" dirty="0"/>
        </a:p>
      </dgm:t>
    </dgm:pt>
    <dgm:pt modelId="{051CD87C-AFFA-44B2-9852-198689C7DEBB}" type="parTrans" cxnId="{DA559748-09B7-4197-B39E-E94BDCFFABD1}">
      <dgm:prSet/>
      <dgm:spPr/>
      <dgm:t>
        <a:bodyPr/>
        <a:lstStyle/>
        <a:p>
          <a:endParaRPr lang="de-DE"/>
        </a:p>
      </dgm:t>
    </dgm:pt>
    <dgm:pt modelId="{D74226C7-F378-4BF7-8F8C-F89A7B32500B}" type="sibTrans" cxnId="{DA559748-09B7-4197-B39E-E94BDCFFABD1}">
      <dgm:prSet/>
      <dgm:spPr/>
      <dgm:t>
        <a:bodyPr/>
        <a:lstStyle/>
        <a:p>
          <a:endParaRPr lang="de-DE"/>
        </a:p>
      </dgm:t>
    </dgm:pt>
    <dgm:pt modelId="{61C704E9-7223-4A84-82C7-CAA7B5E84899}">
      <dgm:prSet/>
      <dgm:spPr/>
      <dgm:t>
        <a:bodyPr/>
        <a:lstStyle/>
        <a:p>
          <a:r>
            <a:rPr lang="en-US" dirty="0"/>
            <a:t>Packaging</a:t>
          </a:r>
          <a:endParaRPr lang="en-DE" dirty="0"/>
        </a:p>
      </dgm:t>
    </dgm:pt>
    <dgm:pt modelId="{AC3F3AA2-88C8-408C-8383-B8144524CC47}" type="parTrans" cxnId="{6B2402C9-E492-4601-ADF3-40DB91F995EF}">
      <dgm:prSet/>
      <dgm:spPr/>
      <dgm:t>
        <a:bodyPr/>
        <a:lstStyle/>
        <a:p>
          <a:endParaRPr lang="de-DE"/>
        </a:p>
      </dgm:t>
    </dgm:pt>
    <dgm:pt modelId="{1CD04FCF-55C2-4A70-9DC3-153C72B1A6BF}" type="sibTrans" cxnId="{6B2402C9-E492-4601-ADF3-40DB91F995EF}">
      <dgm:prSet/>
      <dgm:spPr/>
      <dgm:t>
        <a:bodyPr/>
        <a:lstStyle/>
        <a:p>
          <a:endParaRPr lang="de-DE"/>
        </a:p>
      </dgm:t>
    </dgm:pt>
    <dgm:pt modelId="{962500AF-D81B-4A6B-A687-2882FB0F452A}">
      <dgm:prSet/>
      <dgm:spPr/>
      <dgm:t>
        <a:bodyPr/>
        <a:lstStyle/>
        <a:p>
          <a:r>
            <a:rPr lang="en-US" dirty="0"/>
            <a:t>Cooking</a:t>
          </a:r>
          <a:endParaRPr lang="en-DE" dirty="0"/>
        </a:p>
      </dgm:t>
    </dgm:pt>
    <dgm:pt modelId="{BE0358F4-F365-4B59-A482-628D3FA6B1B3}" type="parTrans" cxnId="{E36AB27F-FB46-4918-982D-CEF63A74C54F}">
      <dgm:prSet/>
      <dgm:spPr/>
      <dgm:t>
        <a:bodyPr/>
        <a:lstStyle/>
        <a:p>
          <a:endParaRPr lang="de-DE"/>
        </a:p>
      </dgm:t>
    </dgm:pt>
    <dgm:pt modelId="{BD2157AD-94DF-4E07-A78F-8556D7AF379D}" type="sibTrans" cxnId="{E36AB27F-FB46-4918-982D-CEF63A74C54F}">
      <dgm:prSet/>
      <dgm:spPr/>
      <dgm:t>
        <a:bodyPr/>
        <a:lstStyle/>
        <a:p>
          <a:endParaRPr lang="de-DE"/>
        </a:p>
      </dgm:t>
    </dgm:pt>
    <dgm:pt modelId="{DF0449BA-9E76-49F7-B81C-DDD92362DAAE}">
      <dgm:prSet/>
      <dgm:spPr/>
      <dgm:t>
        <a:bodyPr/>
        <a:lstStyle/>
        <a:p>
          <a:endParaRPr lang="en-DE" dirty="0"/>
        </a:p>
      </dgm:t>
    </dgm:pt>
    <dgm:pt modelId="{08A38DCB-8A50-4411-BB88-459FD0B88752}" type="parTrans" cxnId="{3D05C7E9-D75E-4120-B2A0-E9B40913FC79}">
      <dgm:prSet/>
      <dgm:spPr/>
      <dgm:t>
        <a:bodyPr/>
        <a:lstStyle/>
        <a:p>
          <a:endParaRPr lang="de-DE"/>
        </a:p>
      </dgm:t>
    </dgm:pt>
    <dgm:pt modelId="{B5DE361F-8FA2-4F05-86E5-79605F515575}" type="sibTrans" cxnId="{3D05C7E9-D75E-4120-B2A0-E9B40913FC79}">
      <dgm:prSet/>
      <dgm:spPr/>
      <dgm:t>
        <a:bodyPr/>
        <a:lstStyle/>
        <a:p>
          <a:endParaRPr lang="de-DE"/>
        </a:p>
      </dgm:t>
    </dgm:pt>
    <dgm:pt modelId="{FC2C5182-7850-4B06-8285-BE77D0D9DD56}">
      <dgm:prSet/>
      <dgm:spPr/>
      <dgm:t>
        <a:bodyPr/>
        <a:lstStyle/>
        <a:p>
          <a:r>
            <a:rPr lang="en-US" dirty="0"/>
            <a:t>Terrain</a:t>
          </a:r>
          <a:endParaRPr lang="en-DE" dirty="0"/>
        </a:p>
      </dgm:t>
    </dgm:pt>
    <dgm:pt modelId="{CF9ABFFA-E151-40C7-B8F8-7B0EC7CABD3A}" type="parTrans" cxnId="{E309C374-0A87-4B2A-8F48-DF81112A1E45}">
      <dgm:prSet/>
      <dgm:spPr/>
      <dgm:t>
        <a:bodyPr/>
        <a:lstStyle/>
        <a:p>
          <a:endParaRPr lang="de-DE"/>
        </a:p>
      </dgm:t>
    </dgm:pt>
    <dgm:pt modelId="{3CD690D7-25DD-433C-B4A1-0ED2B4AD7CD4}" type="sibTrans" cxnId="{E309C374-0A87-4B2A-8F48-DF81112A1E45}">
      <dgm:prSet/>
      <dgm:spPr/>
      <dgm:t>
        <a:bodyPr/>
        <a:lstStyle/>
        <a:p>
          <a:endParaRPr lang="de-DE"/>
        </a:p>
      </dgm:t>
    </dgm:pt>
    <dgm:pt modelId="{F09F9285-3BDF-450D-B8E8-18C1F537C50E}">
      <dgm:prSet/>
      <dgm:spPr/>
      <dgm:t>
        <a:bodyPr/>
        <a:lstStyle/>
        <a:p>
          <a:r>
            <a:rPr lang="en-US" dirty="0"/>
            <a:t>UI</a:t>
          </a:r>
          <a:endParaRPr lang="en-DE" dirty="0"/>
        </a:p>
      </dgm:t>
    </dgm:pt>
    <dgm:pt modelId="{625CDEAE-892A-407C-A641-C5C821F9B7A6}" type="parTrans" cxnId="{7879C7D9-A553-4D6F-AAE4-2C6729C31640}">
      <dgm:prSet/>
      <dgm:spPr/>
      <dgm:t>
        <a:bodyPr/>
        <a:lstStyle/>
        <a:p>
          <a:endParaRPr lang="de-DE"/>
        </a:p>
      </dgm:t>
    </dgm:pt>
    <dgm:pt modelId="{564A457C-3105-4B5B-9198-847C6F17582D}" type="sibTrans" cxnId="{7879C7D9-A553-4D6F-AAE4-2C6729C31640}">
      <dgm:prSet/>
      <dgm:spPr/>
      <dgm:t>
        <a:bodyPr/>
        <a:lstStyle/>
        <a:p>
          <a:endParaRPr lang="de-DE"/>
        </a:p>
      </dgm:t>
    </dgm:pt>
    <dgm:pt modelId="{4A76CFE6-8D36-4ACC-98FD-056F7D0DCB05}">
      <dgm:prSet/>
      <dgm:spPr/>
      <dgm:t>
        <a:bodyPr/>
        <a:lstStyle/>
        <a:p>
          <a:r>
            <a:rPr lang="en-US" dirty="0"/>
            <a:t>Font</a:t>
          </a:r>
          <a:endParaRPr lang="en-DE" dirty="0"/>
        </a:p>
      </dgm:t>
    </dgm:pt>
    <dgm:pt modelId="{880FD3A3-B0C1-4ABF-874F-667D3B555D2F}" type="parTrans" cxnId="{3CF85B1A-16FB-4A6C-AF21-437BD5B6621A}">
      <dgm:prSet/>
      <dgm:spPr/>
      <dgm:t>
        <a:bodyPr/>
        <a:lstStyle/>
        <a:p>
          <a:endParaRPr lang="de-DE"/>
        </a:p>
      </dgm:t>
    </dgm:pt>
    <dgm:pt modelId="{7E94ED73-E7A3-449B-8A4A-D3E74ACD0F8E}" type="sibTrans" cxnId="{3CF85B1A-16FB-4A6C-AF21-437BD5B6621A}">
      <dgm:prSet/>
      <dgm:spPr/>
      <dgm:t>
        <a:bodyPr/>
        <a:lstStyle/>
        <a:p>
          <a:endParaRPr lang="de-DE"/>
        </a:p>
      </dgm:t>
    </dgm:pt>
    <dgm:pt modelId="{0E331541-B0F5-4CE2-925A-8D6D41F08E1E}">
      <dgm:prSet/>
      <dgm:spPr/>
      <dgm:t>
        <a:bodyPr/>
        <a:lstStyle/>
        <a:p>
          <a:r>
            <a:rPr lang="en-US" dirty="0"/>
            <a:t>Tools</a:t>
          </a:r>
          <a:endParaRPr lang="en-DE" dirty="0"/>
        </a:p>
      </dgm:t>
    </dgm:pt>
    <dgm:pt modelId="{1CEC217B-B501-40F6-87EE-46A2BF3C9163}" type="parTrans" cxnId="{C80DC4AF-0BD2-418F-833F-5D0A3CE15F7F}">
      <dgm:prSet/>
      <dgm:spPr/>
      <dgm:t>
        <a:bodyPr/>
        <a:lstStyle/>
        <a:p>
          <a:endParaRPr lang="de-DE"/>
        </a:p>
      </dgm:t>
    </dgm:pt>
    <dgm:pt modelId="{27E88276-B483-4B54-B0A3-2EB320CD8BDA}" type="sibTrans" cxnId="{C80DC4AF-0BD2-418F-833F-5D0A3CE15F7F}">
      <dgm:prSet/>
      <dgm:spPr/>
      <dgm:t>
        <a:bodyPr/>
        <a:lstStyle/>
        <a:p>
          <a:endParaRPr lang="de-DE"/>
        </a:p>
      </dgm:t>
    </dgm:pt>
    <dgm:pt modelId="{542FE5B7-8391-46B3-8B0D-ADA3EACF2BBB}">
      <dgm:prSet/>
      <dgm:spPr/>
      <dgm:t>
        <a:bodyPr/>
        <a:lstStyle/>
        <a:p>
          <a:r>
            <a:rPr lang="en-US" dirty="0"/>
            <a:t>Interactions</a:t>
          </a:r>
          <a:endParaRPr lang="en-DE" dirty="0"/>
        </a:p>
      </dgm:t>
    </dgm:pt>
    <dgm:pt modelId="{B99B756B-0FFB-4046-896C-AC116268A575}" type="parTrans" cxnId="{8F3F043A-98C2-4A6E-850C-E1C3E0B5F6A3}">
      <dgm:prSet/>
      <dgm:spPr/>
      <dgm:t>
        <a:bodyPr/>
        <a:lstStyle/>
        <a:p>
          <a:endParaRPr lang="de-DE"/>
        </a:p>
      </dgm:t>
    </dgm:pt>
    <dgm:pt modelId="{204B510B-6E9B-4905-96AA-A44CD48E4019}" type="sibTrans" cxnId="{8F3F043A-98C2-4A6E-850C-E1C3E0B5F6A3}">
      <dgm:prSet/>
      <dgm:spPr/>
      <dgm:t>
        <a:bodyPr/>
        <a:lstStyle/>
        <a:p>
          <a:endParaRPr lang="de-DE"/>
        </a:p>
      </dgm:t>
    </dgm:pt>
    <dgm:pt modelId="{97FF13E2-6587-46AD-BE52-91D130BB7DDC}">
      <dgm:prSet/>
      <dgm:spPr/>
      <dgm:t>
        <a:bodyPr/>
        <a:lstStyle/>
        <a:p>
          <a:r>
            <a:rPr lang="en-US" dirty="0"/>
            <a:t>Experience</a:t>
          </a:r>
          <a:endParaRPr lang="en-DE" dirty="0"/>
        </a:p>
      </dgm:t>
    </dgm:pt>
    <dgm:pt modelId="{367E9C4F-3DD5-4E1F-89D6-DD028C8EA7AB}" type="parTrans" cxnId="{73CF2E94-14EE-4FC5-BDF5-B18827DF51DD}">
      <dgm:prSet/>
      <dgm:spPr/>
      <dgm:t>
        <a:bodyPr/>
        <a:lstStyle/>
        <a:p>
          <a:endParaRPr lang="de-DE"/>
        </a:p>
      </dgm:t>
    </dgm:pt>
    <dgm:pt modelId="{4905E6C5-BB37-4C4A-9FD8-4FCA9E89F23E}" type="sibTrans" cxnId="{73CF2E94-14EE-4FC5-BDF5-B18827DF51DD}">
      <dgm:prSet/>
      <dgm:spPr/>
      <dgm:t>
        <a:bodyPr/>
        <a:lstStyle/>
        <a:p>
          <a:endParaRPr lang="de-DE"/>
        </a:p>
      </dgm:t>
    </dgm:pt>
    <dgm:pt modelId="{803023E4-D2D6-4E0B-A689-B463ED36580B}">
      <dgm:prSet/>
      <dgm:spPr/>
      <dgm:t>
        <a:bodyPr/>
        <a:lstStyle/>
        <a:p>
          <a:r>
            <a:rPr lang="en-US" dirty="0"/>
            <a:t>Menus</a:t>
          </a:r>
          <a:endParaRPr lang="en-DE" dirty="0"/>
        </a:p>
      </dgm:t>
    </dgm:pt>
    <dgm:pt modelId="{A420101D-E84E-4A86-B3CE-4C3933A78FC8}" type="parTrans" cxnId="{4243A5E2-0E54-41F9-9153-2BBA97380158}">
      <dgm:prSet/>
      <dgm:spPr/>
      <dgm:t>
        <a:bodyPr/>
        <a:lstStyle/>
        <a:p>
          <a:endParaRPr lang="de-DE"/>
        </a:p>
      </dgm:t>
    </dgm:pt>
    <dgm:pt modelId="{D5CAD300-1E29-4126-ABFC-054FD713734E}" type="sibTrans" cxnId="{4243A5E2-0E54-41F9-9153-2BBA97380158}">
      <dgm:prSet/>
      <dgm:spPr/>
      <dgm:t>
        <a:bodyPr/>
        <a:lstStyle/>
        <a:p>
          <a:endParaRPr lang="de-DE"/>
        </a:p>
      </dgm:t>
    </dgm:pt>
    <dgm:pt modelId="{33B5779B-E42A-4DE4-9755-818B34AD92F9}" type="pres">
      <dgm:prSet presAssocID="{D6D54F9B-3B01-4DED-879E-8C84174AF59A}" presName="diagram" presStyleCnt="0">
        <dgm:presLayoutVars>
          <dgm:dir/>
          <dgm:animLvl val="lvl"/>
          <dgm:resizeHandles val="exact"/>
        </dgm:presLayoutVars>
      </dgm:prSet>
      <dgm:spPr/>
    </dgm:pt>
    <dgm:pt modelId="{0A5B98DD-43C3-4090-9780-A9C8572BD3C0}" type="pres">
      <dgm:prSet presAssocID="{8EB4A391-1ACF-4074-853A-7ED7E4D358CC}" presName="compNode" presStyleCnt="0"/>
      <dgm:spPr/>
    </dgm:pt>
    <dgm:pt modelId="{512A084E-4406-4005-8E80-B6C6E9150104}" type="pres">
      <dgm:prSet presAssocID="{8EB4A391-1ACF-4074-853A-7ED7E4D358CC}" presName="childRect" presStyleLbl="bgAcc1" presStyleIdx="0" presStyleCnt="8">
        <dgm:presLayoutVars>
          <dgm:bulletEnabled val="1"/>
        </dgm:presLayoutVars>
      </dgm:prSet>
      <dgm:spPr/>
    </dgm:pt>
    <dgm:pt modelId="{28CBF118-1653-4F1D-B49B-B057D5157242}" type="pres">
      <dgm:prSet presAssocID="{8EB4A391-1ACF-4074-853A-7ED7E4D358C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E38A126-EC72-43AB-95E8-812D471E38F1}" type="pres">
      <dgm:prSet presAssocID="{8EB4A391-1ACF-4074-853A-7ED7E4D358CC}" presName="parentRect" presStyleLbl="alignNode1" presStyleIdx="0" presStyleCnt="8"/>
      <dgm:spPr/>
    </dgm:pt>
    <dgm:pt modelId="{8DCA1D16-DED2-4C6B-836A-0C6C53AA1027}" type="pres">
      <dgm:prSet presAssocID="{8EB4A391-1ACF-4074-853A-7ED7E4D358CC}" presName="adorn" presStyleLbl="fgAccFollow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 With Roots with solid fill"/>
        </a:ext>
      </dgm:extLst>
    </dgm:pt>
    <dgm:pt modelId="{69CB20F1-11E8-4138-8171-27D9B49A102F}" type="pres">
      <dgm:prSet presAssocID="{E752183C-3908-438B-83C3-115FC16B9AD4}" presName="sibTrans" presStyleLbl="sibTrans2D1" presStyleIdx="0" presStyleCnt="0"/>
      <dgm:spPr/>
    </dgm:pt>
    <dgm:pt modelId="{10FEE210-E8F8-46DA-835E-502F735A9093}" type="pres">
      <dgm:prSet presAssocID="{B4EFD46C-DAA8-4E79-B198-B4374B629721}" presName="compNode" presStyleCnt="0"/>
      <dgm:spPr/>
    </dgm:pt>
    <dgm:pt modelId="{58746C3F-DFB0-40D1-9C52-377F8219F460}" type="pres">
      <dgm:prSet presAssocID="{B4EFD46C-DAA8-4E79-B198-B4374B629721}" presName="childRect" presStyleLbl="bgAcc1" presStyleIdx="1" presStyleCnt="8">
        <dgm:presLayoutVars>
          <dgm:bulletEnabled val="1"/>
        </dgm:presLayoutVars>
      </dgm:prSet>
      <dgm:spPr/>
    </dgm:pt>
    <dgm:pt modelId="{EC2A5CF3-0F86-457B-9AD7-464BA17B4677}" type="pres">
      <dgm:prSet presAssocID="{B4EFD46C-DAA8-4E79-B198-B4374B62972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FC62AA5-6A50-4BEC-9019-F26184A59412}" type="pres">
      <dgm:prSet presAssocID="{B4EFD46C-DAA8-4E79-B198-B4374B629721}" presName="parentRect" presStyleLbl="alignNode1" presStyleIdx="1" presStyleCnt="8"/>
      <dgm:spPr/>
    </dgm:pt>
    <dgm:pt modelId="{40DE7867-90C0-4429-BD6A-16810EA26552}" type="pres">
      <dgm:prSet presAssocID="{B4EFD46C-DAA8-4E79-B198-B4374B629721}" presName="adorn" presStyleLbl="fgAccFollow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se with solid fill"/>
        </a:ext>
      </dgm:extLst>
    </dgm:pt>
    <dgm:pt modelId="{CD3B0F60-4926-45AB-AC64-60CC960784FC}" type="pres">
      <dgm:prSet presAssocID="{0B2B4D07-A6F4-40B2-85E1-7A37DE4F50FC}" presName="sibTrans" presStyleLbl="sibTrans2D1" presStyleIdx="0" presStyleCnt="0"/>
      <dgm:spPr/>
    </dgm:pt>
    <dgm:pt modelId="{0B6E4FB0-5A02-4899-8F21-DF2ED28B524F}" type="pres">
      <dgm:prSet presAssocID="{D7D398EB-F9B7-49F2-BB0A-968CFEF8F0AC}" presName="compNode" presStyleCnt="0"/>
      <dgm:spPr/>
    </dgm:pt>
    <dgm:pt modelId="{7FF28C99-BE9F-47AF-A360-40B825AF7C0E}" type="pres">
      <dgm:prSet presAssocID="{D7D398EB-F9B7-49F2-BB0A-968CFEF8F0AC}" presName="childRect" presStyleLbl="bgAcc1" presStyleIdx="2" presStyleCnt="8">
        <dgm:presLayoutVars>
          <dgm:bulletEnabled val="1"/>
        </dgm:presLayoutVars>
      </dgm:prSet>
      <dgm:spPr/>
    </dgm:pt>
    <dgm:pt modelId="{0269F00B-6E23-4DE1-979E-C6D39C5D7633}" type="pres">
      <dgm:prSet presAssocID="{D7D398EB-F9B7-49F2-BB0A-968CFEF8F0A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743BCD3-2918-4095-B84F-96FCE46FA38A}" type="pres">
      <dgm:prSet presAssocID="{D7D398EB-F9B7-49F2-BB0A-968CFEF8F0AC}" presName="parentRect" presStyleLbl="alignNode1" presStyleIdx="2" presStyleCnt="8"/>
      <dgm:spPr/>
    </dgm:pt>
    <dgm:pt modelId="{72A39CCB-5D0A-4F18-9353-85AAB6E4E12F}" type="pres">
      <dgm:prSet presAssocID="{D7D398EB-F9B7-49F2-BB0A-968CFEF8F0AC}" presName="adorn" presStyleLbl="fgAccFollow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  <dgm:pt modelId="{A531235B-56FC-441A-A335-FC9E68608E9B}" type="pres">
      <dgm:prSet presAssocID="{59900A35-11A5-4BEE-A96E-0D213F14A340}" presName="sibTrans" presStyleLbl="sibTrans2D1" presStyleIdx="0" presStyleCnt="0"/>
      <dgm:spPr/>
    </dgm:pt>
    <dgm:pt modelId="{9DCB5B01-6743-4CC6-884D-5734A83C339A}" type="pres">
      <dgm:prSet presAssocID="{C76C12C8-9423-4F92-A86F-318E144EC8F9}" presName="compNode" presStyleCnt="0"/>
      <dgm:spPr/>
    </dgm:pt>
    <dgm:pt modelId="{4868F631-A05E-4498-A90D-0222499ECDE1}" type="pres">
      <dgm:prSet presAssocID="{C76C12C8-9423-4F92-A86F-318E144EC8F9}" presName="childRect" presStyleLbl="bgAcc1" presStyleIdx="3" presStyleCnt="8">
        <dgm:presLayoutVars>
          <dgm:bulletEnabled val="1"/>
        </dgm:presLayoutVars>
      </dgm:prSet>
      <dgm:spPr/>
    </dgm:pt>
    <dgm:pt modelId="{744060D0-C343-472D-B1DE-6B2F65C59418}" type="pres">
      <dgm:prSet presAssocID="{C76C12C8-9423-4F92-A86F-318E144EC8F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C3FBECA-19B1-46E7-B067-839D8D84159F}" type="pres">
      <dgm:prSet presAssocID="{C76C12C8-9423-4F92-A86F-318E144EC8F9}" presName="parentRect" presStyleLbl="alignNode1" presStyleIdx="3" presStyleCnt="8"/>
      <dgm:spPr/>
    </dgm:pt>
    <dgm:pt modelId="{BCC1A1CE-0DEF-4A79-8213-E2E93DBA2EE4}" type="pres">
      <dgm:prSet presAssocID="{C76C12C8-9423-4F92-A86F-318E144EC8F9}" presName="adorn" presStyleLbl="fgAccFollow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 with solid fill"/>
        </a:ext>
      </dgm:extLst>
    </dgm:pt>
    <dgm:pt modelId="{B4DCC509-1D43-46B7-A7A9-41C19B133DD4}" type="pres">
      <dgm:prSet presAssocID="{D63921DB-EDF8-4316-9686-2F5A4D136C6B}" presName="sibTrans" presStyleLbl="sibTrans2D1" presStyleIdx="0" presStyleCnt="0"/>
      <dgm:spPr/>
    </dgm:pt>
    <dgm:pt modelId="{6CE5B80D-5F5B-4F91-A771-51ABDE88C616}" type="pres">
      <dgm:prSet presAssocID="{EC2B552A-7FC9-4312-B434-DDDE771FE602}" presName="compNode" presStyleCnt="0"/>
      <dgm:spPr/>
    </dgm:pt>
    <dgm:pt modelId="{60889CF4-0F73-48E8-B45B-FFCBFD4E563C}" type="pres">
      <dgm:prSet presAssocID="{EC2B552A-7FC9-4312-B434-DDDE771FE602}" presName="childRect" presStyleLbl="bgAcc1" presStyleIdx="4" presStyleCnt="8">
        <dgm:presLayoutVars>
          <dgm:bulletEnabled val="1"/>
        </dgm:presLayoutVars>
      </dgm:prSet>
      <dgm:spPr/>
    </dgm:pt>
    <dgm:pt modelId="{E8F1C5BB-280F-4E7D-A7FB-DA95A12F5ECE}" type="pres">
      <dgm:prSet presAssocID="{EC2B552A-7FC9-4312-B434-DDDE771FE60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EA80F4F-68E6-4D5E-9191-6A3B0FD7E94C}" type="pres">
      <dgm:prSet presAssocID="{EC2B552A-7FC9-4312-B434-DDDE771FE602}" presName="parentRect" presStyleLbl="alignNode1" presStyleIdx="4" presStyleCnt="8"/>
      <dgm:spPr/>
    </dgm:pt>
    <dgm:pt modelId="{89E6420D-2EA2-4B6B-9169-62A2A5BC2251}" type="pres">
      <dgm:prSet presAssocID="{EC2B552A-7FC9-4312-B434-DDDE771FE602}" presName="adorn" presStyleLbl="fgAccFollowNode1" presStyleIdx="4" presStyleCnt="8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ton's Cradle with solid fill"/>
        </a:ext>
      </dgm:extLst>
    </dgm:pt>
    <dgm:pt modelId="{933F7B5D-4C4D-4954-9631-7977DA580212}" type="pres">
      <dgm:prSet presAssocID="{4A26383E-49F3-4CFE-9F16-1D2CD4D514D8}" presName="sibTrans" presStyleLbl="sibTrans2D1" presStyleIdx="0" presStyleCnt="0"/>
      <dgm:spPr/>
    </dgm:pt>
    <dgm:pt modelId="{89AC84B2-CAE9-4793-B351-88465D9FE7F1}" type="pres">
      <dgm:prSet presAssocID="{026B83F6-BAFE-45BB-AF5D-F9F94407A249}" presName="compNode" presStyleCnt="0"/>
      <dgm:spPr/>
    </dgm:pt>
    <dgm:pt modelId="{8B36D64E-EA2D-4FF6-B6F5-57A5E4AE74A4}" type="pres">
      <dgm:prSet presAssocID="{026B83F6-BAFE-45BB-AF5D-F9F94407A249}" presName="childRect" presStyleLbl="bgAcc1" presStyleIdx="5" presStyleCnt="8">
        <dgm:presLayoutVars>
          <dgm:bulletEnabled val="1"/>
        </dgm:presLayoutVars>
      </dgm:prSet>
      <dgm:spPr/>
    </dgm:pt>
    <dgm:pt modelId="{148DD5C7-D11E-4253-8CA9-4558B6699C4D}" type="pres">
      <dgm:prSet presAssocID="{026B83F6-BAFE-45BB-AF5D-F9F94407A24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038859C-F090-42C7-AC93-E70DB8AB4B38}" type="pres">
      <dgm:prSet presAssocID="{026B83F6-BAFE-45BB-AF5D-F9F94407A249}" presName="parentRect" presStyleLbl="alignNode1" presStyleIdx="5" presStyleCnt="8"/>
      <dgm:spPr/>
    </dgm:pt>
    <dgm:pt modelId="{E40AA9B6-1856-4460-927B-B43E3F04C648}" type="pres">
      <dgm:prSet presAssocID="{026B83F6-BAFE-45BB-AF5D-F9F94407A249}" presName="adorn" presStyleLbl="fgAccFollowNode1" presStyleIdx="5" presStyleCnt="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nd Medium with solid fill"/>
        </a:ext>
      </dgm:extLst>
    </dgm:pt>
    <dgm:pt modelId="{1FFA0C24-4AAE-4F8B-BEC2-063DA4744A32}" type="pres">
      <dgm:prSet presAssocID="{C321466F-B9E9-4564-A66A-C25B299A77B2}" presName="sibTrans" presStyleLbl="sibTrans2D1" presStyleIdx="0" presStyleCnt="0"/>
      <dgm:spPr/>
    </dgm:pt>
    <dgm:pt modelId="{6374F6EF-5746-4E71-9231-C3134B9C2353}" type="pres">
      <dgm:prSet presAssocID="{F09F9285-3BDF-450D-B8E8-18C1F537C50E}" presName="compNode" presStyleCnt="0"/>
      <dgm:spPr/>
    </dgm:pt>
    <dgm:pt modelId="{C5735504-E652-4154-B5D7-86951036FF47}" type="pres">
      <dgm:prSet presAssocID="{F09F9285-3BDF-450D-B8E8-18C1F537C50E}" presName="childRect" presStyleLbl="bgAcc1" presStyleIdx="6" presStyleCnt="8">
        <dgm:presLayoutVars>
          <dgm:bulletEnabled val="1"/>
        </dgm:presLayoutVars>
      </dgm:prSet>
      <dgm:spPr/>
    </dgm:pt>
    <dgm:pt modelId="{E038035C-3CDE-44C9-9C75-654AA7C01FE4}" type="pres">
      <dgm:prSet presAssocID="{F09F9285-3BDF-450D-B8E8-18C1F537C50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F556116-5BDF-4FDC-A4EC-C2F2E5E20ED7}" type="pres">
      <dgm:prSet presAssocID="{F09F9285-3BDF-450D-B8E8-18C1F537C50E}" presName="parentRect" presStyleLbl="alignNode1" presStyleIdx="6" presStyleCnt="8"/>
      <dgm:spPr/>
    </dgm:pt>
    <dgm:pt modelId="{ED82657C-2F5D-4641-B1AF-1AE736F5F7A4}" type="pres">
      <dgm:prSet presAssocID="{F09F9285-3BDF-450D-B8E8-18C1F537C50E}" presName="adorn" presStyleLbl="fgAccFollow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A0D2FCC2-D19B-4CC0-8B1E-36BD7983683C}" type="pres">
      <dgm:prSet presAssocID="{564A457C-3105-4B5B-9198-847C6F17582D}" presName="sibTrans" presStyleLbl="sibTrans2D1" presStyleIdx="0" presStyleCnt="0"/>
      <dgm:spPr/>
    </dgm:pt>
    <dgm:pt modelId="{AE54BAE7-C99B-4D4A-BE1C-80752BFE975A}" type="pres">
      <dgm:prSet presAssocID="{0E331541-B0F5-4CE2-925A-8D6D41F08E1E}" presName="compNode" presStyleCnt="0"/>
      <dgm:spPr/>
    </dgm:pt>
    <dgm:pt modelId="{DE8380F2-ABF7-44EB-91D3-3301899628A4}" type="pres">
      <dgm:prSet presAssocID="{0E331541-B0F5-4CE2-925A-8D6D41F08E1E}" presName="childRect" presStyleLbl="bgAcc1" presStyleIdx="7" presStyleCnt="8">
        <dgm:presLayoutVars>
          <dgm:bulletEnabled val="1"/>
        </dgm:presLayoutVars>
      </dgm:prSet>
      <dgm:spPr/>
    </dgm:pt>
    <dgm:pt modelId="{423B2089-7C6D-40CB-B1EE-BB8F259248A9}" type="pres">
      <dgm:prSet presAssocID="{0E331541-B0F5-4CE2-925A-8D6D41F08E1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623F54E-914F-49F1-A270-FF93A2DC5093}" type="pres">
      <dgm:prSet presAssocID="{0E331541-B0F5-4CE2-925A-8D6D41F08E1E}" presName="parentRect" presStyleLbl="alignNode1" presStyleIdx="7" presStyleCnt="8"/>
      <dgm:spPr/>
    </dgm:pt>
    <dgm:pt modelId="{D7192A55-A7C4-4236-9F33-2438F5C7FC50}" type="pres">
      <dgm:prSet presAssocID="{0E331541-B0F5-4CE2-925A-8D6D41F08E1E}" presName="adorn" presStyleLbl="fgAccFollow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with solid fill"/>
        </a:ext>
      </dgm:extLst>
    </dgm:pt>
  </dgm:ptLst>
  <dgm:cxnLst>
    <dgm:cxn modelId="{34039F01-4428-4385-B5EF-4842B9E7D76E}" type="presOf" srcId="{F09F9285-3BDF-450D-B8E8-18C1F537C50E}" destId="{E038035C-3CDE-44C9-9C75-654AA7C01FE4}" srcOrd="0" destOrd="0" presId="urn:microsoft.com/office/officeart/2005/8/layout/bList2"/>
    <dgm:cxn modelId="{74AEB902-1EE3-45C6-89FC-937CFF62E6F6}" type="presOf" srcId="{0E331541-B0F5-4CE2-925A-8D6D41F08E1E}" destId="{423B2089-7C6D-40CB-B1EE-BB8F259248A9}" srcOrd="0" destOrd="0" presId="urn:microsoft.com/office/officeart/2005/8/layout/bList2"/>
    <dgm:cxn modelId="{D69E1006-3834-428E-9A28-13F48BE0DE0C}" type="presOf" srcId="{803023E4-D2D6-4E0B-A689-B463ED36580B}" destId="{C5735504-E652-4154-B5D7-86951036FF47}" srcOrd="0" destOrd="3" presId="urn:microsoft.com/office/officeart/2005/8/layout/bList2"/>
    <dgm:cxn modelId="{918CB408-6EBC-4646-99A9-D93B58BAC894}" srcId="{B4EFD46C-DAA8-4E79-B198-B4374B629721}" destId="{A4B148E0-F28A-4EA8-8A79-988C6E8D6BC3}" srcOrd="2" destOrd="0" parTransId="{6B1BD88E-B66D-429E-B42E-6587218C1532}" sibTransId="{FDFDD12A-766F-4CCF-AC4F-1F199BE92639}"/>
    <dgm:cxn modelId="{488CE50D-8D67-4D5E-8548-4BC78927E787}" type="presOf" srcId="{EC2B552A-7FC9-4312-B434-DDDE771FE602}" destId="{E8F1C5BB-280F-4E7D-A7FB-DA95A12F5ECE}" srcOrd="0" destOrd="0" presId="urn:microsoft.com/office/officeart/2005/8/layout/bList2"/>
    <dgm:cxn modelId="{5413370F-FF75-4D0A-9A2F-3DD1FD5AD19C}" type="presOf" srcId="{D63921DB-EDF8-4316-9686-2F5A4D136C6B}" destId="{B4DCC509-1D43-46B7-A7A9-41C19B133DD4}" srcOrd="0" destOrd="0" presId="urn:microsoft.com/office/officeart/2005/8/layout/bList2"/>
    <dgm:cxn modelId="{92388712-07E8-46B2-8FDD-A9A77652A268}" type="presOf" srcId="{DAFAE54B-3B8C-477F-B2EE-A6EB2AF21E75}" destId="{4868F631-A05E-4498-A90D-0222499ECDE1}" srcOrd="0" destOrd="2" presId="urn:microsoft.com/office/officeart/2005/8/layout/bList2"/>
    <dgm:cxn modelId="{E13C6714-E783-44E0-8B1A-9469B7E47487}" type="presOf" srcId="{97FF13E2-6587-46AD-BE52-91D130BB7DDC}" destId="{C5735504-E652-4154-B5D7-86951036FF47}" srcOrd="0" destOrd="1" presId="urn:microsoft.com/office/officeart/2005/8/layout/bList2"/>
    <dgm:cxn modelId="{B3B84B16-2D97-42AC-8EB3-359C7CFA3BB0}" type="presOf" srcId="{B34EE0CA-BDF4-4994-B1F3-797028324F2E}" destId="{7FF28C99-BE9F-47AF-A360-40B825AF7C0E}" srcOrd="0" destOrd="1" presId="urn:microsoft.com/office/officeart/2005/8/layout/bList2"/>
    <dgm:cxn modelId="{3ED33817-63F6-46E2-B70B-6554738F5E0F}" type="presOf" srcId="{2388DF88-6C4E-4CC5-9566-6F8D56E1C0A0}" destId="{7FF28C99-BE9F-47AF-A360-40B825AF7C0E}" srcOrd="0" destOrd="3" presId="urn:microsoft.com/office/officeart/2005/8/layout/bList2"/>
    <dgm:cxn modelId="{DA26EB18-B57F-4E66-981B-523F17772AEA}" srcId="{D6D54F9B-3B01-4DED-879E-8C84174AF59A}" destId="{C76C12C8-9423-4F92-A86F-318E144EC8F9}" srcOrd="3" destOrd="0" parTransId="{D6E1084D-8B52-4604-81A9-D2059468065C}" sibTransId="{D63921DB-EDF8-4316-9686-2F5A4D136C6B}"/>
    <dgm:cxn modelId="{8A051819-72EE-4A4E-B698-5EE21D578706}" srcId="{D6D54F9B-3B01-4DED-879E-8C84174AF59A}" destId="{026B83F6-BAFE-45BB-AF5D-F9F94407A249}" srcOrd="5" destOrd="0" parTransId="{A18D6B6F-E0DC-4A53-B18B-AF7DBB31ED44}" sibTransId="{C321466F-B9E9-4564-A66A-C25B299A77B2}"/>
    <dgm:cxn modelId="{3CF85B1A-16FB-4A6C-AF21-437BD5B6621A}" srcId="{F09F9285-3BDF-450D-B8E8-18C1F537C50E}" destId="{4A76CFE6-8D36-4ACC-98FD-056F7D0DCB05}" srcOrd="0" destOrd="0" parTransId="{880FD3A3-B0C1-4ABF-874F-667D3B555D2F}" sibTransId="{7E94ED73-E7A3-449B-8A4A-D3E74ACD0F8E}"/>
    <dgm:cxn modelId="{50BFA51B-D1AD-4FDC-85D1-6C924F26F688}" type="presOf" srcId="{59900A35-11A5-4BEE-A96E-0D213F14A340}" destId="{A531235B-56FC-441A-A335-FC9E68608E9B}" srcOrd="0" destOrd="0" presId="urn:microsoft.com/office/officeart/2005/8/layout/bList2"/>
    <dgm:cxn modelId="{466D341C-7E56-4E8B-83E3-7AC56F10ABB4}" srcId="{C76C12C8-9423-4F92-A86F-318E144EC8F9}" destId="{FFD421FF-629B-4CFE-9ED9-12B4F2C571F4}" srcOrd="3" destOrd="0" parTransId="{5F95C478-A450-47BB-9609-623EAC301140}" sibTransId="{3FC20482-C809-45DD-8B49-BF2DF6A0179C}"/>
    <dgm:cxn modelId="{6BF2511C-A351-4851-B1DA-9330E9511FB1}" srcId="{EC2B552A-7FC9-4312-B434-DDDE771FE602}" destId="{EA35D9F4-7728-4AA5-8D40-A2A82CFFDEBA}" srcOrd="0" destOrd="0" parTransId="{0A291A37-B5AC-4688-9595-028E33C008DA}" sibTransId="{A0B44634-1A22-4899-ADA6-EB10396CE225}"/>
    <dgm:cxn modelId="{49D5981C-2E76-4591-9BFE-C7BB804D6B43}" type="presOf" srcId="{9BF5FE8F-1A60-4C9A-89CC-84EE8657FF2A}" destId="{8B36D64E-EA2D-4FF6-B6F5-57A5E4AE74A4}" srcOrd="0" destOrd="0" presId="urn:microsoft.com/office/officeart/2005/8/layout/bList2"/>
    <dgm:cxn modelId="{4E9ED51C-DFEF-493B-B3F8-ACC8AA3270B7}" srcId="{EC2B552A-7FC9-4312-B434-DDDE771FE602}" destId="{ACE3192D-6E40-4097-B582-A00CFB93A073}" srcOrd="3" destOrd="0" parTransId="{382C8532-A201-45BC-975C-778A11BE7C00}" sibTransId="{829B1A4B-0923-4D04-962B-D8EA0CB8172C}"/>
    <dgm:cxn modelId="{C038261E-AF7B-4996-A4CE-A47E4C49CD92}" type="presOf" srcId="{1F8E9268-28D7-4744-9D64-96732BE08BE4}" destId="{58746C3F-DFB0-40D1-9C52-377F8219F460}" srcOrd="0" destOrd="0" presId="urn:microsoft.com/office/officeart/2005/8/layout/bList2"/>
    <dgm:cxn modelId="{E5C3F31F-9893-4165-B3B3-E8F376E67156}" srcId="{D6D54F9B-3B01-4DED-879E-8C84174AF59A}" destId="{8EB4A391-1ACF-4074-853A-7ED7E4D358CC}" srcOrd="0" destOrd="0" parTransId="{B47E2D74-C0BD-4811-B9CC-FAC8B5873D92}" sibTransId="{E752183C-3908-438B-83C3-115FC16B9AD4}"/>
    <dgm:cxn modelId="{B23C0D26-9D56-4CB2-BC26-9FE73174A4FB}" type="presOf" srcId="{B4EFD46C-DAA8-4E79-B198-B4374B629721}" destId="{EC2A5CF3-0F86-457B-9AD7-464BA17B4677}" srcOrd="0" destOrd="0" presId="urn:microsoft.com/office/officeart/2005/8/layout/bList2"/>
    <dgm:cxn modelId="{8F3F043A-98C2-4A6E-850C-E1C3E0B5F6A3}" srcId="{F09F9285-3BDF-450D-B8E8-18C1F537C50E}" destId="{542FE5B7-8391-46B3-8B0D-ADA3EACF2BBB}" srcOrd="2" destOrd="0" parTransId="{B99B756B-0FFB-4046-896C-AC116268A575}" sibTransId="{204B510B-6E9B-4905-96AA-A44CD48E4019}"/>
    <dgm:cxn modelId="{27EF303A-0EA3-4547-B381-E70E85172623}" type="presOf" srcId="{B4EFD46C-DAA8-4E79-B198-B4374B629721}" destId="{FFC62AA5-6A50-4BEC-9019-F26184A59412}" srcOrd="1" destOrd="0" presId="urn:microsoft.com/office/officeart/2005/8/layout/bList2"/>
    <dgm:cxn modelId="{7EBF683A-6735-474D-AE8A-29C32BD0D324}" type="presOf" srcId="{C321466F-B9E9-4564-A66A-C25B299A77B2}" destId="{1FFA0C24-4AAE-4F8B-BEC2-063DA4744A32}" srcOrd="0" destOrd="0" presId="urn:microsoft.com/office/officeart/2005/8/layout/bList2"/>
    <dgm:cxn modelId="{73F9CD3C-3B57-4FE2-AF61-910582AD18FA}" srcId="{B4EFD46C-DAA8-4E79-B198-B4374B629721}" destId="{1F8E9268-28D7-4744-9D64-96732BE08BE4}" srcOrd="0" destOrd="0" parTransId="{7A82B61B-8A4E-4470-B74F-E65736667E43}" sibTransId="{1C27AB24-2521-4B6B-A5EA-BCB59C85BA92}"/>
    <dgm:cxn modelId="{AD0BD140-E898-4B70-8791-52182856937D}" type="presOf" srcId="{57B1B017-C20C-4BDE-A4B7-DAE8C144D0E5}" destId="{512A084E-4406-4005-8E80-B6C6E9150104}" srcOrd="0" destOrd="0" presId="urn:microsoft.com/office/officeart/2005/8/layout/bList2"/>
    <dgm:cxn modelId="{AAA5575C-AB5F-4320-9DD5-6111B5ABA71D}" type="presOf" srcId="{C76C12C8-9423-4F92-A86F-318E144EC8F9}" destId="{FC3FBECA-19B1-46E7-B067-839D8D84159F}" srcOrd="1" destOrd="0" presId="urn:microsoft.com/office/officeart/2005/8/layout/bList2"/>
    <dgm:cxn modelId="{70680561-D3F8-4A17-AFBA-AE52D0B824A7}" type="presOf" srcId="{962500AF-D81B-4A6B-A687-2882FB0F452A}" destId="{DE8380F2-ABF7-44EB-91D3-3301899628A4}" srcOrd="0" destOrd="1" presId="urn:microsoft.com/office/officeart/2005/8/layout/bList2"/>
    <dgm:cxn modelId="{A95E4B42-65D6-4CD9-AF4D-066E5174BA9E}" type="presOf" srcId="{61C704E9-7223-4A84-82C7-CAA7B5E84899}" destId="{DE8380F2-ABF7-44EB-91D3-3301899628A4}" srcOrd="0" destOrd="2" presId="urn:microsoft.com/office/officeart/2005/8/layout/bList2"/>
    <dgm:cxn modelId="{EB66B463-B73C-4847-8841-C0E6B3D0B92D}" srcId="{EC2B552A-7FC9-4312-B434-DDDE771FE602}" destId="{99A83E93-D4F1-4FFE-A6AB-27BD1AE6E174}" srcOrd="2" destOrd="0" parTransId="{B57798AA-9AA9-48F3-8A4C-36A82F28B7A1}" sibTransId="{BC6F66C9-051A-428F-A0B2-388BCEAB5067}"/>
    <dgm:cxn modelId="{82F60C64-E7DB-4412-A508-F52C47E65D26}" srcId="{D7D398EB-F9B7-49F2-BB0A-968CFEF8F0AC}" destId="{47302D69-6DF9-473C-AB62-C0CBBE60A4A2}" srcOrd="2" destOrd="0" parTransId="{8E980BCF-EF01-4FCC-82B8-5FFB7485516B}" sibTransId="{299C7B25-6B85-42F9-899C-1721F2EAD951}"/>
    <dgm:cxn modelId="{DA559748-09B7-4197-B39E-E94BDCFFABD1}" srcId="{0E331541-B0F5-4CE2-925A-8D6D41F08E1E}" destId="{55A424E4-87D2-41DD-9294-EEB42DF2BBFA}" srcOrd="0" destOrd="0" parTransId="{051CD87C-AFFA-44B2-9852-198689C7DEBB}" sibTransId="{D74226C7-F378-4BF7-8F8C-F89A7B32500B}"/>
    <dgm:cxn modelId="{4725F448-E13E-4315-8C69-8EF2136ECC54}" type="presOf" srcId="{8EB4A391-1ACF-4074-853A-7ED7E4D358CC}" destId="{FE38A126-EC72-43AB-95E8-812D471E38F1}" srcOrd="1" destOrd="0" presId="urn:microsoft.com/office/officeart/2005/8/layout/bList2"/>
    <dgm:cxn modelId="{FEC0FC69-7FF5-426D-8243-94B146F6B11C}" srcId="{B4EFD46C-DAA8-4E79-B198-B4374B629721}" destId="{29E0091E-69A5-45D0-A14C-B272BE0ED5E3}" srcOrd="3" destOrd="0" parTransId="{E5F9ACC8-B749-40F9-8465-7BDA791DCD37}" sibTransId="{BDBCA77E-7C16-43EA-9C54-CFC4E116AE18}"/>
    <dgm:cxn modelId="{AEC07A6B-2AE8-40F7-AD0D-C1F0306AF4CD}" type="presOf" srcId="{ACE3192D-6E40-4097-B582-A00CFB93A073}" destId="{60889CF4-0F73-48E8-B45B-FFCBFD4E563C}" srcOrd="0" destOrd="3" presId="urn:microsoft.com/office/officeart/2005/8/layout/bList2"/>
    <dgm:cxn modelId="{B3B0546D-1446-4E5F-B84A-CBEB31719794}" srcId="{8EB4A391-1ACF-4074-853A-7ED7E4D358CC}" destId="{57B1B017-C20C-4BDE-A4B7-DAE8C144D0E5}" srcOrd="0" destOrd="0" parTransId="{39AEDF75-B6A5-4755-98CE-477A069A7C10}" sibTransId="{A6392F28-A503-42C2-BCF2-2D8635695DDF}"/>
    <dgm:cxn modelId="{00CF274F-5D0A-4816-99F3-7E51B4B429A5}" type="presOf" srcId="{FC2C5182-7850-4B06-8285-BE77D0D9DD56}" destId="{4868F631-A05E-4498-A90D-0222499ECDE1}" srcOrd="0" destOrd="4" presId="urn:microsoft.com/office/officeart/2005/8/layout/bList2"/>
    <dgm:cxn modelId="{67C2BD50-5499-4ECA-8D88-20651E62AD22}" srcId="{8EB4A391-1ACF-4074-853A-7ED7E4D358CC}" destId="{1D898B73-2B90-4E83-8405-A8EC8BE70307}" srcOrd="2" destOrd="0" parTransId="{FAC271C2-24F2-4769-BDE4-B5A1EEA770B7}" sibTransId="{673E71D2-7068-40E6-9DF0-B79FDD716BEE}"/>
    <dgm:cxn modelId="{D0677F71-171A-4851-9B8A-9604049C7887}" type="presOf" srcId="{47302D69-6DF9-473C-AB62-C0CBBE60A4A2}" destId="{7FF28C99-BE9F-47AF-A360-40B825AF7C0E}" srcOrd="0" destOrd="2" presId="urn:microsoft.com/office/officeart/2005/8/layout/bList2"/>
    <dgm:cxn modelId="{E309C374-0A87-4B2A-8F48-DF81112A1E45}" srcId="{C76C12C8-9423-4F92-A86F-318E144EC8F9}" destId="{FC2C5182-7850-4B06-8285-BE77D0D9DD56}" srcOrd="4" destOrd="0" parTransId="{CF9ABFFA-E151-40C7-B8F8-7B0EC7CABD3A}" sibTransId="{3CD690D7-25DD-433C-B4A1-0ED2B4AD7CD4}"/>
    <dgm:cxn modelId="{BCEC9775-C5D6-4965-8FFD-6DFA5E572A5C}" type="presOf" srcId="{A4B148E0-F28A-4EA8-8A79-988C6E8D6BC3}" destId="{58746C3F-DFB0-40D1-9C52-377F8219F460}" srcOrd="0" destOrd="2" presId="urn:microsoft.com/office/officeart/2005/8/layout/bList2"/>
    <dgm:cxn modelId="{0AA0F078-F422-4DD2-8525-4FE1B2B38E9F}" srcId="{026B83F6-BAFE-45BB-AF5D-F9F94407A249}" destId="{340CE455-C231-441A-AFBF-01E67CA2D697}" srcOrd="2" destOrd="0" parTransId="{7910E219-98A0-4AF2-B97B-35EE62A968DC}" sibTransId="{FE4E7AA6-A6D5-4166-A58F-45DA14FE5474}"/>
    <dgm:cxn modelId="{3DFAF478-C59F-4EA8-A8CB-221B62ED67CC}" type="presOf" srcId="{3C62DA1A-00DA-47AE-AA36-ED36B52F8CAE}" destId="{512A084E-4406-4005-8E80-B6C6E9150104}" srcOrd="0" destOrd="1" presId="urn:microsoft.com/office/officeart/2005/8/layout/bList2"/>
    <dgm:cxn modelId="{5EFAF778-468D-4443-948A-73C89056DC1E}" srcId="{C76C12C8-9423-4F92-A86F-318E144EC8F9}" destId="{C3BE8CD7-BB18-4E32-A587-9EFC42EF103A}" srcOrd="0" destOrd="0" parTransId="{2B6F3422-62EC-4D94-80CA-B54EF6C0C5B9}" sibTransId="{A13FECF9-EA72-476D-9B44-97EE30011348}"/>
    <dgm:cxn modelId="{87882759-DD17-4D31-ACD3-75F8F4B05232}" type="presOf" srcId="{D7D398EB-F9B7-49F2-BB0A-968CFEF8F0AC}" destId="{2743BCD3-2918-4095-B84F-96FCE46FA38A}" srcOrd="1" destOrd="0" presId="urn:microsoft.com/office/officeart/2005/8/layout/bList2"/>
    <dgm:cxn modelId="{4203DD79-A19B-4F15-B0A9-C87CB64D6CF8}" type="presOf" srcId="{C3BE8CD7-BB18-4E32-A587-9EFC42EF103A}" destId="{4868F631-A05E-4498-A90D-0222499ECDE1}" srcOrd="0" destOrd="0" presId="urn:microsoft.com/office/officeart/2005/8/layout/bList2"/>
    <dgm:cxn modelId="{CE59217F-A993-4231-983C-6162DD333DA1}" srcId="{D6D54F9B-3B01-4DED-879E-8C84174AF59A}" destId="{B4EFD46C-DAA8-4E79-B198-B4374B629721}" srcOrd="1" destOrd="0" parTransId="{2C28FA03-C7D2-4E8E-BF52-BBBECE6B86C6}" sibTransId="{0B2B4D07-A6F4-40B2-85E1-7A37DE4F50FC}"/>
    <dgm:cxn modelId="{E36AB27F-FB46-4918-982D-CEF63A74C54F}" srcId="{0E331541-B0F5-4CE2-925A-8D6D41F08E1E}" destId="{962500AF-D81B-4A6B-A687-2882FB0F452A}" srcOrd="1" destOrd="0" parTransId="{BE0358F4-F365-4B59-A482-628D3FA6B1B3}" sibTransId="{BD2157AD-94DF-4E07-A78F-8556D7AF379D}"/>
    <dgm:cxn modelId="{8CECF984-4E36-4154-9E75-330B25EB534D}" type="presOf" srcId="{EC2B552A-7FC9-4312-B434-DDDE771FE602}" destId="{0EA80F4F-68E6-4D5E-9191-6A3B0FD7E94C}" srcOrd="1" destOrd="0" presId="urn:microsoft.com/office/officeart/2005/8/layout/bList2"/>
    <dgm:cxn modelId="{43803085-847C-4EE8-8849-0594ACFB4F2D}" type="presOf" srcId="{E0667097-0D96-47C4-BEAB-F883371AD31A}" destId="{58746C3F-DFB0-40D1-9C52-377F8219F460}" srcOrd="0" destOrd="1" presId="urn:microsoft.com/office/officeart/2005/8/layout/bList2"/>
    <dgm:cxn modelId="{681E1E86-226A-4023-8CF5-CECBBE975D6E}" type="presOf" srcId="{29E0091E-69A5-45D0-A14C-B272BE0ED5E3}" destId="{58746C3F-DFB0-40D1-9C52-377F8219F460}" srcOrd="0" destOrd="3" presId="urn:microsoft.com/office/officeart/2005/8/layout/bList2"/>
    <dgm:cxn modelId="{1A15418B-33EF-4A7F-8AE2-8AD8BF0C9725}" type="presOf" srcId="{0E331541-B0F5-4CE2-925A-8D6D41F08E1E}" destId="{E623F54E-914F-49F1-A270-FF93A2DC5093}" srcOrd="1" destOrd="0" presId="urn:microsoft.com/office/officeart/2005/8/layout/bList2"/>
    <dgm:cxn modelId="{3D88FA92-6096-41AC-976F-2D9616EE1325}" type="presOf" srcId="{340CE455-C231-441A-AFBF-01E67CA2D697}" destId="{8B36D64E-EA2D-4FF6-B6F5-57A5E4AE74A4}" srcOrd="0" destOrd="2" presId="urn:microsoft.com/office/officeart/2005/8/layout/bList2"/>
    <dgm:cxn modelId="{67F93A93-69AC-4C35-88F6-ED6D084E740B}" srcId="{026B83F6-BAFE-45BB-AF5D-F9F94407A249}" destId="{0957953A-6001-47EA-8E3E-8778DF00A0B0}" srcOrd="1" destOrd="0" parTransId="{8710DAFD-D24A-4CEC-85E2-C6249DC2E389}" sibTransId="{F33C43E1-94F5-491E-A5A9-ADA18FB48DCA}"/>
    <dgm:cxn modelId="{73CF2E94-14EE-4FC5-BDF5-B18827DF51DD}" srcId="{F09F9285-3BDF-450D-B8E8-18C1F537C50E}" destId="{97FF13E2-6587-46AD-BE52-91D130BB7DDC}" srcOrd="1" destOrd="0" parTransId="{367E9C4F-3DD5-4E1F-89D6-DD028C8EA7AB}" sibTransId="{4905E6C5-BB37-4C4A-9FD8-4FCA9E89F23E}"/>
    <dgm:cxn modelId="{A2D15C95-187C-4736-9B0D-86E67289F85A}" type="presOf" srcId="{026B83F6-BAFE-45BB-AF5D-F9F94407A249}" destId="{148DD5C7-D11E-4253-8CA9-4558B6699C4D}" srcOrd="0" destOrd="0" presId="urn:microsoft.com/office/officeart/2005/8/layout/bList2"/>
    <dgm:cxn modelId="{00D97697-3C22-418F-9328-929F0A85F434}" type="presOf" srcId="{F09F9285-3BDF-450D-B8E8-18C1F537C50E}" destId="{DF556116-5BDF-4FDC-A4EC-C2F2E5E20ED7}" srcOrd="1" destOrd="0" presId="urn:microsoft.com/office/officeart/2005/8/layout/bList2"/>
    <dgm:cxn modelId="{D51B4499-7386-4C02-B741-8CAB3F9482D4}" srcId="{D6D54F9B-3B01-4DED-879E-8C84174AF59A}" destId="{D7D398EB-F9B7-49F2-BB0A-968CFEF8F0AC}" srcOrd="2" destOrd="0" parTransId="{FD786BD9-BA0B-4C83-93EE-E6250037F58E}" sibTransId="{59900A35-11A5-4BEE-A96E-0D213F14A340}"/>
    <dgm:cxn modelId="{12DDE899-B511-4255-B664-8D6B7470FA1B}" srcId="{D7D398EB-F9B7-49F2-BB0A-968CFEF8F0AC}" destId="{BF86F3C5-3AF3-47AF-9F83-EE7751370375}" srcOrd="0" destOrd="0" parTransId="{F172583B-A7CA-4D51-A4A9-0CDE080F800A}" sibTransId="{0EFCEBBD-3D98-4F24-BEEE-41664F55201C}"/>
    <dgm:cxn modelId="{DA225E9B-997F-4DA1-96FB-9859A0769836}" type="presOf" srcId="{542FE5B7-8391-46B3-8B0D-ADA3EACF2BBB}" destId="{C5735504-E652-4154-B5D7-86951036FF47}" srcOrd="0" destOrd="2" presId="urn:microsoft.com/office/officeart/2005/8/layout/bList2"/>
    <dgm:cxn modelId="{EF4F8EA6-BDC5-4959-BCD5-98E79E765976}" type="presOf" srcId="{0F9EF26C-7626-41FE-84C2-2F986C7262CE}" destId="{4868F631-A05E-4498-A90D-0222499ECDE1}" srcOrd="0" destOrd="1" presId="urn:microsoft.com/office/officeart/2005/8/layout/bList2"/>
    <dgm:cxn modelId="{100DC1A7-D35E-46C8-B5F8-80A0502A353F}" type="presOf" srcId="{BF86F3C5-3AF3-47AF-9F83-EE7751370375}" destId="{7FF28C99-BE9F-47AF-A360-40B825AF7C0E}" srcOrd="0" destOrd="0" presId="urn:microsoft.com/office/officeart/2005/8/layout/bList2"/>
    <dgm:cxn modelId="{4A717DAF-3FE1-48D8-BD1F-A132E80DBCE0}" type="presOf" srcId="{99A83E93-D4F1-4FFE-A6AB-27BD1AE6E174}" destId="{60889CF4-0F73-48E8-B45B-FFCBFD4E563C}" srcOrd="0" destOrd="2" presId="urn:microsoft.com/office/officeart/2005/8/layout/bList2"/>
    <dgm:cxn modelId="{961184AF-2E14-4628-AA31-F8E0F0E40367}" srcId="{8EB4A391-1ACF-4074-853A-7ED7E4D358CC}" destId="{3C62DA1A-00DA-47AE-AA36-ED36B52F8CAE}" srcOrd="1" destOrd="0" parTransId="{CD30ECE0-DF41-463A-80B0-6B7E1C2C4972}" sibTransId="{C9C883D2-A00D-4D3E-A2C4-CC9298D92931}"/>
    <dgm:cxn modelId="{C80DC4AF-0BD2-418F-833F-5D0A3CE15F7F}" srcId="{D6D54F9B-3B01-4DED-879E-8C84174AF59A}" destId="{0E331541-B0F5-4CE2-925A-8D6D41F08E1E}" srcOrd="7" destOrd="0" parTransId="{1CEC217B-B501-40F6-87EE-46A2BF3C9163}" sibTransId="{27E88276-B483-4B54-B0A3-2EB320CD8BDA}"/>
    <dgm:cxn modelId="{6D53A3B1-B224-42AD-A947-53F533C82A13}" type="presOf" srcId="{0B2B4D07-A6F4-40B2-85E1-7A37DE4F50FC}" destId="{CD3B0F60-4926-45AB-AC64-60CC960784FC}" srcOrd="0" destOrd="0" presId="urn:microsoft.com/office/officeart/2005/8/layout/bList2"/>
    <dgm:cxn modelId="{F9E793B2-A98C-4B70-B45A-B729BE1BB9D5}" srcId="{C76C12C8-9423-4F92-A86F-318E144EC8F9}" destId="{0F9EF26C-7626-41FE-84C2-2F986C7262CE}" srcOrd="1" destOrd="0" parTransId="{249B2FBB-1CAD-4A1E-9AB9-F5A2CD7F3D8A}" sibTransId="{F22FBB4D-93E4-4B76-A3B3-5FB4A0879EC4}"/>
    <dgm:cxn modelId="{B9BBFCC0-E3CD-41A9-A5CB-5338506E7ACC}" srcId="{026B83F6-BAFE-45BB-AF5D-F9F94407A249}" destId="{9BF5FE8F-1A60-4C9A-89CC-84EE8657FF2A}" srcOrd="0" destOrd="0" parTransId="{F9B20F57-A0FB-4501-A36A-B7807810AB0C}" sibTransId="{CF8CB623-FC19-4FF1-8521-06094288A4AF}"/>
    <dgm:cxn modelId="{3E69ADC2-8F79-4AEF-911D-695F7B049348}" type="presOf" srcId="{1B9CB731-9B18-47AB-8902-60F9FA370AA6}" destId="{512A084E-4406-4005-8E80-B6C6E9150104}" srcOrd="0" destOrd="3" presId="urn:microsoft.com/office/officeart/2005/8/layout/bList2"/>
    <dgm:cxn modelId="{6B2402C9-E492-4601-ADF3-40DB91F995EF}" srcId="{0E331541-B0F5-4CE2-925A-8D6D41F08E1E}" destId="{61C704E9-7223-4A84-82C7-CAA7B5E84899}" srcOrd="2" destOrd="0" parTransId="{AC3F3AA2-88C8-408C-8383-B8144524CC47}" sibTransId="{1CD04FCF-55C2-4A70-9DC3-153C72B1A6BF}"/>
    <dgm:cxn modelId="{801FC4C9-537A-4649-8B1E-34F3FCD5B70B}" type="presOf" srcId="{1D898B73-2B90-4E83-8405-A8EC8BE70307}" destId="{512A084E-4406-4005-8E80-B6C6E9150104}" srcOrd="0" destOrd="2" presId="urn:microsoft.com/office/officeart/2005/8/layout/bList2"/>
    <dgm:cxn modelId="{2EA075CB-56D9-4C23-A4AA-9BDCC0743B4A}" type="presOf" srcId="{DF0449BA-9E76-49F7-B81C-DDD92362DAAE}" destId="{DE8380F2-ABF7-44EB-91D3-3301899628A4}" srcOrd="0" destOrd="3" presId="urn:microsoft.com/office/officeart/2005/8/layout/bList2"/>
    <dgm:cxn modelId="{52DF77D7-B351-401B-9588-7FF967C28A23}" type="presOf" srcId="{C76C12C8-9423-4F92-A86F-318E144EC8F9}" destId="{744060D0-C343-472D-B1DE-6B2F65C59418}" srcOrd="0" destOrd="0" presId="urn:microsoft.com/office/officeart/2005/8/layout/bList2"/>
    <dgm:cxn modelId="{9931A8D8-2C5E-4185-A877-F6E29FCE5B6F}" type="presOf" srcId="{8EB4A391-1ACF-4074-853A-7ED7E4D358CC}" destId="{28CBF118-1653-4F1D-B49B-B057D5157242}" srcOrd="0" destOrd="0" presId="urn:microsoft.com/office/officeart/2005/8/layout/bList2"/>
    <dgm:cxn modelId="{7879C7D9-A553-4D6F-AAE4-2C6729C31640}" srcId="{D6D54F9B-3B01-4DED-879E-8C84174AF59A}" destId="{F09F9285-3BDF-450D-B8E8-18C1F537C50E}" srcOrd="6" destOrd="0" parTransId="{625CDEAE-892A-407C-A641-C5C821F9B7A6}" sibTransId="{564A457C-3105-4B5B-9198-847C6F17582D}"/>
    <dgm:cxn modelId="{3AAF12DA-6C3B-4391-8286-51DA841387B7}" type="presOf" srcId="{4A26383E-49F3-4CFE-9F16-1D2CD4D514D8}" destId="{933F7B5D-4C4D-4954-9631-7977DA580212}" srcOrd="0" destOrd="0" presId="urn:microsoft.com/office/officeart/2005/8/layout/bList2"/>
    <dgm:cxn modelId="{E1DBABDB-9B62-4EC2-A8E5-4B785CB220E2}" srcId="{8EB4A391-1ACF-4074-853A-7ED7E4D358CC}" destId="{1B9CB731-9B18-47AB-8902-60F9FA370AA6}" srcOrd="3" destOrd="0" parTransId="{5C180A48-6E5B-4A90-BDC6-5D97569A9890}" sibTransId="{2635638C-FD2F-4652-9FCA-76CCEC271EF2}"/>
    <dgm:cxn modelId="{29B41DDC-7DA6-46F8-B1DD-7F05D85E994B}" srcId="{D6D54F9B-3B01-4DED-879E-8C84174AF59A}" destId="{EC2B552A-7FC9-4312-B434-DDDE771FE602}" srcOrd="4" destOrd="0" parTransId="{273B1D1A-BC6D-45B0-8ECF-9AFD7FC44FA9}" sibTransId="{4A26383E-49F3-4CFE-9F16-1D2CD4D514D8}"/>
    <dgm:cxn modelId="{54D6A6DC-1AF6-4E08-9B0A-5D71A21EC2DB}" type="presOf" srcId="{D7D398EB-F9B7-49F2-BB0A-968CFEF8F0AC}" destId="{0269F00B-6E23-4DE1-979E-C6D39C5D7633}" srcOrd="0" destOrd="0" presId="urn:microsoft.com/office/officeart/2005/8/layout/bList2"/>
    <dgm:cxn modelId="{67E361DE-339E-483D-8F4D-7D1B6E104D3A}" type="presOf" srcId="{564A457C-3105-4B5B-9198-847C6F17582D}" destId="{A0D2FCC2-D19B-4CC0-8B1E-36BD7983683C}" srcOrd="0" destOrd="0" presId="urn:microsoft.com/office/officeart/2005/8/layout/bList2"/>
    <dgm:cxn modelId="{46072EDF-077D-405D-AD90-93CBBC05E679}" type="presOf" srcId="{FFD421FF-629B-4CFE-9ED9-12B4F2C571F4}" destId="{4868F631-A05E-4498-A90D-0222499ECDE1}" srcOrd="0" destOrd="3" presId="urn:microsoft.com/office/officeart/2005/8/layout/bList2"/>
    <dgm:cxn modelId="{3C2D03E2-525A-43FF-A0A7-2EE0056D8DDE}" srcId="{EC2B552A-7FC9-4312-B434-DDDE771FE602}" destId="{A5C91736-AA9D-4A6F-9F24-0523354C17AC}" srcOrd="1" destOrd="0" parTransId="{3503ED09-58CC-4061-BADE-4948E0AE7409}" sibTransId="{622A6143-FEC5-4056-A8B7-43ED52EC0784}"/>
    <dgm:cxn modelId="{4243A5E2-0E54-41F9-9153-2BBA97380158}" srcId="{F09F9285-3BDF-450D-B8E8-18C1F537C50E}" destId="{803023E4-D2D6-4E0B-A689-B463ED36580B}" srcOrd="3" destOrd="0" parTransId="{A420101D-E84E-4A86-B3CE-4C3933A78FC8}" sibTransId="{D5CAD300-1E29-4126-ABFC-054FD713734E}"/>
    <dgm:cxn modelId="{6AC868E6-1212-465F-BF68-EA4ED74CE7F7}" type="presOf" srcId="{026B83F6-BAFE-45BB-AF5D-F9F94407A249}" destId="{8038859C-F090-42C7-AC93-E70DB8AB4B38}" srcOrd="1" destOrd="0" presId="urn:microsoft.com/office/officeart/2005/8/layout/bList2"/>
    <dgm:cxn modelId="{913456E6-3511-4B9F-8186-F843E34D4ECC}" type="presOf" srcId="{A5C91736-AA9D-4A6F-9F24-0523354C17AC}" destId="{60889CF4-0F73-48E8-B45B-FFCBFD4E563C}" srcOrd="0" destOrd="1" presId="urn:microsoft.com/office/officeart/2005/8/layout/bList2"/>
    <dgm:cxn modelId="{3D05C7E9-D75E-4120-B2A0-E9B40913FC79}" srcId="{0E331541-B0F5-4CE2-925A-8D6D41F08E1E}" destId="{DF0449BA-9E76-49F7-B81C-DDD92362DAAE}" srcOrd="3" destOrd="0" parTransId="{08A38DCB-8A50-4411-BB88-459FD0B88752}" sibTransId="{B5DE361F-8FA2-4F05-86E5-79605F515575}"/>
    <dgm:cxn modelId="{801931EF-158E-4FEE-9206-DB40421711FA}" type="presOf" srcId="{55A424E4-87D2-41DD-9294-EEB42DF2BBFA}" destId="{DE8380F2-ABF7-44EB-91D3-3301899628A4}" srcOrd="0" destOrd="0" presId="urn:microsoft.com/office/officeart/2005/8/layout/bList2"/>
    <dgm:cxn modelId="{40D748EF-E1FF-4091-8DEC-E4DC6E252E02}" srcId="{B4EFD46C-DAA8-4E79-B198-B4374B629721}" destId="{E0667097-0D96-47C4-BEAB-F883371AD31A}" srcOrd="1" destOrd="0" parTransId="{2ECE46B0-B3A9-41B7-A867-E2AE4ACBBB7E}" sibTransId="{661FE333-44BF-4B00-8436-5D9F9C8885E0}"/>
    <dgm:cxn modelId="{BFF6A5F1-562A-45CF-8BF3-C7B4C8BD44BA}" type="presOf" srcId="{EA35D9F4-7728-4AA5-8D40-A2A82CFFDEBA}" destId="{60889CF4-0F73-48E8-B45B-FFCBFD4E563C}" srcOrd="0" destOrd="0" presId="urn:microsoft.com/office/officeart/2005/8/layout/bList2"/>
    <dgm:cxn modelId="{A9E4E0F1-732F-44F0-82EC-3829A21878EB}" type="presOf" srcId="{D6D54F9B-3B01-4DED-879E-8C84174AF59A}" destId="{33B5779B-E42A-4DE4-9755-818B34AD92F9}" srcOrd="0" destOrd="0" presId="urn:microsoft.com/office/officeart/2005/8/layout/bList2"/>
    <dgm:cxn modelId="{DA1279F3-0E15-4800-B5D7-9DA05B5B1DD5}" type="presOf" srcId="{0957953A-6001-47EA-8E3E-8778DF00A0B0}" destId="{8B36D64E-EA2D-4FF6-B6F5-57A5E4AE74A4}" srcOrd="0" destOrd="1" presId="urn:microsoft.com/office/officeart/2005/8/layout/bList2"/>
    <dgm:cxn modelId="{B66F09F6-2105-46DE-8BFF-251A7F45096E}" srcId="{C76C12C8-9423-4F92-A86F-318E144EC8F9}" destId="{DAFAE54B-3B8C-477F-B2EE-A6EB2AF21E75}" srcOrd="2" destOrd="0" parTransId="{DC5A4E6F-2A04-47C4-8DE6-6CCB0335A9DD}" sibTransId="{F726E6E6-B8DE-45D6-98EC-476B5B7168C1}"/>
    <dgm:cxn modelId="{327CD2F6-2FD0-4F68-9B60-5EC034C07A12}" type="presOf" srcId="{E752183C-3908-438B-83C3-115FC16B9AD4}" destId="{69CB20F1-11E8-4138-8171-27D9B49A102F}" srcOrd="0" destOrd="0" presId="urn:microsoft.com/office/officeart/2005/8/layout/bList2"/>
    <dgm:cxn modelId="{FFFD0FF7-4A86-4694-BF72-466113CFF337}" srcId="{D7D398EB-F9B7-49F2-BB0A-968CFEF8F0AC}" destId="{2388DF88-6C4E-4CC5-9566-6F8D56E1C0A0}" srcOrd="3" destOrd="0" parTransId="{AB042BAD-B8F5-4C29-AC41-811CB122A898}" sibTransId="{AE34C77C-AB5D-4F05-A54E-5757C9DA281B}"/>
    <dgm:cxn modelId="{03FC82FA-E9BA-40BE-BEA1-884D031FBC5B}" type="presOf" srcId="{4A76CFE6-8D36-4ACC-98FD-056F7D0DCB05}" destId="{C5735504-E652-4154-B5D7-86951036FF47}" srcOrd="0" destOrd="0" presId="urn:microsoft.com/office/officeart/2005/8/layout/bList2"/>
    <dgm:cxn modelId="{14F159FC-2694-4BF9-96A5-F6C867D7A5C3}" srcId="{D7D398EB-F9B7-49F2-BB0A-968CFEF8F0AC}" destId="{B34EE0CA-BDF4-4994-B1F3-797028324F2E}" srcOrd="1" destOrd="0" parTransId="{7F21CDFF-566B-413C-B7CA-ADE6493D5318}" sibTransId="{169B0B5A-E442-46CD-B542-0126925DA694}"/>
    <dgm:cxn modelId="{4D900DE4-B843-4A6D-A4AD-8C5BDBEF19EC}" type="presParOf" srcId="{33B5779B-E42A-4DE4-9755-818B34AD92F9}" destId="{0A5B98DD-43C3-4090-9780-A9C8572BD3C0}" srcOrd="0" destOrd="0" presId="urn:microsoft.com/office/officeart/2005/8/layout/bList2"/>
    <dgm:cxn modelId="{3DE0FCFB-8C68-4CD3-AD81-0C28ED7C6FE6}" type="presParOf" srcId="{0A5B98DD-43C3-4090-9780-A9C8572BD3C0}" destId="{512A084E-4406-4005-8E80-B6C6E9150104}" srcOrd="0" destOrd="0" presId="urn:microsoft.com/office/officeart/2005/8/layout/bList2"/>
    <dgm:cxn modelId="{89711149-4D7D-4BCD-9899-1E2E6BB377D0}" type="presParOf" srcId="{0A5B98DD-43C3-4090-9780-A9C8572BD3C0}" destId="{28CBF118-1653-4F1D-B49B-B057D5157242}" srcOrd="1" destOrd="0" presId="urn:microsoft.com/office/officeart/2005/8/layout/bList2"/>
    <dgm:cxn modelId="{C7BCF559-AA8D-48B9-8138-F5DC425948EC}" type="presParOf" srcId="{0A5B98DD-43C3-4090-9780-A9C8572BD3C0}" destId="{FE38A126-EC72-43AB-95E8-812D471E38F1}" srcOrd="2" destOrd="0" presId="urn:microsoft.com/office/officeart/2005/8/layout/bList2"/>
    <dgm:cxn modelId="{83A0D593-C92E-41A6-BFB3-97A35CFC31C3}" type="presParOf" srcId="{0A5B98DD-43C3-4090-9780-A9C8572BD3C0}" destId="{8DCA1D16-DED2-4C6B-836A-0C6C53AA1027}" srcOrd="3" destOrd="0" presId="urn:microsoft.com/office/officeart/2005/8/layout/bList2"/>
    <dgm:cxn modelId="{0E6BC361-046C-4F91-B9C6-1BEBACEE0651}" type="presParOf" srcId="{33B5779B-E42A-4DE4-9755-818B34AD92F9}" destId="{69CB20F1-11E8-4138-8171-27D9B49A102F}" srcOrd="1" destOrd="0" presId="urn:microsoft.com/office/officeart/2005/8/layout/bList2"/>
    <dgm:cxn modelId="{D5D75589-65C3-4D7A-9CC2-F7B6A3D43EB0}" type="presParOf" srcId="{33B5779B-E42A-4DE4-9755-818B34AD92F9}" destId="{10FEE210-E8F8-46DA-835E-502F735A9093}" srcOrd="2" destOrd="0" presId="urn:microsoft.com/office/officeart/2005/8/layout/bList2"/>
    <dgm:cxn modelId="{7D730610-2E65-4C81-BCEF-9B03019CDB0E}" type="presParOf" srcId="{10FEE210-E8F8-46DA-835E-502F735A9093}" destId="{58746C3F-DFB0-40D1-9C52-377F8219F460}" srcOrd="0" destOrd="0" presId="urn:microsoft.com/office/officeart/2005/8/layout/bList2"/>
    <dgm:cxn modelId="{0869DE92-7226-4332-9327-CA9B28DE3C8F}" type="presParOf" srcId="{10FEE210-E8F8-46DA-835E-502F735A9093}" destId="{EC2A5CF3-0F86-457B-9AD7-464BA17B4677}" srcOrd="1" destOrd="0" presId="urn:microsoft.com/office/officeart/2005/8/layout/bList2"/>
    <dgm:cxn modelId="{07C921B1-00AC-4477-8FE2-76086242D098}" type="presParOf" srcId="{10FEE210-E8F8-46DA-835E-502F735A9093}" destId="{FFC62AA5-6A50-4BEC-9019-F26184A59412}" srcOrd="2" destOrd="0" presId="urn:microsoft.com/office/officeart/2005/8/layout/bList2"/>
    <dgm:cxn modelId="{3AAE84FE-DA78-41CF-A1CE-CE5888C9320F}" type="presParOf" srcId="{10FEE210-E8F8-46DA-835E-502F735A9093}" destId="{40DE7867-90C0-4429-BD6A-16810EA26552}" srcOrd="3" destOrd="0" presId="urn:microsoft.com/office/officeart/2005/8/layout/bList2"/>
    <dgm:cxn modelId="{7E37B395-0BF4-4A36-A255-E1A1A6EE0D0B}" type="presParOf" srcId="{33B5779B-E42A-4DE4-9755-818B34AD92F9}" destId="{CD3B0F60-4926-45AB-AC64-60CC960784FC}" srcOrd="3" destOrd="0" presId="urn:microsoft.com/office/officeart/2005/8/layout/bList2"/>
    <dgm:cxn modelId="{22FF1CD9-9312-45E3-BA1B-D4CC23811C90}" type="presParOf" srcId="{33B5779B-E42A-4DE4-9755-818B34AD92F9}" destId="{0B6E4FB0-5A02-4899-8F21-DF2ED28B524F}" srcOrd="4" destOrd="0" presId="urn:microsoft.com/office/officeart/2005/8/layout/bList2"/>
    <dgm:cxn modelId="{1A09E4F1-FBCE-4E5A-A620-4CF0A9245DC7}" type="presParOf" srcId="{0B6E4FB0-5A02-4899-8F21-DF2ED28B524F}" destId="{7FF28C99-BE9F-47AF-A360-40B825AF7C0E}" srcOrd="0" destOrd="0" presId="urn:microsoft.com/office/officeart/2005/8/layout/bList2"/>
    <dgm:cxn modelId="{C72307D4-D0F4-4135-B5E6-C6E38FA2DEF9}" type="presParOf" srcId="{0B6E4FB0-5A02-4899-8F21-DF2ED28B524F}" destId="{0269F00B-6E23-4DE1-979E-C6D39C5D7633}" srcOrd="1" destOrd="0" presId="urn:microsoft.com/office/officeart/2005/8/layout/bList2"/>
    <dgm:cxn modelId="{AA12B986-3FE4-4B09-9AFA-FF0D86E49613}" type="presParOf" srcId="{0B6E4FB0-5A02-4899-8F21-DF2ED28B524F}" destId="{2743BCD3-2918-4095-B84F-96FCE46FA38A}" srcOrd="2" destOrd="0" presId="urn:microsoft.com/office/officeart/2005/8/layout/bList2"/>
    <dgm:cxn modelId="{CFA2732F-FC7C-4B1F-BEA7-328206976301}" type="presParOf" srcId="{0B6E4FB0-5A02-4899-8F21-DF2ED28B524F}" destId="{72A39CCB-5D0A-4F18-9353-85AAB6E4E12F}" srcOrd="3" destOrd="0" presId="urn:microsoft.com/office/officeart/2005/8/layout/bList2"/>
    <dgm:cxn modelId="{9EB6AA9F-B96A-4C0E-A2C8-7C1D3BF2E259}" type="presParOf" srcId="{33B5779B-E42A-4DE4-9755-818B34AD92F9}" destId="{A531235B-56FC-441A-A335-FC9E68608E9B}" srcOrd="5" destOrd="0" presId="urn:microsoft.com/office/officeart/2005/8/layout/bList2"/>
    <dgm:cxn modelId="{E1060ADA-0459-4482-AA19-1210CCA06F25}" type="presParOf" srcId="{33B5779B-E42A-4DE4-9755-818B34AD92F9}" destId="{9DCB5B01-6743-4CC6-884D-5734A83C339A}" srcOrd="6" destOrd="0" presId="urn:microsoft.com/office/officeart/2005/8/layout/bList2"/>
    <dgm:cxn modelId="{C14D7EE0-6A5D-4092-A5ED-1F044DFE052C}" type="presParOf" srcId="{9DCB5B01-6743-4CC6-884D-5734A83C339A}" destId="{4868F631-A05E-4498-A90D-0222499ECDE1}" srcOrd="0" destOrd="0" presId="urn:microsoft.com/office/officeart/2005/8/layout/bList2"/>
    <dgm:cxn modelId="{67E422FE-98AA-4706-AE3F-8CF50565B046}" type="presParOf" srcId="{9DCB5B01-6743-4CC6-884D-5734A83C339A}" destId="{744060D0-C343-472D-B1DE-6B2F65C59418}" srcOrd="1" destOrd="0" presId="urn:microsoft.com/office/officeart/2005/8/layout/bList2"/>
    <dgm:cxn modelId="{B6B7F61A-F1CE-414D-8E23-04E6E46194A2}" type="presParOf" srcId="{9DCB5B01-6743-4CC6-884D-5734A83C339A}" destId="{FC3FBECA-19B1-46E7-B067-839D8D84159F}" srcOrd="2" destOrd="0" presId="urn:microsoft.com/office/officeart/2005/8/layout/bList2"/>
    <dgm:cxn modelId="{AA5E7250-AF66-474C-B6D0-A2F59E20AE23}" type="presParOf" srcId="{9DCB5B01-6743-4CC6-884D-5734A83C339A}" destId="{BCC1A1CE-0DEF-4A79-8213-E2E93DBA2EE4}" srcOrd="3" destOrd="0" presId="urn:microsoft.com/office/officeart/2005/8/layout/bList2"/>
    <dgm:cxn modelId="{F54C13C9-7814-4505-B6AD-823B35D7DC64}" type="presParOf" srcId="{33B5779B-E42A-4DE4-9755-818B34AD92F9}" destId="{B4DCC509-1D43-46B7-A7A9-41C19B133DD4}" srcOrd="7" destOrd="0" presId="urn:microsoft.com/office/officeart/2005/8/layout/bList2"/>
    <dgm:cxn modelId="{FDFD5A02-8579-42D1-BB36-72A629DD770B}" type="presParOf" srcId="{33B5779B-E42A-4DE4-9755-818B34AD92F9}" destId="{6CE5B80D-5F5B-4F91-A771-51ABDE88C616}" srcOrd="8" destOrd="0" presId="urn:microsoft.com/office/officeart/2005/8/layout/bList2"/>
    <dgm:cxn modelId="{DD41217C-D08C-43D5-B1D1-CA0F51B0F563}" type="presParOf" srcId="{6CE5B80D-5F5B-4F91-A771-51ABDE88C616}" destId="{60889CF4-0F73-48E8-B45B-FFCBFD4E563C}" srcOrd="0" destOrd="0" presId="urn:microsoft.com/office/officeart/2005/8/layout/bList2"/>
    <dgm:cxn modelId="{8B63B285-E734-4AFA-A4EF-577F2A1D6EC1}" type="presParOf" srcId="{6CE5B80D-5F5B-4F91-A771-51ABDE88C616}" destId="{E8F1C5BB-280F-4E7D-A7FB-DA95A12F5ECE}" srcOrd="1" destOrd="0" presId="urn:microsoft.com/office/officeart/2005/8/layout/bList2"/>
    <dgm:cxn modelId="{75693003-9596-405F-8C75-6F3ED2DA399A}" type="presParOf" srcId="{6CE5B80D-5F5B-4F91-A771-51ABDE88C616}" destId="{0EA80F4F-68E6-4D5E-9191-6A3B0FD7E94C}" srcOrd="2" destOrd="0" presId="urn:microsoft.com/office/officeart/2005/8/layout/bList2"/>
    <dgm:cxn modelId="{8B6DEE51-0821-403B-89D2-34BAF1B72D15}" type="presParOf" srcId="{6CE5B80D-5F5B-4F91-A771-51ABDE88C616}" destId="{89E6420D-2EA2-4B6B-9169-62A2A5BC2251}" srcOrd="3" destOrd="0" presId="urn:microsoft.com/office/officeart/2005/8/layout/bList2"/>
    <dgm:cxn modelId="{377155B4-776C-4A91-AF07-C0156FE2D5E1}" type="presParOf" srcId="{33B5779B-E42A-4DE4-9755-818B34AD92F9}" destId="{933F7B5D-4C4D-4954-9631-7977DA580212}" srcOrd="9" destOrd="0" presId="urn:microsoft.com/office/officeart/2005/8/layout/bList2"/>
    <dgm:cxn modelId="{6275CE1B-8A4C-4384-A9B5-B1C2E3D76F74}" type="presParOf" srcId="{33B5779B-E42A-4DE4-9755-818B34AD92F9}" destId="{89AC84B2-CAE9-4793-B351-88465D9FE7F1}" srcOrd="10" destOrd="0" presId="urn:microsoft.com/office/officeart/2005/8/layout/bList2"/>
    <dgm:cxn modelId="{2D5373EB-D3D2-4EAE-B73F-704E11BD8989}" type="presParOf" srcId="{89AC84B2-CAE9-4793-B351-88465D9FE7F1}" destId="{8B36D64E-EA2D-4FF6-B6F5-57A5E4AE74A4}" srcOrd="0" destOrd="0" presId="urn:microsoft.com/office/officeart/2005/8/layout/bList2"/>
    <dgm:cxn modelId="{947FFB67-BC4E-4C6F-9973-06C21AB99185}" type="presParOf" srcId="{89AC84B2-CAE9-4793-B351-88465D9FE7F1}" destId="{148DD5C7-D11E-4253-8CA9-4558B6699C4D}" srcOrd="1" destOrd="0" presId="urn:microsoft.com/office/officeart/2005/8/layout/bList2"/>
    <dgm:cxn modelId="{07D14BC2-9D7D-4A8A-B1F1-D2B8BFAB7B34}" type="presParOf" srcId="{89AC84B2-CAE9-4793-B351-88465D9FE7F1}" destId="{8038859C-F090-42C7-AC93-E70DB8AB4B38}" srcOrd="2" destOrd="0" presId="urn:microsoft.com/office/officeart/2005/8/layout/bList2"/>
    <dgm:cxn modelId="{A9AC9118-1FCC-4425-875A-5D01D69B13FD}" type="presParOf" srcId="{89AC84B2-CAE9-4793-B351-88465D9FE7F1}" destId="{E40AA9B6-1856-4460-927B-B43E3F04C648}" srcOrd="3" destOrd="0" presId="urn:microsoft.com/office/officeart/2005/8/layout/bList2"/>
    <dgm:cxn modelId="{9F7E0678-5E15-4BD8-9690-FED02B192846}" type="presParOf" srcId="{33B5779B-E42A-4DE4-9755-818B34AD92F9}" destId="{1FFA0C24-4AAE-4F8B-BEC2-063DA4744A32}" srcOrd="11" destOrd="0" presId="urn:microsoft.com/office/officeart/2005/8/layout/bList2"/>
    <dgm:cxn modelId="{C975114F-DDE7-4BE9-8D9D-4CC0B3B50DED}" type="presParOf" srcId="{33B5779B-E42A-4DE4-9755-818B34AD92F9}" destId="{6374F6EF-5746-4E71-9231-C3134B9C2353}" srcOrd="12" destOrd="0" presId="urn:microsoft.com/office/officeart/2005/8/layout/bList2"/>
    <dgm:cxn modelId="{91607F6C-BB90-464C-87E5-59A8CB1AB780}" type="presParOf" srcId="{6374F6EF-5746-4E71-9231-C3134B9C2353}" destId="{C5735504-E652-4154-B5D7-86951036FF47}" srcOrd="0" destOrd="0" presId="urn:microsoft.com/office/officeart/2005/8/layout/bList2"/>
    <dgm:cxn modelId="{BCBE211E-5525-4E91-AE60-FFBBEE6707ED}" type="presParOf" srcId="{6374F6EF-5746-4E71-9231-C3134B9C2353}" destId="{E038035C-3CDE-44C9-9C75-654AA7C01FE4}" srcOrd="1" destOrd="0" presId="urn:microsoft.com/office/officeart/2005/8/layout/bList2"/>
    <dgm:cxn modelId="{8BC5C0CF-2F44-42FD-A4E1-849934DB3A10}" type="presParOf" srcId="{6374F6EF-5746-4E71-9231-C3134B9C2353}" destId="{DF556116-5BDF-4FDC-A4EC-C2F2E5E20ED7}" srcOrd="2" destOrd="0" presId="urn:microsoft.com/office/officeart/2005/8/layout/bList2"/>
    <dgm:cxn modelId="{D69E38BF-2F98-4E3E-A434-0B817EABB7C5}" type="presParOf" srcId="{6374F6EF-5746-4E71-9231-C3134B9C2353}" destId="{ED82657C-2F5D-4641-B1AF-1AE736F5F7A4}" srcOrd="3" destOrd="0" presId="urn:microsoft.com/office/officeart/2005/8/layout/bList2"/>
    <dgm:cxn modelId="{09D239E3-1AEA-4AFC-9D9A-2E3D71C5ABD5}" type="presParOf" srcId="{33B5779B-E42A-4DE4-9755-818B34AD92F9}" destId="{A0D2FCC2-D19B-4CC0-8B1E-36BD7983683C}" srcOrd="13" destOrd="0" presId="urn:microsoft.com/office/officeart/2005/8/layout/bList2"/>
    <dgm:cxn modelId="{4EF884C1-CDC0-4C2C-8778-285827281629}" type="presParOf" srcId="{33B5779B-E42A-4DE4-9755-818B34AD92F9}" destId="{AE54BAE7-C99B-4D4A-BE1C-80752BFE975A}" srcOrd="14" destOrd="0" presId="urn:microsoft.com/office/officeart/2005/8/layout/bList2"/>
    <dgm:cxn modelId="{43AF3403-FA88-49EC-ADAA-29EAFD5EA983}" type="presParOf" srcId="{AE54BAE7-C99B-4D4A-BE1C-80752BFE975A}" destId="{DE8380F2-ABF7-44EB-91D3-3301899628A4}" srcOrd="0" destOrd="0" presId="urn:microsoft.com/office/officeart/2005/8/layout/bList2"/>
    <dgm:cxn modelId="{8EBFB564-B06E-4273-A771-A5D862D954CB}" type="presParOf" srcId="{AE54BAE7-C99B-4D4A-BE1C-80752BFE975A}" destId="{423B2089-7C6D-40CB-B1EE-BB8F259248A9}" srcOrd="1" destOrd="0" presId="urn:microsoft.com/office/officeart/2005/8/layout/bList2"/>
    <dgm:cxn modelId="{CC6D394D-F7AC-4303-A1E3-C1BD23E7878C}" type="presParOf" srcId="{AE54BAE7-C99B-4D4A-BE1C-80752BFE975A}" destId="{E623F54E-914F-49F1-A270-FF93A2DC5093}" srcOrd="2" destOrd="0" presId="urn:microsoft.com/office/officeart/2005/8/layout/bList2"/>
    <dgm:cxn modelId="{FA987F93-6BC0-4AF3-8D95-76A41419576F}" type="presParOf" srcId="{AE54BAE7-C99B-4D4A-BE1C-80752BFE975A}" destId="{D7192A55-A7C4-4236-9F33-2438F5C7FC5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C446-4BEF-4E13-886E-BD3188CDA82B}">
      <dsp:nvSpPr>
        <dsp:cNvPr id="0" name=""/>
        <dsp:cNvSpPr/>
      </dsp:nvSpPr>
      <dsp:spPr>
        <a:xfrm>
          <a:off x="0" y="2066"/>
          <a:ext cx="6628320" cy="1047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6837A-C402-4976-B387-8CE439E24393}">
      <dsp:nvSpPr>
        <dsp:cNvPr id="0" name=""/>
        <dsp:cNvSpPr/>
      </dsp:nvSpPr>
      <dsp:spPr>
        <a:xfrm>
          <a:off x="316830" y="237725"/>
          <a:ext cx="576055" cy="5760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54766-B37F-4D5A-959A-978D05B5E468}">
      <dsp:nvSpPr>
        <dsp:cNvPr id="0" name=""/>
        <dsp:cNvSpPr/>
      </dsp:nvSpPr>
      <dsp:spPr>
        <a:xfrm>
          <a:off x="1209717" y="2066"/>
          <a:ext cx="5418602" cy="104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47" tIns="110847" rIns="110847" bIns="110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Plattformunabhängig</a:t>
          </a:r>
          <a:endParaRPr lang="en-US" sz="2200" kern="1200" dirty="0"/>
        </a:p>
      </dsp:txBody>
      <dsp:txXfrm>
        <a:off x="1209717" y="2066"/>
        <a:ext cx="5418602" cy="1047374"/>
      </dsp:txXfrm>
    </dsp:sp>
    <dsp:sp modelId="{2667A173-DFDE-4A86-B4B8-C2387D6A019B}">
      <dsp:nvSpPr>
        <dsp:cNvPr id="0" name=""/>
        <dsp:cNvSpPr/>
      </dsp:nvSpPr>
      <dsp:spPr>
        <a:xfrm>
          <a:off x="0" y="1311284"/>
          <a:ext cx="6628320" cy="1047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BABCC-8FC7-435C-BA2E-FD2648AB782A}">
      <dsp:nvSpPr>
        <dsp:cNvPr id="0" name=""/>
        <dsp:cNvSpPr/>
      </dsp:nvSpPr>
      <dsp:spPr>
        <a:xfrm>
          <a:off x="316830" y="1546943"/>
          <a:ext cx="576055" cy="5760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D11D2-EC8C-409D-BDB4-D2104207F1A8}">
      <dsp:nvSpPr>
        <dsp:cNvPr id="0" name=""/>
        <dsp:cNvSpPr/>
      </dsp:nvSpPr>
      <dsp:spPr>
        <a:xfrm>
          <a:off x="1209717" y="1311284"/>
          <a:ext cx="5418602" cy="104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47" tIns="110847" rIns="110847" bIns="110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/>
            <a:t>Viele</a:t>
          </a:r>
          <a:r>
            <a:rPr lang="en-US" sz="2200" kern="1200" dirty="0"/>
            <a:t> Module und </a:t>
          </a:r>
          <a:r>
            <a:rPr lang="de-DE" sz="2200" kern="1200" noProof="0" dirty="0"/>
            <a:t>Systeme</a:t>
          </a:r>
        </a:p>
      </dsp:txBody>
      <dsp:txXfrm>
        <a:off x="1209717" y="1311284"/>
        <a:ext cx="5418602" cy="1047374"/>
      </dsp:txXfrm>
    </dsp:sp>
    <dsp:sp modelId="{839AFE9A-2D84-4A25-80F4-88210A606487}">
      <dsp:nvSpPr>
        <dsp:cNvPr id="0" name=""/>
        <dsp:cNvSpPr/>
      </dsp:nvSpPr>
      <dsp:spPr>
        <a:xfrm>
          <a:off x="0" y="2620501"/>
          <a:ext cx="6628320" cy="1047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F1B4E-3981-48F5-AA76-7564D2EE213E}">
      <dsp:nvSpPr>
        <dsp:cNvPr id="0" name=""/>
        <dsp:cNvSpPr/>
      </dsp:nvSpPr>
      <dsp:spPr>
        <a:xfrm>
          <a:off x="316830" y="2856160"/>
          <a:ext cx="576055" cy="5760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A6E14-A495-4578-82FC-8284CA0928D7}">
      <dsp:nvSpPr>
        <dsp:cNvPr id="0" name=""/>
        <dsp:cNvSpPr/>
      </dsp:nvSpPr>
      <dsp:spPr>
        <a:xfrm>
          <a:off x="1209717" y="2620501"/>
          <a:ext cx="5418602" cy="104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47" tIns="110847" rIns="110847" bIns="110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Erweiterbarkeit</a:t>
          </a:r>
          <a:endParaRPr lang="en-US" sz="2200" kern="1200" dirty="0"/>
        </a:p>
      </dsp:txBody>
      <dsp:txXfrm>
        <a:off x="1209717" y="2620501"/>
        <a:ext cx="5418602" cy="1047374"/>
      </dsp:txXfrm>
    </dsp:sp>
    <dsp:sp modelId="{628A1510-52CB-49B2-BE35-1B5F8BC4E04C}">
      <dsp:nvSpPr>
        <dsp:cNvPr id="0" name=""/>
        <dsp:cNvSpPr/>
      </dsp:nvSpPr>
      <dsp:spPr>
        <a:xfrm>
          <a:off x="0" y="3929719"/>
          <a:ext cx="6628320" cy="1047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531DC-1C6B-41AD-9D3C-D3F2010D4D28}">
      <dsp:nvSpPr>
        <dsp:cNvPr id="0" name=""/>
        <dsp:cNvSpPr/>
      </dsp:nvSpPr>
      <dsp:spPr>
        <a:xfrm>
          <a:off x="316830" y="4165378"/>
          <a:ext cx="576055" cy="5760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4599B-8879-4BD7-B7F9-3ACABB8B10D6}">
      <dsp:nvSpPr>
        <dsp:cNvPr id="0" name=""/>
        <dsp:cNvSpPr/>
      </dsp:nvSpPr>
      <dsp:spPr>
        <a:xfrm>
          <a:off x="1209717" y="3929719"/>
          <a:ext cx="5418602" cy="104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47" tIns="110847" rIns="110847" bIns="110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Übersichtlichkeit</a:t>
          </a:r>
          <a:endParaRPr lang="en-US" sz="2200" kern="1200" dirty="0"/>
        </a:p>
      </dsp:txBody>
      <dsp:txXfrm>
        <a:off x="1209717" y="3929719"/>
        <a:ext cx="5418602" cy="104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084E-4406-4005-8E80-B6C6E9150104}">
      <dsp:nvSpPr>
        <dsp:cNvPr id="0" name=""/>
        <dsp:cNvSpPr/>
      </dsp:nvSpPr>
      <dsp:spPr>
        <a:xfrm>
          <a:off x="694101" y="2180"/>
          <a:ext cx="1570358" cy="11722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Plattform-Abstraktion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Container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Math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Scheduler</a:t>
          </a:r>
          <a:endParaRPr lang="en-DE" sz="1400" kern="1200" dirty="0"/>
        </a:p>
      </dsp:txBody>
      <dsp:txXfrm>
        <a:off x="721568" y="29647"/>
        <a:ext cx="1515424" cy="1144772"/>
      </dsp:txXfrm>
    </dsp:sp>
    <dsp:sp modelId="{FE38A126-EC72-43AB-95E8-812D471E38F1}">
      <dsp:nvSpPr>
        <dsp:cNvPr id="0" name=""/>
        <dsp:cNvSpPr/>
      </dsp:nvSpPr>
      <dsp:spPr>
        <a:xfrm>
          <a:off x="694101" y="1174419"/>
          <a:ext cx="1570358" cy="50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Foundation</a:t>
          </a:r>
          <a:endParaRPr lang="en-DE" sz="1600" kern="1200" dirty="0"/>
        </a:p>
      </dsp:txBody>
      <dsp:txXfrm>
        <a:off x="694101" y="1174419"/>
        <a:ext cx="1105886" cy="504062"/>
      </dsp:txXfrm>
    </dsp:sp>
    <dsp:sp modelId="{8DCA1D16-DED2-4C6B-836A-0C6C53AA1027}">
      <dsp:nvSpPr>
        <dsp:cNvPr id="0" name=""/>
        <dsp:cNvSpPr/>
      </dsp:nvSpPr>
      <dsp:spPr>
        <a:xfrm>
          <a:off x="1844410" y="1254485"/>
          <a:ext cx="549625" cy="5496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46C3F-DFB0-40D1-9C52-377F8219F460}">
      <dsp:nvSpPr>
        <dsp:cNvPr id="0" name=""/>
        <dsp:cNvSpPr/>
      </dsp:nvSpPr>
      <dsp:spPr>
        <a:xfrm>
          <a:off x="2530202" y="2180"/>
          <a:ext cx="1570358" cy="11722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Mouse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Keyboard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Gamepad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Sensors</a:t>
          </a:r>
        </a:p>
      </dsp:txBody>
      <dsp:txXfrm>
        <a:off x="2557669" y="29647"/>
        <a:ext cx="1515424" cy="1144772"/>
      </dsp:txXfrm>
    </dsp:sp>
    <dsp:sp modelId="{FFC62AA5-6A50-4BEC-9019-F26184A59412}">
      <dsp:nvSpPr>
        <dsp:cNvPr id="0" name=""/>
        <dsp:cNvSpPr/>
      </dsp:nvSpPr>
      <dsp:spPr>
        <a:xfrm>
          <a:off x="2530202" y="1174419"/>
          <a:ext cx="1570358" cy="50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</a:t>
          </a:r>
          <a:endParaRPr lang="en-DE" sz="1600" kern="1200" dirty="0"/>
        </a:p>
      </dsp:txBody>
      <dsp:txXfrm>
        <a:off x="2530202" y="1174419"/>
        <a:ext cx="1105886" cy="504062"/>
      </dsp:txXfrm>
    </dsp:sp>
    <dsp:sp modelId="{40DE7867-90C0-4429-BD6A-16810EA26552}">
      <dsp:nvSpPr>
        <dsp:cNvPr id="0" name=""/>
        <dsp:cNvSpPr/>
      </dsp:nvSpPr>
      <dsp:spPr>
        <a:xfrm>
          <a:off x="3680511" y="1254485"/>
          <a:ext cx="549625" cy="5496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28C99-BE9F-47AF-A360-40B825AF7C0E}">
      <dsp:nvSpPr>
        <dsp:cNvPr id="0" name=""/>
        <dsp:cNvSpPr/>
      </dsp:nvSpPr>
      <dsp:spPr>
        <a:xfrm>
          <a:off x="4366303" y="2180"/>
          <a:ext cx="1570358" cy="11722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Converter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Generic-Data</a:t>
          </a:r>
          <a:endParaRPr lang="de-DE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Binary-Format</a:t>
          </a:r>
          <a:endParaRPr lang="de-DE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Archive-Format</a:t>
          </a:r>
          <a:endParaRPr lang="de-DE" sz="1400" kern="1200" noProof="0" dirty="0"/>
        </a:p>
      </dsp:txBody>
      <dsp:txXfrm>
        <a:off x="4393770" y="29647"/>
        <a:ext cx="1515424" cy="1144772"/>
      </dsp:txXfrm>
    </dsp:sp>
    <dsp:sp modelId="{2743BCD3-2918-4095-B84F-96FCE46FA38A}">
      <dsp:nvSpPr>
        <dsp:cNvPr id="0" name=""/>
        <dsp:cNvSpPr/>
      </dsp:nvSpPr>
      <dsp:spPr>
        <a:xfrm>
          <a:off x="4366303" y="1174419"/>
          <a:ext cx="1570358" cy="50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Resources</a:t>
          </a:r>
        </a:p>
      </dsp:txBody>
      <dsp:txXfrm>
        <a:off x="4366303" y="1174419"/>
        <a:ext cx="1105886" cy="504062"/>
      </dsp:txXfrm>
    </dsp:sp>
    <dsp:sp modelId="{72A39CCB-5D0A-4F18-9353-85AAB6E4E12F}">
      <dsp:nvSpPr>
        <dsp:cNvPr id="0" name=""/>
        <dsp:cNvSpPr/>
      </dsp:nvSpPr>
      <dsp:spPr>
        <a:xfrm>
          <a:off x="5516612" y="1254485"/>
          <a:ext cx="549625" cy="54962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8F631-A05E-4498-A90D-0222499ECDE1}">
      <dsp:nvSpPr>
        <dsp:cNvPr id="0" name=""/>
        <dsp:cNvSpPr/>
      </dsp:nvSpPr>
      <dsp:spPr>
        <a:xfrm>
          <a:off x="6202404" y="2180"/>
          <a:ext cx="1570358" cy="11722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Shader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Render Passes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Effects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Particle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Terrain</a:t>
          </a:r>
          <a:endParaRPr lang="en-DE" sz="1400" kern="1200" dirty="0"/>
        </a:p>
      </dsp:txBody>
      <dsp:txXfrm>
        <a:off x="6229871" y="29647"/>
        <a:ext cx="1515424" cy="1144772"/>
      </dsp:txXfrm>
    </dsp:sp>
    <dsp:sp modelId="{FC3FBECA-19B1-46E7-B067-839D8D84159F}">
      <dsp:nvSpPr>
        <dsp:cNvPr id="0" name=""/>
        <dsp:cNvSpPr/>
      </dsp:nvSpPr>
      <dsp:spPr>
        <a:xfrm>
          <a:off x="6202404" y="1174419"/>
          <a:ext cx="1570358" cy="50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Graphics</a:t>
          </a:r>
        </a:p>
      </dsp:txBody>
      <dsp:txXfrm>
        <a:off x="6202404" y="1174419"/>
        <a:ext cx="1105886" cy="504062"/>
      </dsp:txXfrm>
    </dsp:sp>
    <dsp:sp modelId="{BCC1A1CE-0DEF-4A79-8213-E2E93DBA2EE4}">
      <dsp:nvSpPr>
        <dsp:cNvPr id="0" name=""/>
        <dsp:cNvSpPr/>
      </dsp:nvSpPr>
      <dsp:spPr>
        <a:xfrm>
          <a:off x="7352713" y="1254485"/>
          <a:ext cx="549625" cy="54962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89CF4-0F73-48E8-B45B-FFCBFD4E563C}">
      <dsp:nvSpPr>
        <dsp:cNvPr id="0" name=""/>
        <dsp:cNvSpPr/>
      </dsp:nvSpPr>
      <dsp:spPr>
        <a:xfrm>
          <a:off x="694101" y="2076329"/>
          <a:ext cx="1570358" cy="11722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Ridged-Bodies</a:t>
          </a:r>
          <a:endParaRPr lang="de-DE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Ragdoll</a:t>
          </a:r>
          <a:endParaRPr lang="de-DE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Cloth</a:t>
          </a:r>
          <a:endParaRPr lang="de-DE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Destructible</a:t>
          </a:r>
          <a:endParaRPr lang="de-DE" sz="1400" kern="1200" noProof="0" dirty="0"/>
        </a:p>
      </dsp:txBody>
      <dsp:txXfrm>
        <a:off x="721568" y="2103796"/>
        <a:ext cx="1515424" cy="1144772"/>
      </dsp:txXfrm>
    </dsp:sp>
    <dsp:sp modelId="{0EA80F4F-68E6-4D5E-9191-6A3B0FD7E94C}">
      <dsp:nvSpPr>
        <dsp:cNvPr id="0" name=""/>
        <dsp:cNvSpPr/>
      </dsp:nvSpPr>
      <dsp:spPr>
        <a:xfrm>
          <a:off x="694101" y="3248568"/>
          <a:ext cx="1570358" cy="50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Physics</a:t>
          </a:r>
        </a:p>
      </dsp:txBody>
      <dsp:txXfrm>
        <a:off x="694101" y="3248568"/>
        <a:ext cx="1105886" cy="504062"/>
      </dsp:txXfrm>
    </dsp:sp>
    <dsp:sp modelId="{89E6420D-2EA2-4B6B-9169-62A2A5BC2251}">
      <dsp:nvSpPr>
        <dsp:cNvPr id="0" name=""/>
        <dsp:cNvSpPr/>
      </dsp:nvSpPr>
      <dsp:spPr>
        <a:xfrm>
          <a:off x="1844410" y="3328634"/>
          <a:ext cx="549625" cy="54962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6D64E-EA2D-4FF6-B6F5-57A5E4AE74A4}">
      <dsp:nvSpPr>
        <dsp:cNvPr id="0" name=""/>
        <dsp:cNvSpPr/>
      </dsp:nvSpPr>
      <dsp:spPr>
        <a:xfrm>
          <a:off x="2530202" y="2076329"/>
          <a:ext cx="1570358" cy="11722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3D Positioning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Effects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Music</a:t>
          </a:r>
          <a:endParaRPr lang="en-DE" sz="1400" kern="1200" dirty="0"/>
        </a:p>
      </dsp:txBody>
      <dsp:txXfrm>
        <a:off x="2557669" y="2103796"/>
        <a:ext cx="1515424" cy="1144772"/>
      </dsp:txXfrm>
    </dsp:sp>
    <dsp:sp modelId="{8038859C-F090-42C7-AC93-E70DB8AB4B38}">
      <dsp:nvSpPr>
        <dsp:cNvPr id="0" name=""/>
        <dsp:cNvSpPr/>
      </dsp:nvSpPr>
      <dsp:spPr>
        <a:xfrm>
          <a:off x="2530202" y="3248568"/>
          <a:ext cx="1570358" cy="50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Sound</a:t>
          </a:r>
          <a:endParaRPr lang="en-DE" sz="1600" kern="1200" dirty="0"/>
        </a:p>
      </dsp:txBody>
      <dsp:txXfrm>
        <a:off x="2530202" y="3248568"/>
        <a:ext cx="1105886" cy="504062"/>
      </dsp:txXfrm>
    </dsp:sp>
    <dsp:sp modelId="{E40AA9B6-1856-4460-927B-B43E3F04C648}">
      <dsp:nvSpPr>
        <dsp:cNvPr id="0" name=""/>
        <dsp:cNvSpPr/>
      </dsp:nvSpPr>
      <dsp:spPr>
        <a:xfrm>
          <a:off x="3680511" y="3328634"/>
          <a:ext cx="549625" cy="54962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35504-E652-4154-B5D7-86951036FF47}">
      <dsp:nvSpPr>
        <dsp:cNvPr id="0" name=""/>
        <dsp:cNvSpPr/>
      </dsp:nvSpPr>
      <dsp:spPr>
        <a:xfrm>
          <a:off x="4366303" y="2076329"/>
          <a:ext cx="1570358" cy="11722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Font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Experience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Interactions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Menus</a:t>
          </a:r>
          <a:endParaRPr lang="en-DE" sz="1400" kern="1200" dirty="0"/>
        </a:p>
      </dsp:txBody>
      <dsp:txXfrm>
        <a:off x="4393770" y="2103796"/>
        <a:ext cx="1515424" cy="1144772"/>
      </dsp:txXfrm>
    </dsp:sp>
    <dsp:sp modelId="{DF556116-5BDF-4FDC-A4EC-C2F2E5E20ED7}">
      <dsp:nvSpPr>
        <dsp:cNvPr id="0" name=""/>
        <dsp:cNvSpPr/>
      </dsp:nvSpPr>
      <dsp:spPr>
        <a:xfrm>
          <a:off x="4366303" y="3248568"/>
          <a:ext cx="1570358" cy="50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</a:t>
          </a:r>
          <a:endParaRPr lang="en-DE" sz="1600" kern="1200" dirty="0"/>
        </a:p>
      </dsp:txBody>
      <dsp:txXfrm>
        <a:off x="4366303" y="3248568"/>
        <a:ext cx="1105886" cy="504062"/>
      </dsp:txXfrm>
    </dsp:sp>
    <dsp:sp modelId="{ED82657C-2F5D-4641-B1AF-1AE736F5F7A4}">
      <dsp:nvSpPr>
        <dsp:cNvPr id="0" name=""/>
        <dsp:cNvSpPr/>
      </dsp:nvSpPr>
      <dsp:spPr>
        <a:xfrm>
          <a:off x="5516612" y="3328634"/>
          <a:ext cx="549625" cy="549625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380F2-ABF7-44EB-91D3-3301899628A4}">
      <dsp:nvSpPr>
        <dsp:cNvPr id="0" name=""/>
        <dsp:cNvSpPr/>
      </dsp:nvSpPr>
      <dsp:spPr>
        <a:xfrm>
          <a:off x="6202404" y="2076329"/>
          <a:ext cx="1570358" cy="11722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Editor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Cooking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Packaging</a:t>
          </a:r>
          <a:endParaRPr lang="en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DE" sz="1400" kern="1200" dirty="0"/>
        </a:p>
      </dsp:txBody>
      <dsp:txXfrm>
        <a:off x="6229871" y="2103796"/>
        <a:ext cx="1515424" cy="1144772"/>
      </dsp:txXfrm>
    </dsp:sp>
    <dsp:sp modelId="{E623F54E-914F-49F1-A270-FF93A2DC5093}">
      <dsp:nvSpPr>
        <dsp:cNvPr id="0" name=""/>
        <dsp:cNvSpPr/>
      </dsp:nvSpPr>
      <dsp:spPr>
        <a:xfrm>
          <a:off x="6202404" y="3248568"/>
          <a:ext cx="1570358" cy="50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  <a:endParaRPr lang="en-DE" sz="1600" kern="1200" dirty="0"/>
        </a:p>
      </dsp:txBody>
      <dsp:txXfrm>
        <a:off x="6202404" y="3248568"/>
        <a:ext cx="1105886" cy="504062"/>
      </dsp:txXfrm>
    </dsp:sp>
    <dsp:sp modelId="{D7192A55-A7C4-4236-9F33-2438F5C7FC50}">
      <dsp:nvSpPr>
        <dsp:cNvPr id="0" name=""/>
        <dsp:cNvSpPr/>
      </dsp:nvSpPr>
      <dsp:spPr>
        <a:xfrm>
          <a:off x="7352713" y="3328634"/>
          <a:ext cx="549625" cy="549625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/>
          <a:lstStyle/>
          <a:p>
            <a:pPr algn="r"/>
            <a:fld id="{6C73E9DE-3BA5-41D0-9BBF-68BDA11ED044}" type="slidenum">
              <a:rPr lang="de-DE" sz="1400" b="0" strike="noStrike" spc="-1" smtClean="0">
                <a:latin typeface="Times New Roman"/>
              </a:rPr>
              <a:t>3</a:t>
            </a:fld>
            <a:endParaRPr lang="de-DE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74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E84C22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AE246AD-B86D-4762-A4CD-A2EA2BCAAE3A}" type="datetime">
              <a:rPr lang="en-DE" sz="900" b="0" strike="noStrike" spc="-1">
                <a:solidFill>
                  <a:srgbClr val="8B8B8B"/>
                </a:solidFill>
                <a:latin typeface="Trebuchet MS"/>
              </a:rPr>
              <a:t>28/04/2021</a:t>
            </a:fld>
            <a:endParaRPr lang="de-DE" sz="900" b="0" strike="noStrike" spc="-1" dirty="0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 dirty="0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4581B71-56D6-4E82-863A-61E1D99DD727}" type="slidenum">
              <a:rPr sz="900" b="0" strike="noStrike" spc="-1">
                <a:solidFill>
                  <a:srgbClr val="E84C22"/>
                </a:solidFill>
                <a:latin typeface="Trebuchet MS"/>
              </a:rPr>
              <a:t>‹#›</a:t>
            </a:fld>
            <a:endParaRPr lang="de-DE" sz="900" b="0" strike="noStrike" spc="-1" dirty="0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84C22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28CA7E6-717E-411C-8150-361A15D2FD2B}" type="datetime">
              <a:rPr lang="en-DE" sz="900" b="0" strike="noStrike" spc="-1">
                <a:solidFill>
                  <a:srgbClr val="8B8B8B"/>
                </a:solidFill>
                <a:latin typeface="Trebuchet MS"/>
              </a:rPr>
              <a:t>28/04/2021</a:t>
            </a:fld>
            <a:endParaRPr lang="de-DE" sz="900" b="0" strike="noStrike" spc="-1" dirty="0"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 dirty="0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54E4BC-75DE-4BE4-8D69-ACF2A8313120}" type="slidenum">
              <a:rPr sz="900" b="0" strike="noStrike" spc="-1">
                <a:solidFill>
                  <a:srgbClr val="E84C22"/>
                </a:solidFill>
                <a:latin typeface="Trebuchet MS"/>
              </a:rPr>
              <a:t>‹#›</a:t>
            </a:fld>
            <a:endParaRPr lang="de-DE" sz="900" b="0" strike="noStrike" spc="-1" dirty="0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84C22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DF7C83F-8B33-4600-BBB4-66294D1E9143}" type="datetime">
              <a:rPr lang="en-DE" sz="900" b="0" strike="noStrike" spc="-1">
                <a:solidFill>
                  <a:srgbClr val="8B8B8B"/>
                </a:solidFill>
                <a:latin typeface="Trebuchet MS"/>
              </a:rPr>
              <a:t>28/04/2021</a:t>
            </a:fld>
            <a:endParaRPr lang="de-DE" sz="900" b="0" strike="noStrike" spc="-1" dirty="0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 dirty="0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A36A2D1-FF54-4A29-A3AF-C474466E50D2}" type="slidenum">
              <a:rPr sz="900" b="0" strike="noStrike" spc="-1">
                <a:solidFill>
                  <a:srgbClr val="E84C22"/>
                </a:solidFill>
                <a:latin typeface="Trebuchet MS"/>
              </a:rPr>
              <a:t>‹#›</a:t>
            </a:fld>
            <a:endParaRPr lang="de-DE" sz="9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E84C22"/>
                </a:solidFill>
                <a:latin typeface="Trebuchet MS"/>
              </a:rPr>
              <a:t>PR410</a:t>
            </a:r>
            <a:endParaRPr lang="en-US" sz="5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7" name="Subtitl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808080"/>
                </a:solidFill>
                <a:latin typeface="Trebuchet MS"/>
              </a:rPr>
              <a:t>3D Engine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3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E84C22"/>
                </a:solidFill>
                <a:latin typeface="Trebuchet MS"/>
              </a:rPr>
              <a:t>Wie baut man eine Engine auf?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189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Title 1"/>
          <p:cNvSpPr txBox="1"/>
          <p:nvPr/>
        </p:nvSpPr>
        <p:spPr>
          <a:xfrm>
            <a:off x="652320" y="1382400"/>
            <a:ext cx="3547080" cy="4092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E84C22"/>
                </a:solidFill>
                <a:latin typeface="Trebuchet MS"/>
              </a:rPr>
              <a:t>Engine</a:t>
            </a:r>
            <a:endParaRPr lang="en-US" sz="4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grpSp>
        <p:nvGrpSpPr>
          <p:cNvPr id="231" name="Group 11"/>
          <p:cNvGrpSpPr/>
          <p:nvPr/>
        </p:nvGrpSpPr>
        <p:grpSpPr>
          <a:xfrm>
            <a:off x="1329120" y="-8640"/>
            <a:ext cx="4766760" cy="6866640"/>
            <a:chOff x="1329120" y="-8640"/>
            <a:chExt cx="4766760" cy="6866640"/>
          </a:xfrm>
        </p:grpSpPr>
        <p:sp>
          <p:nvSpPr>
            <p:cNvPr id="232" name="Straight Connector 12"/>
            <p:cNvSpPr/>
            <p:nvPr/>
          </p:nvSpPr>
          <p:spPr>
            <a:xfrm>
              <a:off x="3274920" y="0"/>
              <a:ext cx="1218960" cy="6857640"/>
            </a:xfrm>
            <a:prstGeom prst="line">
              <a:avLst/>
            </a:prstGeom>
            <a:ln w="9525" cap="rnd">
              <a:solidFill>
                <a:srgbClr val="BFBFBF">
                  <a:alpha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3" name="Straight Connector 13"/>
            <p:cNvSpPr/>
            <p:nvPr/>
          </p:nvSpPr>
          <p:spPr>
            <a:xfrm flipH="1">
              <a:off x="1329120" y="3681360"/>
              <a:ext cx="4763520" cy="3176640"/>
            </a:xfrm>
            <a:prstGeom prst="line">
              <a:avLst/>
            </a:prstGeom>
            <a:ln w="9525" cap="rnd">
              <a:solidFill>
                <a:srgbClr val="BFBFBF">
                  <a:alpha val="8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4" name="Rectangle 23"/>
            <p:cNvSpPr/>
            <p:nvPr/>
          </p:nvSpPr>
          <p:spPr>
            <a:xfrm>
              <a:off x="308556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5" name="Rectangle 25"/>
            <p:cNvSpPr/>
            <p:nvPr/>
          </p:nvSpPr>
          <p:spPr>
            <a:xfrm>
              <a:off x="350748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6" name="Isosceles Triangle 16"/>
            <p:cNvSpPr/>
            <p:nvPr/>
          </p:nvSpPr>
          <p:spPr>
            <a:xfrm>
              <a:off x="283644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7" name="Rectangle 27"/>
            <p:cNvSpPr/>
            <p:nvPr/>
          </p:nvSpPr>
          <p:spPr>
            <a:xfrm>
              <a:off x="323856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8" name="Rectangle 28"/>
            <p:cNvSpPr/>
            <p:nvPr/>
          </p:nvSpPr>
          <p:spPr>
            <a:xfrm>
              <a:off x="480276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9" name="Rectangle 29"/>
            <p:cNvSpPr/>
            <p:nvPr/>
          </p:nvSpPr>
          <p:spPr>
            <a:xfrm>
              <a:off x="484308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0" name="Isosceles Triangle 20"/>
            <p:cNvSpPr/>
            <p:nvPr/>
          </p:nvSpPr>
          <p:spPr>
            <a:xfrm>
              <a:off x="427572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41" name="Rectangle 22"/>
          <p:cNvSpPr/>
          <p:nvPr/>
        </p:nvSpPr>
        <p:spPr>
          <a:xfrm>
            <a:off x="5977800" y="0"/>
            <a:ext cx="6213960" cy="6857640"/>
          </a:xfrm>
          <a:prstGeom prst="rect">
            <a:avLst/>
          </a:prstGeom>
          <a:solidFill>
            <a:srgbClr val="E8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903016996"/>
              </p:ext>
            </p:extLst>
          </p:nvPr>
        </p:nvGraphicFramePr>
        <p:xfrm>
          <a:off x="4916520" y="944640"/>
          <a:ext cx="6628320" cy="497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3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E84C22"/>
                </a:solidFill>
                <a:latin typeface="Trebuchet MS"/>
              </a:rPr>
              <a:t>Aus was besteht eine Engine?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9F885E-6665-4C92-A218-1F6FD757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</a:t>
            </a:r>
            <a:r>
              <a:rPr lang="de-DE" dirty="0"/>
              <a:t>Bestandteile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C74132-8F36-45BE-8839-6F2BDAA04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685536"/>
              </p:ext>
            </p:extLst>
          </p:nvPr>
        </p:nvGraphicFramePr>
        <p:xfrm>
          <a:off x="677160" y="2160720"/>
          <a:ext cx="8596440" cy="388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06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10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43" name="Straight Connector 1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4" name="Straight Connector 12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Isosceles Triangle 1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1" name="Isosceles Triangle 19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2" name="Isosceles Triangle 20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53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Rectangle 24"/>
          <p:cNvSpPr/>
          <p:nvPr/>
        </p:nvSpPr>
        <p:spPr>
          <a:xfrm>
            <a:off x="0" y="0"/>
            <a:ext cx="465984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Isosceles Triangle 26"/>
          <p:cNvSpPr/>
          <p:nvPr/>
        </p:nvSpPr>
        <p:spPr>
          <a:xfrm rot="10800000">
            <a:off x="4660560" y="360"/>
            <a:ext cx="1056240" cy="685764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Title 1"/>
          <p:cNvSpPr txBox="1"/>
          <p:nvPr/>
        </p:nvSpPr>
        <p:spPr>
          <a:xfrm>
            <a:off x="673920" y="643320"/>
            <a:ext cx="4202640" cy="137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Module/</a:t>
            </a:r>
            <a:r>
              <a:rPr lang="de-DE" sz="3600" b="0" strike="noStrike" spc="-1" dirty="0">
                <a:solidFill>
                  <a:srgbClr val="FFFFFF"/>
                </a:solidFill>
                <a:latin typeface="Trebuchet MS"/>
              </a:rPr>
              <a:t>Systeme</a:t>
            </a: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7" name="Content Placeholder 3"/>
          <p:cNvSpPr txBox="1"/>
          <p:nvPr/>
        </p:nvSpPr>
        <p:spPr>
          <a:xfrm>
            <a:off x="673920" y="2160720"/>
            <a:ext cx="3973680" cy="3439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</a:rPr>
              <a:t>Eine Engine </a:t>
            </a: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besteht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aus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vielen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Modulen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</a:rPr>
              <a:t> und System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FFFFFF"/>
                </a:solidFill>
                <a:latin typeface="Trebuchet MS"/>
              </a:rPr>
              <a:t>Übersichtliche Aufteilung in verschiedene Module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FFFFFF"/>
                </a:solidFill>
                <a:latin typeface="Trebuchet MS"/>
              </a:rPr>
              <a:t>Passendes </a:t>
            </a:r>
            <a:r>
              <a:rPr lang="en-US" spc="-1" dirty="0">
                <a:solidFill>
                  <a:srgbClr val="FFFFFF"/>
                </a:solidFill>
                <a:latin typeface="Trebuchet MS"/>
              </a:rPr>
              <a:t>B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</a:rPr>
              <a:t>uild</a:t>
            </a: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-System wählen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FFFFFF"/>
                </a:solidFill>
                <a:latin typeface="Trebuchet MS"/>
              </a:rPr>
              <a:t>Abhängigkeiten</a:t>
            </a: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 minimieren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58" name="Content Placeholder 5" descr="Flowchart with solid fil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17560" y="972720"/>
            <a:ext cx="4899960" cy="4899960"/>
          </a:xfrm>
          <a:prstGeom prst="rect">
            <a:avLst/>
          </a:prstGeom>
          <a:ln w="0">
            <a:noFill/>
          </a:ln>
        </p:spPr>
      </p:pic>
      <p:sp>
        <p:nvSpPr>
          <p:cNvPr id="259" name="Isosceles Triangle 28"/>
          <p:cNvSpPr/>
          <p:nvPr/>
        </p:nvSpPr>
        <p:spPr>
          <a:xfrm flipH="1">
            <a:off x="1175508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10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43" name="Straight Connector 1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4" name="Straight Connector 12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Isosceles Triangle 1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1" name="Isosceles Triangle 19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2" name="Isosceles Triangle 20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53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Rectangle 24"/>
          <p:cNvSpPr/>
          <p:nvPr/>
        </p:nvSpPr>
        <p:spPr>
          <a:xfrm>
            <a:off x="0" y="0"/>
            <a:ext cx="465984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Isosceles Triangle 26"/>
          <p:cNvSpPr/>
          <p:nvPr/>
        </p:nvSpPr>
        <p:spPr>
          <a:xfrm rot="10800000">
            <a:off x="4660560" y="360"/>
            <a:ext cx="1056240" cy="685764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Title 1"/>
          <p:cNvSpPr txBox="1"/>
          <p:nvPr/>
        </p:nvSpPr>
        <p:spPr>
          <a:xfrm>
            <a:off x="673920" y="643320"/>
            <a:ext cx="4202640" cy="137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Foundation</a:t>
            </a:r>
            <a:br>
              <a:rPr dirty="0"/>
            </a:b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7" name="Content Placeholder 3"/>
          <p:cNvSpPr txBox="1"/>
          <p:nvPr/>
        </p:nvSpPr>
        <p:spPr>
          <a:xfrm>
            <a:off x="673920" y="2160720"/>
            <a:ext cx="3973680" cy="3439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Grundlegende Plattform Abstraktion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Eigene Basis und Spezial Container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Mathe Bibliothek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Multi-Threading und Task Scheduler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58" name="Content Placeholder 5" descr="Plant With Roots with solid fil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17560" y="972720"/>
            <a:ext cx="4899960" cy="4899960"/>
          </a:xfrm>
          <a:prstGeom prst="rect">
            <a:avLst/>
          </a:prstGeom>
          <a:ln w="0">
            <a:noFill/>
          </a:ln>
        </p:spPr>
      </p:pic>
      <p:sp>
        <p:nvSpPr>
          <p:cNvPr id="259" name="Isosceles Triangle 28"/>
          <p:cNvSpPr/>
          <p:nvPr/>
        </p:nvSpPr>
        <p:spPr>
          <a:xfrm flipH="1">
            <a:off x="1175508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7046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10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43" name="Straight Connector 1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4" name="Straight Connector 12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Isosceles Triangle 1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1" name="Isosceles Triangle 19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2" name="Isosceles Triangle 20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53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Rectangle 24"/>
          <p:cNvSpPr/>
          <p:nvPr/>
        </p:nvSpPr>
        <p:spPr>
          <a:xfrm>
            <a:off x="0" y="0"/>
            <a:ext cx="465984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Isosceles Triangle 26"/>
          <p:cNvSpPr/>
          <p:nvPr/>
        </p:nvSpPr>
        <p:spPr>
          <a:xfrm rot="10800000">
            <a:off x="4660560" y="360"/>
            <a:ext cx="1056240" cy="685764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Title 1"/>
          <p:cNvSpPr txBox="1"/>
          <p:nvPr/>
        </p:nvSpPr>
        <p:spPr>
          <a:xfrm>
            <a:off x="673920" y="643320"/>
            <a:ext cx="4202640" cy="137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Resources</a:t>
            </a:r>
            <a:br>
              <a:rPr dirty="0"/>
            </a:b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7" name="Content Placeholder 3"/>
          <p:cNvSpPr txBox="1"/>
          <p:nvPr/>
        </p:nvSpPr>
        <p:spPr>
          <a:xfrm>
            <a:off x="673920" y="2160720"/>
            <a:ext cx="3973680" cy="3439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Eigene Konverter für Binär-Format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FFFFFF"/>
                </a:solidFill>
                <a:latin typeface="Trebuchet MS"/>
              </a:rPr>
              <a:t>Einheitliches Format für alle Arten von Ressourcen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</a:rPr>
              <a:t>Generic</a:t>
            </a: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-Data</a:t>
            </a:r>
            <a:r>
              <a:rPr lang="de-DE" spc="-1" dirty="0">
                <a:solidFill>
                  <a:srgbClr val="FFFFFF"/>
                </a:solidFill>
                <a:latin typeface="Trebuchet MS"/>
              </a:rPr>
              <a:t>-System für unterschiedlichste Spiele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58" name="Content Placeholder 5" descr="Disk with solid fil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17560" y="972720"/>
            <a:ext cx="4899960" cy="4899960"/>
          </a:xfrm>
          <a:prstGeom prst="rect">
            <a:avLst/>
          </a:prstGeom>
          <a:ln w="0">
            <a:noFill/>
          </a:ln>
        </p:spPr>
      </p:pic>
      <p:sp>
        <p:nvSpPr>
          <p:cNvPr id="259" name="Isosceles Triangle 28"/>
          <p:cNvSpPr/>
          <p:nvPr/>
        </p:nvSpPr>
        <p:spPr>
          <a:xfrm flipH="1">
            <a:off x="1175508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7475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10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43" name="Straight Connector 1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4" name="Straight Connector 12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Isosceles Triangle 1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1" name="Isosceles Triangle 19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2" name="Isosceles Triangle 20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53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Rectangle 24"/>
          <p:cNvSpPr/>
          <p:nvPr/>
        </p:nvSpPr>
        <p:spPr>
          <a:xfrm>
            <a:off x="0" y="0"/>
            <a:ext cx="465984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Isosceles Triangle 26"/>
          <p:cNvSpPr/>
          <p:nvPr/>
        </p:nvSpPr>
        <p:spPr>
          <a:xfrm rot="10800000">
            <a:off x="4660560" y="360"/>
            <a:ext cx="1056240" cy="685764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Title 1"/>
          <p:cNvSpPr txBox="1"/>
          <p:nvPr/>
        </p:nvSpPr>
        <p:spPr>
          <a:xfrm>
            <a:off x="673920" y="643320"/>
            <a:ext cx="4202640" cy="137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Trebuchet MS"/>
              </a:rPr>
              <a:t>Tools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7" name="Content Placeholder 3"/>
          <p:cNvSpPr txBox="1"/>
          <p:nvPr/>
        </p:nvSpPr>
        <p:spPr>
          <a:xfrm>
            <a:off x="673920" y="2160720"/>
            <a:ext cx="3973680" cy="3439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Nicht alle Tools haben eine GUI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FFFFFF"/>
                </a:solidFill>
                <a:latin typeface="Trebuchet MS"/>
              </a:rPr>
              <a:t>Grafischer Editor kennt jeder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FFFFFF"/>
                </a:solidFill>
                <a:latin typeface="Trebuchet MS"/>
              </a:rPr>
              <a:t>Cooking oder Ressourcen-Konvertierung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FFFFFF"/>
                </a:solidFill>
                <a:latin typeface="Trebuchet MS"/>
              </a:rPr>
              <a:t>Code-Generatoren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FFFFFF"/>
                </a:solidFill>
                <a:latin typeface="Trebuchet MS"/>
              </a:rPr>
              <a:t>Projekt/Solution-Generator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Trebuchet MS"/>
              </a:rPr>
              <a:t>Packaging</a:t>
            </a:r>
            <a:r>
              <a:rPr lang="de-DE" spc="-1" dirty="0">
                <a:solidFill>
                  <a:srgbClr val="FFFFFF"/>
                </a:solidFill>
                <a:latin typeface="Trebuchet MS"/>
              </a:rPr>
              <a:t> oder Mastering</a:t>
            </a:r>
          </a:p>
        </p:txBody>
      </p:sp>
      <p:pic>
        <p:nvPicPr>
          <p:cNvPr id="258" name="Content Placeholder 5" descr="Tools with solid fil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17560" y="972720"/>
            <a:ext cx="4899960" cy="4899960"/>
          </a:xfrm>
          <a:prstGeom prst="rect">
            <a:avLst/>
          </a:prstGeom>
          <a:ln w="0">
            <a:noFill/>
          </a:ln>
        </p:spPr>
      </p:pic>
      <p:sp>
        <p:nvSpPr>
          <p:cNvPr id="259" name="Isosceles Triangle 28"/>
          <p:cNvSpPr/>
          <p:nvPr/>
        </p:nvSpPr>
        <p:spPr>
          <a:xfrm flipH="1">
            <a:off x="1175508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6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0375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Engine Bestandteile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</dc:title>
  <dc:subject/>
  <dc:creator>Tim Boden</dc:creator>
  <dc:description/>
  <cp:lastModifiedBy>Tim Boden</cp:lastModifiedBy>
  <cp:revision>23</cp:revision>
  <dcterms:created xsi:type="dcterms:W3CDTF">2020-04-21T09:44:54Z</dcterms:created>
  <dcterms:modified xsi:type="dcterms:W3CDTF">2021-04-28T12:40:59Z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9</vt:i4>
  </property>
</Properties>
</file>