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B5878D-7BD6-4D78-B6F5-20502826FF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F7D119-2E09-424E-BD35-30EC081510C8}">
      <dgm:prSet/>
      <dgm:spPr/>
      <dgm:t>
        <a:bodyPr/>
        <a:lstStyle/>
        <a:p>
          <a:r>
            <a:rPr lang="de-DE" dirty="0"/>
            <a:t>Performance</a:t>
          </a:r>
          <a:endParaRPr lang="en-US" dirty="0"/>
        </a:p>
      </dgm:t>
    </dgm:pt>
    <dgm:pt modelId="{AB029F1E-2E9D-4CE4-8380-04B8B16430A7}" type="parTrans" cxnId="{88773ED8-54B2-4BD5-9BBE-A0073CBDF7E0}">
      <dgm:prSet/>
      <dgm:spPr/>
      <dgm:t>
        <a:bodyPr/>
        <a:lstStyle/>
        <a:p>
          <a:endParaRPr lang="en-US"/>
        </a:p>
      </dgm:t>
    </dgm:pt>
    <dgm:pt modelId="{9289A4CD-ACDF-4362-9FD0-C73877F2D406}" type="sibTrans" cxnId="{88773ED8-54B2-4BD5-9BBE-A0073CBDF7E0}">
      <dgm:prSet/>
      <dgm:spPr/>
      <dgm:t>
        <a:bodyPr/>
        <a:lstStyle/>
        <a:p>
          <a:endParaRPr lang="en-US"/>
        </a:p>
      </dgm:t>
    </dgm:pt>
    <dgm:pt modelId="{6EEE7962-A99F-4E5B-9C26-D2E6F9DE77BD}">
      <dgm:prSet/>
      <dgm:spPr/>
      <dgm:t>
        <a:bodyPr/>
        <a:lstStyle/>
        <a:p>
          <a:r>
            <a:rPr lang="de-DE" dirty="0"/>
            <a:t>Plattformunabhängig</a:t>
          </a:r>
          <a:endParaRPr lang="en-US" dirty="0"/>
        </a:p>
      </dgm:t>
    </dgm:pt>
    <dgm:pt modelId="{92C1A369-188F-45D1-B262-83041F8E26AF}" type="parTrans" cxnId="{4150C345-6B06-4649-8E00-06B7B4EED746}">
      <dgm:prSet/>
      <dgm:spPr/>
      <dgm:t>
        <a:bodyPr/>
        <a:lstStyle/>
        <a:p>
          <a:endParaRPr lang="en-US"/>
        </a:p>
      </dgm:t>
    </dgm:pt>
    <dgm:pt modelId="{4889798C-BBD9-48D3-A57F-60404C113C34}" type="sibTrans" cxnId="{4150C345-6B06-4649-8E00-06B7B4EED746}">
      <dgm:prSet/>
      <dgm:spPr/>
      <dgm:t>
        <a:bodyPr/>
        <a:lstStyle/>
        <a:p>
          <a:endParaRPr lang="en-US"/>
        </a:p>
      </dgm:t>
    </dgm:pt>
    <dgm:pt modelId="{8EBA81CE-1BC8-4BEB-830E-DA404B2673BF}">
      <dgm:prSet/>
      <dgm:spPr/>
      <dgm:t>
        <a:bodyPr/>
        <a:lstStyle/>
        <a:p>
          <a:r>
            <a:rPr lang="de-DE" dirty="0"/>
            <a:t>Effizient</a:t>
          </a:r>
          <a:endParaRPr lang="en-US" dirty="0"/>
        </a:p>
      </dgm:t>
    </dgm:pt>
    <dgm:pt modelId="{B5ED0FE0-4AC4-48BA-A5CB-50BF16322F74}" type="parTrans" cxnId="{2AFE9399-CB24-4C71-A449-EAED37EBB4D4}">
      <dgm:prSet/>
      <dgm:spPr/>
      <dgm:t>
        <a:bodyPr/>
        <a:lstStyle/>
        <a:p>
          <a:endParaRPr lang="en-US"/>
        </a:p>
      </dgm:t>
    </dgm:pt>
    <dgm:pt modelId="{CC3C8243-1615-4F22-9826-463D0955EFDF}" type="sibTrans" cxnId="{2AFE9399-CB24-4C71-A449-EAED37EBB4D4}">
      <dgm:prSet/>
      <dgm:spPr/>
      <dgm:t>
        <a:bodyPr/>
        <a:lstStyle/>
        <a:p>
          <a:endParaRPr lang="en-US"/>
        </a:p>
      </dgm:t>
    </dgm:pt>
    <dgm:pt modelId="{82CA0CCD-00EF-43AB-8CF3-4C48403D3C63}">
      <dgm:prSet/>
      <dgm:spPr/>
      <dgm:t>
        <a:bodyPr/>
        <a:lstStyle/>
        <a:p>
          <a:r>
            <a:rPr lang="de-DE" dirty="0"/>
            <a:t>Lesbarkeit</a:t>
          </a:r>
          <a:endParaRPr lang="en-US" dirty="0"/>
        </a:p>
      </dgm:t>
    </dgm:pt>
    <dgm:pt modelId="{646964F3-FC9C-459A-A0DD-7A2A448FD8D0}" type="parTrans" cxnId="{E5B5A0C9-BF46-4028-80F8-50C7C3C3DD67}">
      <dgm:prSet/>
      <dgm:spPr/>
      <dgm:t>
        <a:bodyPr/>
        <a:lstStyle/>
        <a:p>
          <a:endParaRPr lang="en-US"/>
        </a:p>
      </dgm:t>
    </dgm:pt>
    <dgm:pt modelId="{F6D31C7F-9F00-440F-A0CC-0B235447EAEF}" type="sibTrans" cxnId="{E5B5A0C9-BF46-4028-80F8-50C7C3C3DD67}">
      <dgm:prSet/>
      <dgm:spPr/>
      <dgm:t>
        <a:bodyPr/>
        <a:lstStyle/>
        <a:p>
          <a:endParaRPr lang="en-US"/>
        </a:p>
      </dgm:t>
    </dgm:pt>
    <dgm:pt modelId="{F95C64BD-A816-4E61-BD2D-CA05325F3917}" type="pres">
      <dgm:prSet presAssocID="{83B5878D-7BD6-4D78-B6F5-20502826FF31}" presName="root" presStyleCnt="0">
        <dgm:presLayoutVars>
          <dgm:dir/>
          <dgm:resizeHandles val="exact"/>
        </dgm:presLayoutVars>
      </dgm:prSet>
      <dgm:spPr/>
    </dgm:pt>
    <dgm:pt modelId="{19280863-861F-4D19-851D-05337B28F03E}" type="pres">
      <dgm:prSet presAssocID="{44F7D119-2E09-424E-BD35-30EC081510C8}" presName="compNode" presStyleCnt="0"/>
      <dgm:spPr/>
    </dgm:pt>
    <dgm:pt modelId="{1982C446-4BEF-4E13-886E-BD3188CDA82B}" type="pres">
      <dgm:prSet presAssocID="{44F7D119-2E09-424E-BD35-30EC081510C8}" presName="bgRect" presStyleLbl="bgShp" presStyleIdx="0" presStyleCnt="4"/>
      <dgm:spPr/>
    </dgm:pt>
    <dgm:pt modelId="{D296837A-C402-4976-B387-8CE439E24393}" type="pres">
      <dgm:prSet presAssocID="{44F7D119-2E09-424E-BD35-30EC081510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CB5A1D-B2BB-473D-AB51-10A4306ED17D}" type="pres">
      <dgm:prSet presAssocID="{44F7D119-2E09-424E-BD35-30EC081510C8}" presName="spaceRect" presStyleCnt="0"/>
      <dgm:spPr/>
    </dgm:pt>
    <dgm:pt modelId="{7A254766-B37F-4D5A-959A-978D05B5E468}" type="pres">
      <dgm:prSet presAssocID="{44F7D119-2E09-424E-BD35-30EC081510C8}" presName="parTx" presStyleLbl="revTx" presStyleIdx="0" presStyleCnt="4">
        <dgm:presLayoutVars>
          <dgm:chMax val="0"/>
          <dgm:chPref val="0"/>
        </dgm:presLayoutVars>
      </dgm:prSet>
      <dgm:spPr/>
    </dgm:pt>
    <dgm:pt modelId="{D5A27765-D157-48E8-A237-2F1DB112BA30}" type="pres">
      <dgm:prSet presAssocID="{9289A4CD-ACDF-4362-9FD0-C73877F2D406}" presName="sibTrans" presStyleCnt="0"/>
      <dgm:spPr/>
    </dgm:pt>
    <dgm:pt modelId="{4415D336-8CB5-4F84-8903-0918EF4A939C}" type="pres">
      <dgm:prSet presAssocID="{6EEE7962-A99F-4E5B-9C26-D2E6F9DE77BD}" presName="compNode" presStyleCnt="0"/>
      <dgm:spPr/>
    </dgm:pt>
    <dgm:pt modelId="{2667A173-DFDE-4A86-B4B8-C2387D6A019B}" type="pres">
      <dgm:prSet presAssocID="{6EEE7962-A99F-4E5B-9C26-D2E6F9DE77BD}" presName="bgRect" presStyleLbl="bgShp" presStyleIdx="1" presStyleCnt="4"/>
      <dgm:spPr/>
    </dgm:pt>
    <dgm:pt modelId="{441BABCC-8FC7-435C-BA2E-FD2648AB782A}" type="pres">
      <dgm:prSet presAssocID="{6EEE7962-A99F-4E5B-9C26-D2E6F9DE77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D1622E6F-BF4E-4C6D-943F-95CC34EA7428}" type="pres">
      <dgm:prSet presAssocID="{6EEE7962-A99F-4E5B-9C26-D2E6F9DE77BD}" presName="spaceRect" presStyleCnt="0"/>
      <dgm:spPr/>
    </dgm:pt>
    <dgm:pt modelId="{DE9D11D2-EC8C-409D-BDB4-D2104207F1A8}" type="pres">
      <dgm:prSet presAssocID="{6EEE7962-A99F-4E5B-9C26-D2E6F9DE77BD}" presName="parTx" presStyleLbl="revTx" presStyleIdx="1" presStyleCnt="4">
        <dgm:presLayoutVars>
          <dgm:chMax val="0"/>
          <dgm:chPref val="0"/>
        </dgm:presLayoutVars>
      </dgm:prSet>
      <dgm:spPr/>
    </dgm:pt>
    <dgm:pt modelId="{F35CCB64-2316-46E5-9B4D-38231A6D35B8}" type="pres">
      <dgm:prSet presAssocID="{4889798C-BBD9-48D3-A57F-60404C113C34}" presName="sibTrans" presStyleCnt="0"/>
      <dgm:spPr/>
    </dgm:pt>
    <dgm:pt modelId="{62315ED9-6A6A-42B1-BDAA-073DEB856E84}" type="pres">
      <dgm:prSet presAssocID="{8EBA81CE-1BC8-4BEB-830E-DA404B2673BF}" presName="compNode" presStyleCnt="0"/>
      <dgm:spPr/>
    </dgm:pt>
    <dgm:pt modelId="{839AFE9A-2D84-4A25-80F4-88210A606487}" type="pres">
      <dgm:prSet presAssocID="{8EBA81CE-1BC8-4BEB-830E-DA404B2673BF}" presName="bgRect" presStyleLbl="bgShp" presStyleIdx="2" presStyleCnt="4"/>
      <dgm:spPr/>
    </dgm:pt>
    <dgm:pt modelId="{D43F1B4E-3981-48F5-AA76-7564D2EE213E}" type="pres">
      <dgm:prSet presAssocID="{8EBA81CE-1BC8-4BEB-830E-DA404B2673B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RTL"/>
        </a:ext>
      </dgm:extLst>
    </dgm:pt>
    <dgm:pt modelId="{ED05ED05-25B8-4938-BCF7-44ED499E2CF0}" type="pres">
      <dgm:prSet presAssocID="{8EBA81CE-1BC8-4BEB-830E-DA404B2673BF}" presName="spaceRect" presStyleCnt="0"/>
      <dgm:spPr/>
    </dgm:pt>
    <dgm:pt modelId="{576A6E14-A495-4578-82FC-8284CA0928D7}" type="pres">
      <dgm:prSet presAssocID="{8EBA81CE-1BC8-4BEB-830E-DA404B2673BF}" presName="parTx" presStyleLbl="revTx" presStyleIdx="2" presStyleCnt="4">
        <dgm:presLayoutVars>
          <dgm:chMax val="0"/>
          <dgm:chPref val="0"/>
        </dgm:presLayoutVars>
      </dgm:prSet>
      <dgm:spPr/>
    </dgm:pt>
    <dgm:pt modelId="{936F12DA-A8DC-44A3-85B0-9EB0551AA4D7}" type="pres">
      <dgm:prSet presAssocID="{CC3C8243-1615-4F22-9826-463D0955EFDF}" presName="sibTrans" presStyleCnt="0"/>
      <dgm:spPr/>
    </dgm:pt>
    <dgm:pt modelId="{F802C9FD-4255-45EA-8916-6577B2123C1C}" type="pres">
      <dgm:prSet presAssocID="{82CA0CCD-00EF-43AB-8CF3-4C48403D3C63}" presName="compNode" presStyleCnt="0"/>
      <dgm:spPr/>
    </dgm:pt>
    <dgm:pt modelId="{628A1510-52CB-49B2-BE35-1B5F8BC4E04C}" type="pres">
      <dgm:prSet presAssocID="{82CA0CCD-00EF-43AB-8CF3-4C48403D3C63}" presName="bgRect" presStyleLbl="bgShp" presStyleIdx="3" presStyleCnt="4"/>
      <dgm:spPr/>
    </dgm:pt>
    <dgm:pt modelId="{D6B531DC-1C6B-41AD-9D3C-D3F2010D4D28}" type="pres">
      <dgm:prSet presAssocID="{82CA0CCD-00EF-43AB-8CF3-4C48403D3C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asses"/>
        </a:ext>
      </dgm:extLst>
    </dgm:pt>
    <dgm:pt modelId="{240D47AB-94DE-4491-8A4E-3FB2B92781C9}" type="pres">
      <dgm:prSet presAssocID="{82CA0CCD-00EF-43AB-8CF3-4C48403D3C63}" presName="spaceRect" presStyleCnt="0"/>
      <dgm:spPr/>
    </dgm:pt>
    <dgm:pt modelId="{7774599B-8879-4BD7-B7F9-3ACABB8B10D6}" type="pres">
      <dgm:prSet presAssocID="{82CA0CCD-00EF-43AB-8CF3-4C48403D3C6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4AC1615-C19B-4D6F-B8C0-71B54656A60C}" type="presOf" srcId="{83B5878D-7BD6-4D78-B6F5-20502826FF31}" destId="{F95C64BD-A816-4E61-BD2D-CA05325F3917}" srcOrd="0" destOrd="0" presId="urn:microsoft.com/office/officeart/2018/2/layout/IconVerticalSolidList"/>
    <dgm:cxn modelId="{52967440-66AD-4DBF-893C-71114224ADB5}" type="presOf" srcId="{6EEE7962-A99F-4E5B-9C26-D2E6F9DE77BD}" destId="{DE9D11D2-EC8C-409D-BDB4-D2104207F1A8}" srcOrd="0" destOrd="0" presId="urn:microsoft.com/office/officeart/2018/2/layout/IconVerticalSolidList"/>
    <dgm:cxn modelId="{4150C345-6B06-4649-8E00-06B7B4EED746}" srcId="{83B5878D-7BD6-4D78-B6F5-20502826FF31}" destId="{6EEE7962-A99F-4E5B-9C26-D2E6F9DE77BD}" srcOrd="1" destOrd="0" parTransId="{92C1A369-188F-45D1-B262-83041F8E26AF}" sibTransId="{4889798C-BBD9-48D3-A57F-60404C113C34}"/>
    <dgm:cxn modelId="{2AFE9399-CB24-4C71-A449-EAED37EBB4D4}" srcId="{83B5878D-7BD6-4D78-B6F5-20502826FF31}" destId="{8EBA81CE-1BC8-4BEB-830E-DA404B2673BF}" srcOrd="2" destOrd="0" parTransId="{B5ED0FE0-4AC4-48BA-A5CB-50BF16322F74}" sibTransId="{CC3C8243-1615-4F22-9826-463D0955EFDF}"/>
    <dgm:cxn modelId="{F72D5DA6-5756-4570-8859-3BCA3F451B1A}" type="presOf" srcId="{44F7D119-2E09-424E-BD35-30EC081510C8}" destId="{7A254766-B37F-4D5A-959A-978D05B5E468}" srcOrd="0" destOrd="0" presId="urn:microsoft.com/office/officeart/2018/2/layout/IconVerticalSolidList"/>
    <dgm:cxn modelId="{A5DD66B1-8564-406A-90E2-A3B3A57EC097}" type="presOf" srcId="{8EBA81CE-1BC8-4BEB-830E-DA404B2673BF}" destId="{576A6E14-A495-4578-82FC-8284CA0928D7}" srcOrd="0" destOrd="0" presId="urn:microsoft.com/office/officeart/2018/2/layout/IconVerticalSolidList"/>
    <dgm:cxn modelId="{E5B5A0C9-BF46-4028-80F8-50C7C3C3DD67}" srcId="{83B5878D-7BD6-4D78-B6F5-20502826FF31}" destId="{82CA0CCD-00EF-43AB-8CF3-4C48403D3C63}" srcOrd="3" destOrd="0" parTransId="{646964F3-FC9C-459A-A0DD-7A2A448FD8D0}" sibTransId="{F6D31C7F-9F00-440F-A0CC-0B235447EAEF}"/>
    <dgm:cxn modelId="{88773ED8-54B2-4BD5-9BBE-A0073CBDF7E0}" srcId="{83B5878D-7BD6-4D78-B6F5-20502826FF31}" destId="{44F7D119-2E09-424E-BD35-30EC081510C8}" srcOrd="0" destOrd="0" parTransId="{AB029F1E-2E9D-4CE4-8380-04B8B16430A7}" sibTransId="{9289A4CD-ACDF-4362-9FD0-C73877F2D406}"/>
    <dgm:cxn modelId="{35FBC2E9-15CA-4535-BAEF-FA0855C3FBFF}" type="presOf" srcId="{82CA0CCD-00EF-43AB-8CF3-4C48403D3C63}" destId="{7774599B-8879-4BD7-B7F9-3ACABB8B10D6}" srcOrd="0" destOrd="0" presId="urn:microsoft.com/office/officeart/2018/2/layout/IconVerticalSolidList"/>
    <dgm:cxn modelId="{A288197A-1353-49C5-952A-BB3ACDC8BEB7}" type="presParOf" srcId="{F95C64BD-A816-4E61-BD2D-CA05325F3917}" destId="{19280863-861F-4D19-851D-05337B28F03E}" srcOrd="0" destOrd="0" presId="urn:microsoft.com/office/officeart/2018/2/layout/IconVerticalSolidList"/>
    <dgm:cxn modelId="{13B4AEA4-3CE8-4DFE-AC08-E0F4D62AB4D3}" type="presParOf" srcId="{19280863-861F-4D19-851D-05337B28F03E}" destId="{1982C446-4BEF-4E13-886E-BD3188CDA82B}" srcOrd="0" destOrd="0" presId="urn:microsoft.com/office/officeart/2018/2/layout/IconVerticalSolidList"/>
    <dgm:cxn modelId="{425E8D29-2EC4-4801-A2F9-DA785D4FC94A}" type="presParOf" srcId="{19280863-861F-4D19-851D-05337B28F03E}" destId="{D296837A-C402-4976-B387-8CE439E24393}" srcOrd="1" destOrd="0" presId="urn:microsoft.com/office/officeart/2018/2/layout/IconVerticalSolidList"/>
    <dgm:cxn modelId="{C2079317-7659-42F8-BDCA-2FB1ECE5EAE2}" type="presParOf" srcId="{19280863-861F-4D19-851D-05337B28F03E}" destId="{20CB5A1D-B2BB-473D-AB51-10A4306ED17D}" srcOrd="2" destOrd="0" presId="urn:microsoft.com/office/officeart/2018/2/layout/IconVerticalSolidList"/>
    <dgm:cxn modelId="{50A10832-2848-4E91-837F-1619009F1930}" type="presParOf" srcId="{19280863-861F-4D19-851D-05337B28F03E}" destId="{7A254766-B37F-4D5A-959A-978D05B5E468}" srcOrd="3" destOrd="0" presId="urn:microsoft.com/office/officeart/2018/2/layout/IconVerticalSolidList"/>
    <dgm:cxn modelId="{E4A87A55-2545-452C-B060-C6C3B8A629BA}" type="presParOf" srcId="{F95C64BD-A816-4E61-BD2D-CA05325F3917}" destId="{D5A27765-D157-48E8-A237-2F1DB112BA30}" srcOrd="1" destOrd="0" presId="urn:microsoft.com/office/officeart/2018/2/layout/IconVerticalSolidList"/>
    <dgm:cxn modelId="{E2F7214B-F78F-47D6-8A58-1B23C5F57855}" type="presParOf" srcId="{F95C64BD-A816-4E61-BD2D-CA05325F3917}" destId="{4415D336-8CB5-4F84-8903-0918EF4A939C}" srcOrd="2" destOrd="0" presId="urn:microsoft.com/office/officeart/2018/2/layout/IconVerticalSolidList"/>
    <dgm:cxn modelId="{CE482859-50E1-4F2B-83A3-09AF54DC0B4C}" type="presParOf" srcId="{4415D336-8CB5-4F84-8903-0918EF4A939C}" destId="{2667A173-DFDE-4A86-B4B8-C2387D6A019B}" srcOrd="0" destOrd="0" presId="urn:microsoft.com/office/officeart/2018/2/layout/IconVerticalSolidList"/>
    <dgm:cxn modelId="{123FE57B-E130-49F0-BA20-921F1B65B334}" type="presParOf" srcId="{4415D336-8CB5-4F84-8903-0918EF4A939C}" destId="{441BABCC-8FC7-435C-BA2E-FD2648AB782A}" srcOrd="1" destOrd="0" presId="urn:microsoft.com/office/officeart/2018/2/layout/IconVerticalSolidList"/>
    <dgm:cxn modelId="{0A746146-8081-4DEE-A76D-E9D144B932EF}" type="presParOf" srcId="{4415D336-8CB5-4F84-8903-0918EF4A939C}" destId="{D1622E6F-BF4E-4C6D-943F-95CC34EA7428}" srcOrd="2" destOrd="0" presId="urn:microsoft.com/office/officeart/2018/2/layout/IconVerticalSolidList"/>
    <dgm:cxn modelId="{46E39A29-7311-48C0-AAAE-6F750A9611F6}" type="presParOf" srcId="{4415D336-8CB5-4F84-8903-0918EF4A939C}" destId="{DE9D11D2-EC8C-409D-BDB4-D2104207F1A8}" srcOrd="3" destOrd="0" presId="urn:microsoft.com/office/officeart/2018/2/layout/IconVerticalSolidList"/>
    <dgm:cxn modelId="{1CDC1486-29E1-4B2B-AF88-06E4519EF3F0}" type="presParOf" srcId="{F95C64BD-A816-4E61-BD2D-CA05325F3917}" destId="{F35CCB64-2316-46E5-9B4D-38231A6D35B8}" srcOrd="3" destOrd="0" presId="urn:microsoft.com/office/officeart/2018/2/layout/IconVerticalSolidList"/>
    <dgm:cxn modelId="{2F49AB96-EF5D-4557-8397-E6AE77C2E104}" type="presParOf" srcId="{F95C64BD-A816-4E61-BD2D-CA05325F3917}" destId="{62315ED9-6A6A-42B1-BDAA-073DEB856E84}" srcOrd="4" destOrd="0" presId="urn:microsoft.com/office/officeart/2018/2/layout/IconVerticalSolidList"/>
    <dgm:cxn modelId="{74550502-C213-429D-8E39-A258D8FCB762}" type="presParOf" srcId="{62315ED9-6A6A-42B1-BDAA-073DEB856E84}" destId="{839AFE9A-2D84-4A25-80F4-88210A606487}" srcOrd="0" destOrd="0" presId="urn:microsoft.com/office/officeart/2018/2/layout/IconVerticalSolidList"/>
    <dgm:cxn modelId="{4EC2CB44-C3FB-455E-9E28-692A7FFD0137}" type="presParOf" srcId="{62315ED9-6A6A-42B1-BDAA-073DEB856E84}" destId="{D43F1B4E-3981-48F5-AA76-7564D2EE213E}" srcOrd="1" destOrd="0" presId="urn:microsoft.com/office/officeart/2018/2/layout/IconVerticalSolidList"/>
    <dgm:cxn modelId="{EC27F801-8CE7-41C4-B370-D8AE370CAB78}" type="presParOf" srcId="{62315ED9-6A6A-42B1-BDAA-073DEB856E84}" destId="{ED05ED05-25B8-4938-BCF7-44ED499E2CF0}" srcOrd="2" destOrd="0" presId="urn:microsoft.com/office/officeart/2018/2/layout/IconVerticalSolidList"/>
    <dgm:cxn modelId="{774EAD21-5035-478B-9C8D-EB674FB41FAB}" type="presParOf" srcId="{62315ED9-6A6A-42B1-BDAA-073DEB856E84}" destId="{576A6E14-A495-4578-82FC-8284CA0928D7}" srcOrd="3" destOrd="0" presId="urn:microsoft.com/office/officeart/2018/2/layout/IconVerticalSolidList"/>
    <dgm:cxn modelId="{33E12CE9-5FD8-4645-B0EC-F0CE6A94E7AF}" type="presParOf" srcId="{F95C64BD-A816-4E61-BD2D-CA05325F3917}" destId="{936F12DA-A8DC-44A3-85B0-9EB0551AA4D7}" srcOrd="5" destOrd="0" presId="urn:microsoft.com/office/officeart/2018/2/layout/IconVerticalSolidList"/>
    <dgm:cxn modelId="{68F3270A-BF8C-479E-B300-C356262C68A5}" type="presParOf" srcId="{F95C64BD-A816-4E61-BD2D-CA05325F3917}" destId="{F802C9FD-4255-45EA-8916-6577B2123C1C}" srcOrd="6" destOrd="0" presId="urn:microsoft.com/office/officeart/2018/2/layout/IconVerticalSolidList"/>
    <dgm:cxn modelId="{F2B6B081-8B92-4C39-A7F1-F7CB62D16E31}" type="presParOf" srcId="{F802C9FD-4255-45EA-8916-6577B2123C1C}" destId="{628A1510-52CB-49B2-BE35-1B5F8BC4E04C}" srcOrd="0" destOrd="0" presId="urn:microsoft.com/office/officeart/2018/2/layout/IconVerticalSolidList"/>
    <dgm:cxn modelId="{81E88183-4B4A-4EF8-846A-7F8E9834EB63}" type="presParOf" srcId="{F802C9FD-4255-45EA-8916-6577B2123C1C}" destId="{D6B531DC-1C6B-41AD-9D3C-D3F2010D4D28}" srcOrd="1" destOrd="0" presId="urn:microsoft.com/office/officeart/2018/2/layout/IconVerticalSolidList"/>
    <dgm:cxn modelId="{FE6C7CEA-C694-4E96-A84A-19A157C32F13}" type="presParOf" srcId="{F802C9FD-4255-45EA-8916-6577B2123C1C}" destId="{240D47AB-94DE-4491-8A4E-3FB2B92781C9}" srcOrd="2" destOrd="0" presId="urn:microsoft.com/office/officeart/2018/2/layout/IconVerticalSolidList"/>
    <dgm:cxn modelId="{E20BA946-08E7-4CF7-AC1E-E56BAA367BD0}" type="presParOf" srcId="{F802C9FD-4255-45EA-8916-6577B2123C1C}" destId="{7774599B-8879-4BD7-B7F9-3ACABB8B1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2C446-4BEF-4E13-886E-BD3188CDA82B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6837A-C402-4976-B387-8CE439E24393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54766-B37F-4D5A-959A-978D05B5E468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Performance</a:t>
          </a:r>
          <a:endParaRPr lang="en-US" sz="2200" kern="1200" dirty="0"/>
        </a:p>
      </dsp:txBody>
      <dsp:txXfrm>
        <a:off x="1209819" y="2066"/>
        <a:ext cx="5418984" cy="1047462"/>
      </dsp:txXfrm>
    </dsp:sp>
    <dsp:sp modelId="{2667A173-DFDE-4A86-B4B8-C2387D6A019B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BABCC-8FC7-435C-BA2E-FD2648AB782A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D11D2-EC8C-409D-BDB4-D2104207F1A8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Plattformunabhängig</a:t>
          </a:r>
          <a:endParaRPr lang="en-US" sz="2200" kern="1200" dirty="0"/>
        </a:p>
      </dsp:txBody>
      <dsp:txXfrm>
        <a:off x="1209819" y="1311395"/>
        <a:ext cx="5418984" cy="1047462"/>
      </dsp:txXfrm>
    </dsp:sp>
    <dsp:sp modelId="{839AFE9A-2D84-4A25-80F4-88210A606487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F1B4E-3981-48F5-AA76-7564D2EE213E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A6E14-A495-4578-82FC-8284CA0928D7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Effizient</a:t>
          </a:r>
          <a:endParaRPr lang="en-US" sz="2200" kern="1200" dirty="0"/>
        </a:p>
      </dsp:txBody>
      <dsp:txXfrm>
        <a:off x="1209819" y="2620723"/>
        <a:ext cx="5418984" cy="1047462"/>
      </dsp:txXfrm>
    </dsp:sp>
    <dsp:sp modelId="{628A1510-52CB-49B2-BE35-1B5F8BC4E04C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531DC-1C6B-41AD-9D3C-D3F2010D4D28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4599B-8879-4BD7-B7F9-3ACABB8B10D6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Lesbarkeit</a:t>
          </a:r>
          <a:endParaRPr lang="en-US" sz="2200" kern="1200" dirty="0"/>
        </a:p>
      </dsp:txBody>
      <dsp:txXfrm>
        <a:off x="1209819" y="3930051"/>
        <a:ext cx="5418984" cy="104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04/15/2020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553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04/15/2020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73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04/15/2020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591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04/15/2020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3979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04/15/2020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10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04/15/2020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593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04/15/2020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7881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04/15/2020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471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04/15/2020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046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04/15/2020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682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04/15/2020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604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04/15/2020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04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04/15/2020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209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04/15/2020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048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04/15/2020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984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04/15/2020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547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F9C50-FE60-4693-A884-4AA1C49898E2}" type="datetimeFigureOut">
              <a:rPr lang="LID4096" smtClean="0"/>
              <a:t>04/15/2020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428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8949-F995-4613-BB78-4340DD209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CS410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FA1CE-1109-427B-8891-88652AE04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Software Design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996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DCB4D8-307E-4CCF-93F2-243C4947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stellt ihr euch darunter vor?</a:t>
            </a:r>
          </a:p>
        </p:txBody>
      </p:sp>
    </p:spTree>
    <p:extLst>
      <p:ext uri="{BB962C8B-B14F-4D97-AF65-F5344CB8AC3E}">
        <p14:creationId xmlns:p14="http://schemas.microsoft.com/office/powerpoint/2010/main" val="372744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3B30E-8FAC-470F-9A5B-48AA8D23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de-DE" sz="4400" dirty="0"/>
              <a:t>Spiele-Entwicklung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95DF7F-E37F-41B3-AA67-B8899C994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14794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88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5290-B96F-40F5-B93F-0D6EB4BA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Performance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578F8-687B-48A2-A63E-2C9754C3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Immer im Hinterkopf behalten</a:t>
            </a:r>
          </a:p>
          <a:p>
            <a:r>
              <a:rPr lang="de-DE" dirty="0">
                <a:solidFill>
                  <a:schemeClr val="bg1"/>
                </a:solidFill>
              </a:rPr>
              <a:t>Nicht jeder hat einen schnellen PC</a:t>
            </a:r>
          </a:p>
          <a:p>
            <a:r>
              <a:rPr lang="de-DE" dirty="0">
                <a:solidFill>
                  <a:schemeClr val="bg1"/>
                </a:solidFill>
              </a:rPr>
              <a:t>Keine </a:t>
            </a:r>
            <a:r>
              <a:rPr lang="en-US" dirty="0">
                <a:solidFill>
                  <a:schemeClr val="bg1"/>
                </a:solidFill>
              </a:rPr>
              <a:t>Exceptions</a:t>
            </a:r>
            <a:r>
              <a:rPr lang="de-DE" dirty="0">
                <a:solidFill>
                  <a:schemeClr val="bg1"/>
                </a:solidFill>
              </a:rPr>
              <a:t> verwenden</a:t>
            </a:r>
          </a:p>
          <a:p>
            <a:r>
              <a:rPr lang="de-DE" dirty="0">
                <a:solidFill>
                  <a:schemeClr val="bg1"/>
                </a:solidFill>
              </a:rPr>
              <a:t>Allokationen im Auge behalten</a:t>
            </a:r>
          </a:p>
          <a:p>
            <a:r>
              <a:rPr lang="de-DE" dirty="0">
                <a:solidFill>
                  <a:schemeClr val="bg1"/>
                </a:solidFill>
              </a:rPr>
              <a:t>Unperformanter Code sollte schwer zu schreiben sein</a:t>
            </a:r>
          </a:p>
          <a:p>
            <a:r>
              <a:rPr lang="de-DE" dirty="0">
                <a:solidFill>
                  <a:schemeClr val="bg1"/>
                </a:solidFill>
              </a:rPr>
              <a:t>Keine STL verwenden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Run">
            <a:extLst>
              <a:ext uri="{FF2B5EF4-FFF2-40B4-BE49-F238E27FC236}">
                <a16:creationId xmlns:a16="http://schemas.microsoft.com/office/drawing/2014/main" id="{E2D28223-6372-4405-AA90-3AC62EED6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2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5290-B96F-40F5-B93F-0D6EB4BA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de-DE" dirty="0">
                <a:solidFill>
                  <a:schemeClr val="bg1"/>
                </a:solidFill>
              </a:rPr>
              <a:t>Plattformunabhängig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578F8-687B-48A2-A63E-2C9754C3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Alle </a:t>
            </a:r>
            <a:r>
              <a:rPr lang="en-US" dirty="0">
                <a:solidFill>
                  <a:schemeClr val="bg1"/>
                </a:solidFill>
              </a:rPr>
              <a:t>Platform</a:t>
            </a:r>
            <a:r>
              <a:rPr lang="de-DE" dirty="0">
                <a:solidFill>
                  <a:schemeClr val="bg1"/>
                </a:solidFill>
              </a:rPr>
              <a:t> APIs abstrahieren</a:t>
            </a:r>
          </a:p>
          <a:p>
            <a:r>
              <a:rPr lang="de-DE" dirty="0">
                <a:solidFill>
                  <a:schemeClr val="bg1"/>
                </a:solidFill>
              </a:rPr>
              <a:t>Begrenzungen und Eigenheiten bewusst sein</a:t>
            </a:r>
          </a:p>
          <a:p>
            <a:r>
              <a:rPr lang="de-DE" dirty="0">
                <a:solidFill>
                  <a:schemeClr val="bg1"/>
                </a:solidFill>
              </a:rPr>
              <a:t>Verschiedene Compiler verhalten sich unterschiedlich</a:t>
            </a:r>
          </a:p>
          <a:p>
            <a:r>
              <a:rPr lang="de-DE" dirty="0">
                <a:solidFill>
                  <a:schemeClr val="bg1"/>
                </a:solidFill>
              </a:rPr>
              <a:t>…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Network">
            <a:extLst>
              <a:ext uri="{FF2B5EF4-FFF2-40B4-BE49-F238E27FC236}">
                <a16:creationId xmlns:a16="http://schemas.microsoft.com/office/drawing/2014/main" id="{E2D28223-6372-4405-AA90-3AC62EED6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16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5290-B96F-40F5-B93F-0D6EB4BA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3300" dirty="0">
                <a:solidFill>
                  <a:schemeClr val="bg1"/>
                </a:solidFill>
              </a:rPr>
              <a:t>Effizient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578F8-687B-48A2-A63E-2C9754C3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Gute Balance zwischen Arbeitsaufwand und Schnellen Iterationszeiten finden</a:t>
            </a:r>
          </a:p>
          <a:p>
            <a:r>
              <a:rPr lang="de-DE" dirty="0">
                <a:solidFill>
                  <a:schemeClr val="bg1"/>
                </a:solidFill>
              </a:rPr>
              <a:t>Keine STL oder Boot verwenden um Kompilierzeit zu sparen</a:t>
            </a:r>
          </a:p>
          <a:p>
            <a:r>
              <a:rPr lang="de-DE" dirty="0">
                <a:solidFill>
                  <a:schemeClr val="bg1"/>
                </a:solidFill>
              </a:rPr>
              <a:t>System gut planen um </a:t>
            </a:r>
            <a:r>
              <a:rPr lang="en-US" dirty="0">
                <a:solidFill>
                  <a:schemeClr val="bg1"/>
                </a:solidFill>
              </a:rPr>
              <a:t>refactoring</a:t>
            </a:r>
            <a:r>
              <a:rPr lang="de-DE" dirty="0">
                <a:solidFill>
                  <a:schemeClr val="bg1"/>
                </a:solidFill>
              </a:rPr>
              <a:t> zu vermeiden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Bar chart RTL">
            <a:extLst>
              <a:ext uri="{FF2B5EF4-FFF2-40B4-BE49-F238E27FC236}">
                <a16:creationId xmlns:a16="http://schemas.microsoft.com/office/drawing/2014/main" id="{E2D28223-6372-4405-AA90-3AC62EED6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04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5290-B96F-40F5-B93F-0D6EB4BA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Lesbarkeit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578F8-687B-48A2-A63E-2C9754C3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Abkürzungen vermeiden</a:t>
            </a:r>
          </a:p>
          <a:p>
            <a:r>
              <a:rPr lang="de-DE" dirty="0">
                <a:solidFill>
                  <a:schemeClr val="bg1"/>
                </a:solidFill>
              </a:rPr>
              <a:t>Lange und aussagkräftige Namen verwenden</a:t>
            </a:r>
          </a:p>
          <a:p>
            <a:r>
              <a:rPr lang="de-DE" dirty="0">
                <a:solidFill>
                  <a:schemeClr val="bg1"/>
                </a:solidFill>
              </a:rPr>
              <a:t>Einheitliche Code Convention</a:t>
            </a:r>
          </a:p>
          <a:p>
            <a:r>
              <a:rPr lang="de-DE" dirty="0">
                <a:solidFill>
                  <a:schemeClr val="bg1"/>
                </a:solidFill>
              </a:rPr>
              <a:t>Vererbung und </a:t>
            </a:r>
            <a:r>
              <a:rPr lang="de-DE">
                <a:solidFill>
                  <a:schemeClr val="bg1"/>
                </a:solidFill>
              </a:rPr>
              <a:t>Virtuelle Funktionen minimieren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Glasses">
            <a:extLst>
              <a:ext uri="{FF2B5EF4-FFF2-40B4-BE49-F238E27FC236}">
                <a16:creationId xmlns:a16="http://schemas.microsoft.com/office/drawing/2014/main" id="{E2D28223-6372-4405-AA90-3AC62EED6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731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CS410</vt:lpstr>
      <vt:lpstr>Was stellt ihr euch darunter vor?</vt:lpstr>
      <vt:lpstr>Spiele-Entwicklung</vt:lpstr>
      <vt:lpstr>Performance </vt:lpstr>
      <vt:lpstr>Plattformunabhängig </vt:lpstr>
      <vt:lpstr>Effizient</vt:lpstr>
      <vt:lpstr>Lesbarkeit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</dc:title>
  <dc:creator>Tim Boden</dc:creator>
  <cp:lastModifiedBy>Tim Boden</cp:lastModifiedBy>
  <cp:revision>2</cp:revision>
  <dcterms:created xsi:type="dcterms:W3CDTF">2020-04-15T12:31:58Z</dcterms:created>
  <dcterms:modified xsi:type="dcterms:W3CDTF">2020-04-15T13:48:08Z</dcterms:modified>
</cp:coreProperties>
</file>