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6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1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9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9670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27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111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0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15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7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3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1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8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3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8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1DC2A5-07EB-473C-ADA5-2F96F3EFE92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C88A36-6E80-4799-88DC-07A0FF71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17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SkyConnect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Sky Connect is a social media app centered around being able to connect to users watching the same film as you.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By connecting users watching the same films, and providing real time chat as well as being able to view news and tweets, people can be connected further.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People love talking about their favorite films with thousands of tweets about films every hour.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9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application consists of a twitter feed of the current movies you are watching, and a messaging application of others also using </a:t>
            </a:r>
            <a:r>
              <a:rPr lang="en-US" dirty="0" err="1" smtClean="0">
                <a:solidFill>
                  <a:schemeClr val="tx1"/>
                </a:solidFill>
              </a:rPr>
              <a:t>skyConnect</a:t>
            </a:r>
            <a:r>
              <a:rPr lang="en-US" dirty="0" smtClean="0">
                <a:solidFill>
                  <a:schemeClr val="tx1"/>
                </a:solidFill>
              </a:rPr>
              <a:t> where you can see what movie they are watching.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twitter feed is a collection of common hashtags based on the film you are watching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4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649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124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SkyConnect</vt:lpstr>
      <vt:lpstr>Why?</vt:lpstr>
      <vt:lpstr>The Idea?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SkyConnect</dc:title>
  <dc:creator>juste</dc:creator>
  <cp:lastModifiedBy>juste</cp:lastModifiedBy>
  <cp:revision>3</cp:revision>
  <dcterms:created xsi:type="dcterms:W3CDTF">2018-01-26T14:04:40Z</dcterms:created>
  <dcterms:modified xsi:type="dcterms:W3CDTF">2018-01-26T14:28:18Z</dcterms:modified>
</cp:coreProperties>
</file>