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F5044-A169-6B26-F2DA-B2858926F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241" y="303221"/>
            <a:ext cx="7830012" cy="3076032"/>
          </a:xfrm>
        </p:spPr>
        <p:txBody>
          <a:bodyPr/>
          <a:lstStyle/>
          <a:p>
            <a:pPr algn="ctr"/>
            <a:r>
              <a:rPr lang="ru-RU" dirty="0"/>
              <a:t>Управление автосалоном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0D3FD1-EE49-AA22-AA28-0947AB77D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178" y="4147076"/>
            <a:ext cx="6225518" cy="1691640"/>
          </a:xfrm>
        </p:spPr>
        <p:txBody>
          <a:bodyPr>
            <a:normAutofit/>
          </a:bodyPr>
          <a:lstStyle/>
          <a:p>
            <a:r>
              <a:rPr lang="ru-RU" sz="3200" dirty="0"/>
              <a:t>Выполнили</a:t>
            </a:r>
          </a:p>
          <a:p>
            <a:r>
              <a:rPr lang="ru-RU" sz="3200" dirty="0" err="1"/>
              <a:t>Эпов</a:t>
            </a:r>
            <a:r>
              <a:rPr lang="ru-RU" sz="3200" dirty="0"/>
              <a:t> Егор 14121</a:t>
            </a:r>
            <a:br>
              <a:rPr lang="ru-RU" sz="3200" dirty="0"/>
            </a:br>
            <a:r>
              <a:rPr lang="ru-RU" sz="3200" dirty="0"/>
              <a:t>Бавлов Сергей 14121</a:t>
            </a:r>
          </a:p>
        </p:txBody>
      </p:sp>
    </p:spTree>
    <p:extLst>
      <p:ext uri="{BB962C8B-B14F-4D97-AF65-F5344CB8AC3E}">
        <p14:creationId xmlns:p14="http://schemas.microsoft.com/office/powerpoint/2010/main" val="428918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CE122-3E87-6F53-3081-F4C493228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420" y="881236"/>
            <a:ext cx="4740950" cy="1294610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39FDC-0253-72F1-0EB2-7A02D1174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4641" y="2622385"/>
            <a:ext cx="6967729" cy="3354379"/>
          </a:xfrm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solidFill>
                  <a:srgbClr val="FAFAFC"/>
                </a:solidFill>
                <a:effectLst/>
                <a:latin typeface="system-ui"/>
              </a:rPr>
              <a:t>Менеджеры и сотрудники автосалона, отвечающие за продажи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solidFill>
                  <a:srgbClr val="FAFAFC"/>
                </a:solidFill>
                <a:effectLst/>
                <a:latin typeface="system-ui"/>
              </a:rPr>
              <a:t>Руководители отделов продаж и директор автосалона, которым необходима аналитика и отчёты 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solidFill>
                  <a:srgbClr val="FAFAFC"/>
                </a:solidFill>
                <a:effectLst/>
                <a:latin typeface="system-ui"/>
              </a:rPr>
              <a:t>HR-менеджер, работающий с персоналом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solidFill>
                  <a:srgbClr val="FAFAFC"/>
                </a:solidFill>
                <a:effectLst/>
                <a:latin typeface="system-ui"/>
              </a:rPr>
              <a:t>Логисты и менеджеры закупок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solidFill>
                  <a:srgbClr val="FAFAFC"/>
                </a:solidFill>
                <a:effectLst/>
                <a:latin typeface="system-ui"/>
              </a:rPr>
              <a:t>Финансовый отдел, контролирующий выручку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3720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DD8D6E-B49A-0BED-19D8-6AC1EF6F9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932" y="389401"/>
            <a:ext cx="3750746" cy="1941608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Типовые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ACD59-13EA-5051-B500-0795920BA1C6}"/>
              </a:ext>
            </a:extLst>
          </p:cNvPr>
          <p:cNvSpPr txBox="1"/>
          <p:nvPr/>
        </p:nvSpPr>
        <p:spPr>
          <a:xfrm>
            <a:off x="1951210" y="2998377"/>
            <a:ext cx="383602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🔹 Задачи сотрудников автосалона: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FAFAFC"/>
              </a:solidFill>
              <a:effectLst/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Управление складом автомобилей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Работа с клиентами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Продажи автомобилей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Управление поставками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Работа с персоналом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altLang="ru-RU" b="1" dirty="0">
              <a:solidFill>
                <a:srgbClr val="FAFAFC"/>
              </a:solidFill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FAFAFC"/>
              </a:solidFill>
              <a:effectLst/>
              <a:latin typeface="system-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6F53F-154B-06A7-F43A-9E55CC9D21BF}"/>
              </a:ext>
            </a:extLst>
          </p:cNvPr>
          <p:cNvSpPr txBox="1"/>
          <p:nvPr/>
        </p:nvSpPr>
        <p:spPr>
          <a:xfrm>
            <a:off x="6992254" y="2838475"/>
            <a:ext cx="3836026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🔹 </a:t>
            </a:r>
            <a:r>
              <a:rPr lang="ru-RU" sz="2000" b="1" i="0" dirty="0">
                <a:solidFill>
                  <a:srgbClr val="FAFAFC"/>
                </a:solidFill>
                <a:effectLst/>
                <a:latin typeface="system-ui"/>
              </a:rPr>
              <a:t>Задачи IT-отдела / разработчиков: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FAFAFC"/>
              </a:solidFill>
              <a:effectLst/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Поддержка</a:t>
            </a:r>
            <a:r>
              <a:rPr lang="ru-RU" altLang="ru-RU" b="1" dirty="0">
                <a:solidFill>
                  <a:srgbClr val="FAFAFC"/>
                </a:solidFill>
                <a:latin typeface="system-ui"/>
              </a:rPr>
              <a:t> структуры БД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FAFAFC"/>
              </a:solidFill>
              <a:effectLst/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Обновления и доработка функционала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rgbClr val="FAFAFC"/>
                </a:solidFill>
                <a:latin typeface="system-ui"/>
              </a:rPr>
              <a:t>Импорт отчетов в </a:t>
            </a:r>
            <a:r>
              <a:rPr lang="en-US" altLang="ru-RU" b="1" dirty="0">
                <a:solidFill>
                  <a:srgbClr val="FAFAFC"/>
                </a:solidFill>
                <a:latin typeface="system-ui"/>
              </a:rPr>
              <a:t>CSV </a:t>
            </a:r>
            <a:r>
              <a:rPr lang="ru-RU" altLang="ru-RU" b="1" dirty="0">
                <a:solidFill>
                  <a:srgbClr val="FAFAFC"/>
                </a:solidFill>
                <a:latin typeface="system-ui"/>
              </a:rPr>
              <a:t>формате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FAFAFC"/>
              </a:solidFill>
              <a:effectLst/>
              <a:latin typeface="system-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C36EC-4F0B-AE32-6432-8F6FD9BFFDF5}"/>
              </a:ext>
            </a:extLst>
          </p:cNvPr>
          <p:cNvSpPr txBox="1"/>
          <p:nvPr/>
        </p:nvSpPr>
        <p:spPr>
          <a:xfrm>
            <a:off x="5955865" y="759596"/>
            <a:ext cx="3836026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🔹 </a:t>
            </a:r>
            <a:r>
              <a:rPr lang="ru-RU" sz="2000" b="1" i="0" dirty="0">
                <a:solidFill>
                  <a:srgbClr val="FAFAFC"/>
                </a:solidFill>
                <a:effectLst/>
                <a:latin typeface="system-ui"/>
              </a:rPr>
              <a:t>Задачи руководства: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FAFAFC"/>
              </a:solidFill>
              <a:effectLst/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rgbClr val="FAFAFC"/>
                </a:solidFill>
                <a:latin typeface="system-ui"/>
              </a:rPr>
              <a:t>Аналитика и отчёты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rgbClr val="FAFAFC"/>
              </a:solidFill>
              <a:effectLst/>
              <a:latin typeface="system-u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rgbClr val="FAFAFC"/>
                </a:solidFill>
                <a:effectLst/>
                <a:latin typeface="system-ui"/>
              </a:rPr>
              <a:t>Поддержка принятия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9227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FAA421C-8A5D-BABF-70F3-07D761FF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413" y="4529360"/>
            <a:ext cx="5979133" cy="1481754"/>
          </a:xfrm>
        </p:spPr>
        <p:txBody>
          <a:bodyPr>
            <a:normAutofit/>
          </a:bodyPr>
          <a:lstStyle/>
          <a:p>
            <a:r>
              <a:rPr lang="ru-RU" sz="4800" dirty="0"/>
              <a:t>Аналоги на рынке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0D888C3-9AE7-540D-DDD2-B85AD543F48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8" b="14518"/>
          <a:stretch>
            <a:fillRect/>
          </a:stretch>
        </p:blipFill>
        <p:spPr bwMode="auto">
          <a:xfrm>
            <a:off x="634868" y="615918"/>
            <a:ext cx="5760866" cy="262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EF987B-748C-30FE-6736-A8B92F97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342" y="428281"/>
            <a:ext cx="3807788" cy="281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1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BCF4F83-7FD2-FF19-DCCD-A8DB0924D7F4}"/>
              </a:ext>
            </a:extLst>
          </p:cNvPr>
          <p:cNvSpPr txBox="1">
            <a:spLocks/>
          </p:cNvSpPr>
          <p:nvPr/>
        </p:nvSpPr>
        <p:spPr>
          <a:xfrm>
            <a:off x="2997513" y="344528"/>
            <a:ext cx="568065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/>
              <a:t>Схема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0A88AB-C60A-59B3-EA05-51E3098B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7" y="1385889"/>
            <a:ext cx="11079782" cy="52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F3CA0D0-F5B2-B837-A0A5-FD51129EC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160" y="90019"/>
            <a:ext cx="6730837" cy="626576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Скриншоты программы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7268B95-A657-44F2-AF92-7C78883B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60" y="787662"/>
            <a:ext cx="5152328" cy="289701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521E836-020F-C7B6-BF5F-D39197CE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78" y="787662"/>
            <a:ext cx="4963408" cy="279078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395907E-2594-27DE-F15C-DB6CE1DAA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60" y="3870971"/>
            <a:ext cx="5152328" cy="289701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5A6EF2A-3593-10F9-86C0-BB2EB58A3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978" y="3870971"/>
            <a:ext cx="4963408" cy="28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35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3D4E9-134F-A44E-8125-3726F4400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38B257-30EF-6DCD-1A7C-6661231D1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160" y="90019"/>
            <a:ext cx="6730837" cy="626576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Скриншоты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FE8F4C-46EC-C984-521F-7F14EFED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0" y="789587"/>
            <a:ext cx="4150333" cy="23336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C08F2A-539B-C980-6753-DAC0DE8F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78" y="819904"/>
            <a:ext cx="4096414" cy="23032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B82766-A424-DD4E-4A92-AEB81B82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10" y="4318311"/>
            <a:ext cx="4150333" cy="23336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5961FF-78C0-6444-A349-3107753ED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2378" y="4318311"/>
            <a:ext cx="4096414" cy="23032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14C793-ECE8-56AE-F759-8C706C633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168" y="2255203"/>
            <a:ext cx="3852520" cy="216616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35EA8F5-E7E7-16CA-F0D2-279E06C3C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950" y="2255203"/>
            <a:ext cx="3959689" cy="21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083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176</TotalTime>
  <Words>103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Schoolbook</vt:lpstr>
      <vt:lpstr>system-ui</vt:lpstr>
      <vt:lpstr>Wingdings 2</vt:lpstr>
      <vt:lpstr>Вид</vt:lpstr>
      <vt:lpstr>Управление автосалоном</vt:lpstr>
      <vt:lpstr>Целевая аудитория</vt:lpstr>
      <vt:lpstr>Типовые задачи</vt:lpstr>
      <vt:lpstr>Аналоги на рынке</vt:lpstr>
      <vt:lpstr>Презентация PowerPoint</vt:lpstr>
      <vt:lpstr>Скриншоты программы</vt:lpstr>
      <vt:lpstr>Скриншоты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irees .</dc:creator>
  <cp:lastModifiedBy>irees .</cp:lastModifiedBy>
  <cp:revision>4</cp:revision>
  <dcterms:created xsi:type="dcterms:W3CDTF">2025-05-14T05:03:53Z</dcterms:created>
  <dcterms:modified xsi:type="dcterms:W3CDTF">2025-05-22T08:47:09Z</dcterms:modified>
</cp:coreProperties>
</file>