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4230D60-7C09-4A94-A669-7EED265C79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421f8f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421f8f2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421f8f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{E4230D60-7C09-4A94-A669-7EED265C797F}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n-GB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n-GB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n-GB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n-GB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n-GB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n-GB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Director of Product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Communicate regularly, but not daily. Ask questions and give updates.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Landscape Designer/Web Designer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/>
                        <a:buNone/>
                      </a:pPr>
                      <a:r>
                        <a:rPr lang="en-GB" sz="1000"/>
                        <a:t>Knowledge of website design and plants; strong relationships with OG employees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Invested in the project as a team member. Possible resistance if Landscape Designer role is affected.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Communicate daily as project team member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Existing Clients and Employees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Office Green customer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/>
                        <a:buNone/>
                      </a:pPr>
                      <a:r>
                        <a:rPr lang="en-GB" sz="1000"/>
                        <a:t>Can give feedback on the customer experience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Some highly interested; others less so. Resistance only if Plant Pals affects main product line.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Communicate as needed to inform and get feedback.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Office Green’s Investors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Secondary stakeholder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Financial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Little impact at present. Project could affect their investment if it affects Office Green’s performance. 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Office Green Receptionist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Office Green employee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Answers questions about the service after launch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-GB" sz="2000" b="1">
                <a:solidFill>
                  <a:srgbClr val="4285F4"/>
                </a:solidFill>
              </a:rPr>
              <a:t>s</a:t>
            </a:r>
            <a:r>
              <a:rPr lang="en-GB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5125475" y="858363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270450" y="993450"/>
            <a:ext cx="1007100" cy="446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</a:rPr>
              <a:t>Landscape Designer/Web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411225" y="21986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4937675" y="24039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957450" y="395422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239350" y="917250"/>
            <a:ext cx="16764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 lang="en-GB" sz="1100">
              <a:solidFill>
                <a:schemeClr val="dk1"/>
              </a:solidFill>
            </a:endParaRPr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9" name="Google Shape;129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1644</Words>
  <Application>WPS Presentation</Application>
  <PresentationFormat>On-screen Show (16:9)</PresentationFormat>
  <Paragraphs>124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RANDOM</cp:lastModifiedBy>
  <cp:revision>2</cp:revision>
  <dcterms:created xsi:type="dcterms:W3CDTF">2023-01-05T15:31:37Z</dcterms:created>
  <dcterms:modified xsi:type="dcterms:W3CDTF">2023-01-05T15:38:53Z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249F3B0D7A7A4FB0B24326F8BFF00507</vt:lpwstr>
  </property>
  <property fmtid="{D5CDD505-2E9C-101B-9397-08002B2CF9AE}" pid="3" name="KSOProductBuildVer">
    <vt:lpwstr>1033-11.2.0.11440</vt:lpwstr>
  </property>
</Properties>
</file>