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C21E73-85DA-3323-DA2E-0349D7F29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6C8B948-1450-B67C-3BDA-90D898B71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25370F6-9862-0988-145F-4FA21C06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9A1B-E7AF-4F65-A5D5-0ED1D2FF52B9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71E33CC-1FAE-B2DA-79CE-B3D4E1F2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CACDE70-7A09-E7D1-FCB6-37B6EFD1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8DF-9483-4525-A850-88F7B4F813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173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42BC7A-4020-94C3-F7BC-55CBCBDE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BFA9815-664B-30C2-6B21-9D8D3B434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1683C3E-BC7E-3293-B20A-A0CB6BFC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9A1B-E7AF-4F65-A5D5-0ED1D2FF52B9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53D6306-17CD-BD50-B689-3EEC10B9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16631C3-7755-407A-284A-631489DD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8DF-9483-4525-A850-88F7B4F813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712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173C824-B016-71F2-B191-C3E9D8BD7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D849032-24BF-67D9-051A-389D7B0A9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942F793-6705-A95A-91E5-52D40D85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9A1B-E7AF-4F65-A5D5-0ED1D2FF52B9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1533C99-9DE5-8EEA-D9AD-931D0A36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F51B0D-2E4D-53B2-C166-427E44BF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8DF-9483-4525-A850-88F7B4F813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91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EF755E-5C7D-8961-83E4-717810CC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D1FF40-54CD-A251-DF49-C8D6600D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F486435-F84F-AC1D-8C89-0A35422D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9A1B-E7AF-4F65-A5D5-0ED1D2FF52B9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D66515-E0F0-D5EB-EE4C-4EA8B99E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1B15798-DE5B-D3C0-5850-9D8D4611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8DF-9483-4525-A850-88F7B4F813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633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55C788-90D5-EC07-EB58-813A4EF70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D62A2E0-1667-F9CA-E01E-7D9B81570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16FDBE1-B8B4-A1FB-40AE-71D39DA9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9A1B-E7AF-4F65-A5D5-0ED1D2FF52B9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83D14ED-4B4F-A8A7-A2D9-4E682153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54BD4FF-5C91-5AE2-971B-DB6E925D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8DF-9483-4525-A850-88F7B4F813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348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BBEDCC-BBC1-452D-2EB4-06D9B860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FC9A31-4EDA-18FD-D60A-748DB2B17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AC2E579-A2F9-D847-83F4-5CF1ED440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40E1C28-2890-894D-E5C7-9C784C215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9A1B-E7AF-4F65-A5D5-0ED1D2FF52B9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DE276CE-F3F3-F964-8BD3-028465C2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1295D28-D44E-DD95-4432-B7ED7EC5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8DF-9483-4525-A850-88F7B4F813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99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068D8E-031C-F8F5-98D6-DA48CA83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D949CE8-064C-33CC-5E2B-3EAE9DE4E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3AC3125-9A76-010E-D993-CAFFA965D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D166C78-A6CE-6C50-A504-27D041082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226B80B-A61D-6D3F-00EF-331DDC931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63ED0F2-4C90-2F95-E664-7528F477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9A1B-E7AF-4F65-A5D5-0ED1D2FF52B9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4C1C3DF-965B-575F-2738-A5B2E3AB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9E15579-454D-2A23-09D7-94E7A29E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8DF-9483-4525-A850-88F7B4F813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979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E15A74-5C07-6C81-0C25-88A130B5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EEAE927-BD7E-723B-D8D2-ED1851B3B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9A1B-E7AF-4F65-A5D5-0ED1D2FF52B9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0D58ED3-47E4-844B-3C60-846FEF05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C87C007-1C34-0A81-F00B-87A6CA50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8DF-9483-4525-A850-88F7B4F813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320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8D71237-8E55-AE69-B837-7D2F9B50A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9A1B-E7AF-4F65-A5D5-0ED1D2FF52B9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D9DCBD6-2154-BCAB-8A36-95834BD7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C437CCC-51C8-7F02-F448-EBBF829C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8DF-9483-4525-A850-88F7B4F813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053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BB778F-5210-39C5-8651-5DB0A48E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972E0C-782B-BEED-F809-90DEEBE9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B7F3415-42E2-D835-89FB-AF127D2B3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4C724C2-F8C5-60A2-49C4-B9A869DD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9A1B-E7AF-4F65-A5D5-0ED1D2FF52B9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7C07E84-8E4C-45AC-BF4C-59999DD0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D9BE0E0-2E86-508B-AA85-AF925D3E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8DF-9483-4525-A850-88F7B4F813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450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47F482-955B-1908-730F-812CCD32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2E42169-3E88-E42D-F634-D697EF107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F469254-C836-601E-310F-188CE33AB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5D41B08-EE57-BA37-1DBD-AA12F075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9A1B-E7AF-4F65-A5D5-0ED1D2FF52B9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A36571D-764C-7BE0-9D71-96B2746E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4F42EB2-B845-92E8-0070-AD996748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8DF-9483-4525-A850-88F7B4F813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187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B3BC540-9990-37BD-BF2A-C636F5FB6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8FBCB86-0FE6-DB61-457B-9A3BF3F28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DF4F90-E45A-A73A-63DB-02F389D2A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109A1B-E7AF-4F65-A5D5-0ED1D2FF52B9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C6337A1-FFC9-CB2B-D175-745BE8942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A0D251D-EEC9-FD3F-1EF8-65C9AAFD7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DEC8DF-9483-4525-A850-88F7B4F813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410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1929EA-18F1-E83E-4CCD-1730DD9DC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419927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yazılım, multimedya yazılımı içeren bir resim">
            <a:extLst>
              <a:ext uri="{FF2B5EF4-FFF2-40B4-BE49-F238E27FC236}">
                <a16:creationId xmlns:a16="http://schemas.microsoft.com/office/drawing/2014/main" id="{BCB1CE52-10EA-6EEB-9BBB-DD9F472B1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693" y="862064"/>
            <a:ext cx="7296613" cy="4351338"/>
          </a:xfrm>
        </p:spPr>
      </p:pic>
    </p:spTree>
    <p:extLst>
      <p:ext uri="{BB962C8B-B14F-4D97-AF65-F5344CB8AC3E}">
        <p14:creationId xmlns:p14="http://schemas.microsoft.com/office/powerpoint/2010/main" val="180915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4A24F9-B4D4-B8E6-4F3E-E2682D20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340A18-A2D8-495A-F052-598921B62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2144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</Words>
  <Application>Microsoft Office PowerPoint</Application>
  <PresentationFormat>Geniş ekran</PresentationFormat>
  <Paragraphs>1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Teması</vt:lpstr>
      <vt:lpstr>TODO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Irem Dal (Dogus Teknoloji)</dc:creator>
  <cp:lastModifiedBy>Irem Dal (Dogus Teknoloji)</cp:lastModifiedBy>
  <cp:revision>1</cp:revision>
  <dcterms:created xsi:type="dcterms:W3CDTF">2025-01-11T20:08:54Z</dcterms:created>
  <dcterms:modified xsi:type="dcterms:W3CDTF">2025-01-11T21:01:41Z</dcterms:modified>
</cp:coreProperties>
</file>