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5" autoAdjust="0"/>
    <p:restoredTop sz="94660"/>
  </p:normalViewPr>
  <p:slideViewPr>
    <p:cSldViewPr snapToGrid="0">
      <p:cViewPr varScale="1">
        <p:scale>
          <a:sx n="191" d="100"/>
          <a:sy n="191" d="100"/>
        </p:scale>
        <p:origin x="111"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0F811C-CFF1-4A86-8E0F-8DA4091BCD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B976B-8514-42D8-AE8C-CA11E662E7A2}" type="slidenum">
              <a:rPr lang="en-US" smtClean="0"/>
              <a:t>‹#›</a:t>
            </a:fld>
            <a:endParaRPr lang="en-US"/>
          </a:p>
        </p:txBody>
      </p:sp>
    </p:spTree>
    <p:extLst>
      <p:ext uri="{BB962C8B-B14F-4D97-AF65-F5344CB8AC3E}">
        <p14:creationId xmlns:p14="http://schemas.microsoft.com/office/powerpoint/2010/main" val="191190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F811C-CFF1-4A86-8E0F-8DA4091BCD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B976B-8514-42D8-AE8C-CA11E662E7A2}" type="slidenum">
              <a:rPr lang="en-US" smtClean="0"/>
              <a:t>‹#›</a:t>
            </a:fld>
            <a:endParaRPr lang="en-US"/>
          </a:p>
        </p:txBody>
      </p:sp>
    </p:spTree>
    <p:extLst>
      <p:ext uri="{BB962C8B-B14F-4D97-AF65-F5344CB8AC3E}">
        <p14:creationId xmlns:p14="http://schemas.microsoft.com/office/powerpoint/2010/main" val="227818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F811C-CFF1-4A86-8E0F-8DA4091BCD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B976B-8514-42D8-AE8C-CA11E662E7A2}" type="slidenum">
              <a:rPr lang="en-US" smtClean="0"/>
              <a:t>‹#›</a:t>
            </a:fld>
            <a:endParaRPr lang="en-US"/>
          </a:p>
        </p:txBody>
      </p:sp>
    </p:spTree>
    <p:extLst>
      <p:ext uri="{BB962C8B-B14F-4D97-AF65-F5344CB8AC3E}">
        <p14:creationId xmlns:p14="http://schemas.microsoft.com/office/powerpoint/2010/main" val="51079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F811C-CFF1-4A86-8E0F-8DA4091BCD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B976B-8514-42D8-AE8C-CA11E662E7A2}" type="slidenum">
              <a:rPr lang="en-US" smtClean="0"/>
              <a:t>‹#›</a:t>
            </a:fld>
            <a:endParaRPr lang="en-US"/>
          </a:p>
        </p:txBody>
      </p:sp>
    </p:spTree>
    <p:extLst>
      <p:ext uri="{BB962C8B-B14F-4D97-AF65-F5344CB8AC3E}">
        <p14:creationId xmlns:p14="http://schemas.microsoft.com/office/powerpoint/2010/main" val="221423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0F811C-CFF1-4A86-8E0F-8DA4091BCD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B976B-8514-42D8-AE8C-CA11E662E7A2}" type="slidenum">
              <a:rPr lang="en-US" smtClean="0"/>
              <a:t>‹#›</a:t>
            </a:fld>
            <a:endParaRPr lang="en-US"/>
          </a:p>
        </p:txBody>
      </p:sp>
    </p:spTree>
    <p:extLst>
      <p:ext uri="{BB962C8B-B14F-4D97-AF65-F5344CB8AC3E}">
        <p14:creationId xmlns:p14="http://schemas.microsoft.com/office/powerpoint/2010/main" val="253522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0F811C-CFF1-4A86-8E0F-8DA4091BCDE3}"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B976B-8514-42D8-AE8C-CA11E662E7A2}" type="slidenum">
              <a:rPr lang="en-US" smtClean="0"/>
              <a:t>‹#›</a:t>
            </a:fld>
            <a:endParaRPr lang="en-US"/>
          </a:p>
        </p:txBody>
      </p:sp>
    </p:spTree>
    <p:extLst>
      <p:ext uri="{BB962C8B-B14F-4D97-AF65-F5344CB8AC3E}">
        <p14:creationId xmlns:p14="http://schemas.microsoft.com/office/powerpoint/2010/main" val="243119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0F811C-CFF1-4A86-8E0F-8DA4091BCDE3}"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B976B-8514-42D8-AE8C-CA11E662E7A2}" type="slidenum">
              <a:rPr lang="en-US" smtClean="0"/>
              <a:t>‹#›</a:t>
            </a:fld>
            <a:endParaRPr lang="en-US"/>
          </a:p>
        </p:txBody>
      </p:sp>
    </p:spTree>
    <p:extLst>
      <p:ext uri="{BB962C8B-B14F-4D97-AF65-F5344CB8AC3E}">
        <p14:creationId xmlns:p14="http://schemas.microsoft.com/office/powerpoint/2010/main" val="404523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0F811C-CFF1-4A86-8E0F-8DA4091BCDE3}"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B976B-8514-42D8-AE8C-CA11E662E7A2}" type="slidenum">
              <a:rPr lang="en-US" smtClean="0"/>
              <a:t>‹#›</a:t>
            </a:fld>
            <a:endParaRPr lang="en-US"/>
          </a:p>
        </p:txBody>
      </p:sp>
    </p:spTree>
    <p:extLst>
      <p:ext uri="{BB962C8B-B14F-4D97-AF65-F5344CB8AC3E}">
        <p14:creationId xmlns:p14="http://schemas.microsoft.com/office/powerpoint/2010/main" val="265911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F811C-CFF1-4A86-8E0F-8DA4091BCDE3}"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B976B-8514-42D8-AE8C-CA11E662E7A2}" type="slidenum">
              <a:rPr lang="en-US" smtClean="0"/>
              <a:t>‹#›</a:t>
            </a:fld>
            <a:endParaRPr lang="en-US"/>
          </a:p>
        </p:txBody>
      </p:sp>
    </p:spTree>
    <p:extLst>
      <p:ext uri="{BB962C8B-B14F-4D97-AF65-F5344CB8AC3E}">
        <p14:creationId xmlns:p14="http://schemas.microsoft.com/office/powerpoint/2010/main" val="230142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0F811C-CFF1-4A86-8E0F-8DA4091BCDE3}"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B976B-8514-42D8-AE8C-CA11E662E7A2}" type="slidenum">
              <a:rPr lang="en-US" smtClean="0"/>
              <a:t>‹#›</a:t>
            </a:fld>
            <a:endParaRPr lang="en-US"/>
          </a:p>
        </p:txBody>
      </p:sp>
    </p:spTree>
    <p:extLst>
      <p:ext uri="{BB962C8B-B14F-4D97-AF65-F5344CB8AC3E}">
        <p14:creationId xmlns:p14="http://schemas.microsoft.com/office/powerpoint/2010/main" val="158570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0F811C-CFF1-4A86-8E0F-8DA4091BCDE3}"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B976B-8514-42D8-AE8C-CA11E662E7A2}" type="slidenum">
              <a:rPr lang="en-US" smtClean="0"/>
              <a:t>‹#›</a:t>
            </a:fld>
            <a:endParaRPr lang="en-US"/>
          </a:p>
        </p:txBody>
      </p:sp>
    </p:spTree>
    <p:extLst>
      <p:ext uri="{BB962C8B-B14F-4D97-AF65-F5344CB8AC3E}">
        <p14:creationId xmlns:p14="http://schemas.microsoft.com/office/powerpoint/2010/main" val="231541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F811C-CFF1-4A86-8E0F-8DA4091BCDE3}" type="datetimeFigureOut">
              <a:rPr lang="en-US" smtClean="0"/>
              <a:t>1/23/2020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B976B-8514-42D8-AE8C-CA11E662E7A2}" type="slidenum">
              <a:rPr lang="en-US" smtClean="0"/>
              <a:t>‹#›</a:t>
            </a:fld>
            <a:endParaRPr lang="en-US"/>
          </a:p>
        </p:txBody>
      </p:sp>
    </p:spTree>
    <p:extLst>
      <p:ext uri="{BB962C8B-B14F-4D97-AF65-F5344CB8AC3E}">
        <p14:creationId xmlns:p14="http://schemas.microsoft.com/office/powerpoint/2010/main" val="32071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6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 “rules”</a:t>
            </a:r>
            <a:endParaRPr lang="en-US" dirty="0"/>
          </a:p>
        </p:txBody>
      </p:sp>
      <p:sp>
        <p:nvSpPr>
          <p:cNvPr id="3" name="Content Placeholder 2"/>
          <p:cNvSpPr>
            <a:spLocks noGrp="1"/>
          </p:cNvSpPr>
          <p:nvPr>
            <p:ph idx="1"/>
          </p:nvPr>
        </p:nvSpPr>
        <p:spPr/>
        <p:txBody>
          <a:bodyPr>
            <a:normAutofit fontScale="47500" lnSpcReduction="20000"/>
          </a:bodyPr>
          <a:lstStyle/>
          <a:p>
            <a:pPr fontAlgn="ctr"/>
            <a:r>
              <a:rPr lang="en-US" dirty="0"/>
              <a:t>Assume things will fail and that they'll fail when and how you least expect them to (storage failures are notoriously common to the point of being predictable).</a:t>
            </a:r>
          </a:p>
          <a:p>
            <a:pPr fontAlgn="ctr"/>
            <a:r>
              <a:rPr lang="en-US" dirty="0"/>
              <a:t>Assume things will always take longer to execute than you expected them to and treat your caller (and </a:t>
            </a:r>
            <a:r>
              <a:rPr lang="en-US" dirty="0" err="1"/>
              <a:t>callee</a:t>
            </a:r>
            <a:r>
              <a:rPr lang="en-US" dirty="0"/>
              <a:t>) in a responsible way.</a:t>
            </a:r>
          </a:p>
          <a:p>
            <a:pPr fontAlgn="ctr"/>
            <a:r>
              <a:rPr lang="en-US" dirty="0"/>
              <a:t>Strive for stateless, self-contained components. That is, your component should not require access to other components (otherwise your components are likely part of the same component). Your components should not require multiple calls to complete a task. Ideally, your component has a simple and single "API" that accepts all the data necessary for the component to complete its task.</a:t>
            </a:r>
          </a:p>
          <a:p>
            <a:pPr fontAlgn="ctr"/>
            <a:r>
              <a:rPr lang="en-US" dirty="0"/>
              <a:t>Your components should be side-effect free. A side-effect free component causes no changes to its surroundings or internal state. An invocation with parameter set { S } will return the same outcome each time. Think of functions in the mathematical sense, not in the computer programming sense.</a:t>
            </a:r>
          </a:p>
          <a:p>
            <a:pPr fontAlgn="ctr"/>
            <a:r>
              <a:rPr lang="en-US" dirty="0"/>
              <a:t>Your components should be as small as possible, but no smaller.</a:t>
            </a:r>
          </a:p>
          <a:p>
            <a:pPr fontAlgn="ctr"/>
            <a:r>
              <a:rPr lang="en-US" dirty="0"/>
              <a:t>Your components should be not be aware of their dependencies other than through interfaces. Those interfaces are realized using configuration </a:t>
            </a:r>
            <a:r>
              <a:rPr lang="en-US" dirty="0" smtClean="0"/>
              <a:t>(i.e</a:t>
            </a:r>
            <a:r>
              <a:rPr lang="en-US" dirty="0"/>
              <a:t>. Dependency Injection / Inversion of Control). Another way to look at this is that your component should have as few dependencies as possible.</a:t>
            </a:r>
          </a:p>
          <a:p>
            <a:pPr fontAlgn="ctr"/>
            <a:r>
              <a:rPr lang="en-US" dirty="0"/>
              <a:t>As corollary to dependency awareness is environment awareness. Ideally your component does not know about it execution environment in any way and makes no assumptions about it (other than it's unstable, failure-prone, slow, and help can be provided through horizontal scaling).</a:t>
            </a:r>
          </a:p>
          <a:p>
            <a:pPr fontAlgn="ctr"/>
            <a:r>
              <a:rPr lang="en-US" dirty="0"/>
              <a:t>We do not force TDD, but it's expected that your component is independently testable and comes with a set of (disconnected and implemented outside of your component) unit tests.</a:t>
            </a:r>
          </a:p>
          <a:p>
            <a:pPr fontAlgn="ctr"/>
            <a:r>
              <a:rPr lang="en-US" dirty="0"/>
              <a:t>Most components under the </a:t>
            </a:r>
            <a:r>
              <a:rPr lang="en-US" i="1" dirty="0" smtClean="0"/>
              <a:t>«feature</a:t>
            </a:r>
            <a:r>
              <a:rPr lang="en-US" i="1" dirty="0" smtClean="0"/>
              <a:t>»</a:t>
            </a:r>
            <a:r>
              <a:rPr lang="en-US" dirty="0" smtClean="0"/>
              <a:t> </a:t>
            </a:r>
            <a:r>
              <a:rPr lang="en-US" dirty="0" smtClean="0"/>
              <a:t>umbrella </a:t>
            </a:r>
            <a:r>
              <a:rPr lang="en-US" dirty="0"/>
              <a:t>will fit into a certain pattern. That pattern dictates, to some extent, how you will implement the contracts. In particular, as a component owner you are responsible for creating the unit tests, local and remote proxy implementations, hostable façade implementation, interface definition, external-facing domain model (data transfer objects), and at least one mock version of your component.</a:t>
            </a:r>
          </a:p>
          <a:p>
            <a:endParaRPr lang="en-US" dirty="0"/>
          </a:p>
        </p:txBody>
      </p:sp>
    </p:spTree>
    <p:extLst>
      <p:ext uri="{BB962C8B-B14F-4D97-AF65-F5344CB8AC3E}">
        <p14:creationId xmlns:p14="http://schemas.microsoft.com/office/powerpoint/2010/main" val="3551314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Architecture and design “rules”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Michaeljon Miller</dc:creator>
  <cp:lastModifiedBy>Michaeljon Miller</cp:lastModifiedBy>
  <cp:revision>1</cp:revision>
  <dcterms:created xsi:type="dcterms:W3CDTF">2020-01-23T22:46:52Z</dcterms:created>
  <dcterms:modified xsi:type="dcterms:W3CDTF">2020-01-23T22:47:31Z</dcterms:modified>
</cp:coreProperties>
</file>