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21" r:id="rId2"/>
    <p:sldId id="298" r:id="rId3"/>
    <p:sldId id="322" r:id="rId4"/>
    <p:sldId id="32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91D24-34EB-2E45-9C1E-E5EEA943F57B}" v="1" dt="2020-02-21T00:09:04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8E391D24-34EB-2E45-9C1E-E5EEA943F57B}"/>
    <pc:docChg chg="custSel addSld modSld">
      <pc:chgData name="Michaeljon Miller" userId="c575fe5cddd8b8cf" providerId="LiveId" clId="{8E391D24-34EB-2E45-9C1E-E5EEA943F57B}" dt="2020-02-21T00:09:33.110" v="788" actId="27636"/>
      <pc:docMkLst>
        <pc:docMk/>
      </pc:docMkLst>
      <pc:sldChg chg="addSp delSp modSp new mod modClrScheme chgLayout">
        <pc:chgData name="Michaeljon Miller" userId="c575fe5cddd8b8cf" providerId="LiveId" clId="{8E391D24-34EB-2E45-9C1E-E5EEA943F57B}" dt="2020-02-20T23:38:26.847" v="750" actId="20577"/>
        <pc:sldMkLst>
          <pc:docMk/>
          <pc:sldMk cId="4072701088" sldId="322"/>
        </pc:sldMkLst>
        <pc:spChg chg="del mod ord">
          <ac:chgData name="Michaeljon Miller" userId="c575fe5cddd8b8cf" providerId="LiveId" clId="{8E391D24-34EB-2E45-9C1E-E5EEA943F57B}" dt="2020-02-20T23:26:53.195" v="1" actId="700"/>
          <ac:spMkLst>
            <pc:docMk/>
            <pc:sldMk cId="4072701088" sldId="322"/>
            <ac:spMk id="2" creationId="{9389AFE2-08DF-324F-8DFD-6E3ECE924C15}"/>
          </ac:spMkLst>
        </pc:spChg>
        <pc:spChg chg="del mod ord">
          <ac:chgData name="Michaeljon Miller" userId="c575fe5cddd8b8cf" providerId="LiveId" clId="{8E391D24-34EB-2E45-9C1E-E5EEA943F57B}" dt="2020-02-20T23:26:53.195" v="1" actId="700"/>
          <ac:spMkLst>
            <pc:docMk/>
            <pc:sldMk cId="4072701088" sldId="322"/>
            <ac:spMk id="3" creationId="{40EF00F6-E043-6643-9886-E216308D1A0D}"/>
          </ac:spMkLst>
        </pc:spChg>
        <pc:spChg chg="add mod ord">
          <ac:chgData name="Michaeljon Miller" userId="c575fe5cddd8b8cf" providerId="LiveId" clId="{8E391D24-34EB-2E45-9C1E-E5EEA943F57B}" dt="2020-02-20T23:26:53.195" v="1" actId="700"/>
          <ac:spMkLst>
            <pc:docMk/>
            <pc:sldMk cId="4072701088" sldId="322"/>
            <ac:spMk id="4" creationId="{DBCDF2DC-DEEB-9449-A9B7-C0B2CEB52E2B}"/>
          </ac:spMkLst>
        </pc:spChg>
        <pc:spChg chg="add mod ord">
          <ac:chgData name="Michaeljon Miller" userId="c575fe5cddd8b8cf" providerId="LiveId" clId="{8E391D24-34EB-2E45-9C1E-E5EEA943F57B}" dt="2020-02-20T23:38:26.847" v="750" actId="20577"/>
          <ac:spMkLst>
            <pc:docMk/>
            <pc:sldMk cId="4072701088" sldId="322"/>
            <ac:spMk id="5" creationId="{3BD5A7D1-66A2-794A-AEEC-A39829F3450E}"/>
          </ac:spMkLst>
        </pc:spChg>
      </pc:sldChg>
      <pc:sldChg chg="modSp new">
        <pc:chgData name="Michaeljon Miller" userId="c575fe5cddd8b8cf" providerId="LiveId" clId="{8E391D24-34EB-2E45-9C1E-E5EEA943F57B}" dt="2020-02-21T00:09:33.110" v="788" actId="27636"/>
        <pc:sldMkLst>
          <pc:docMk/>
          <pc:sldMk cId="2438359600" sldId="323"/>
        </pc:sldMkLst>
        <pc:spChg chg="mod">
          <ac:chgData name="Michaeljon Miller" userId="c575fe5cddd8b8cf" providerId="LiveId" clId="{8E391D24-34EB-2E45-9C1E-E5EEA943F57B}" dt="2020-02-21T00:08:59.377" v="773" actId="20577"/>
          <ac:spMkLst>
            <pc:docMk/>
            <pc:sldMk cId="2438359600" sldId="323"/>
            <ac:spMk id="2" creationId="{3895E589-90A0-9B4C-90A3-6EFB608AFB32}"/>
          </ac:spMkLst>
        </pc:spChg>
        <pc:spChg chg="mod">
          <ac:chgData name="Michaeljon Miller" userId="c575fe5cddd8b8cf" providerId="LiveId" clId="{8E391D24-34EB-2E45-9C1E-E5EEA943F57B}" dt="2020-02-21T00:09:33.110" v="788" actId="27636"/>
          <ac:spMkLst>
            <pc:docMk/>
            <pc:sldMk cId="2438359600" sldId="323"/>
            <ac:spMk id="3" creationId="{70BD2AAC-0E65-1040-A900-FE212E0649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1E10-FFC7-0841-87D4-6BE55F64A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20E8A-975C-2042-BDC5-2A90D9824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EC96-B408-4B4A-B59F-C802AA0C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0A1B-FAAA-D144-B2D5-B6405438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CC99-A872-1C4F-9055-B4B7481F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DE34-026E-F646-81F9-E0F72B54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8EE73-471B-5249-9E54-07FEF2667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8E77-5C10-DE49-87E7-296168D8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E515-2147-494C-85EE-32BE326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6CA4-5AC7-3B46-B356-D1BC7F70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D7EE8-3044-1647-B81B-9B593926A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5AFB6-6F0E-D042-9220-36472984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F129-7196-2943-B307-10B3188F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0230-BB12-004A-B4CA-988B6A59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A978-2FC5-DB46-AECE-EA9091EA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6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973-2E38-514F-873B-114D893F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8710-B4E6-834D-8B32-EE31F2E2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6A17-88D3-6C49-BCD5-2AD0C7B4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D0EE-56C0-CD4D-A11D-E944C11E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F4A10-6817-9749-B3C9-099C0047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1D8D-EF28-3F45-8DCB-352207DF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ADB7C-C5ED-1544-8B8A-0FF88D4F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08CE-5AA2-6F44-8E90-F0A60B6B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1A69-CD2F-4C46-8A53-15A23DD6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3912-1B75-9F49-AD8D-5D21338B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BBD6-296D-A444-B2B0-6729FAC1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7779-FBAB-DA4C-8BE4-91CCE115B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8AF73-BD76-D145-8A1F-0997E608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605A-D1A1-4F42-8C80-A534BB07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F1A39-7D66-2D4B-85B4-5CE2F169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393D-4A31-F04F-9054-8CABBEC8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610E-A2E3-CA48-8EDA-A66415DC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560B-C6BF-BE4C-8CED-B921E78E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E2905-836A-2A41-BD7A-9436D79AB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4FB04-09CD-1C48-B26E-D7E7C76DD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3625B-57DF-3640-A436-F4ACA0C1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0B84-BA65-6849-9414-F50866CC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5D53C-93C5-4A43-9E5D-1F71AE4F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1F088-165D-714F-AAA7-1A1026E7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1C08-AE6A-AB45-A111-0982EEC2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CA9F2-A728-4644-B62E-CEB9D55E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3E834-276B-F442-AEB1-79DB199F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4EE86-F4F5-6443-BBA7-D05BC09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CC9CB-E304-784C-A9D0-7E368777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2E6C2-9471-2141-9A52-C3DD8E3D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FF8A4-4846-D747-9834-E3E14A4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C964-754F-6243-9A95-9FA13622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2ECB-26CE-7946-85BC-5049244E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E9111-593C-244B-8DB5-DFE909049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E3404-93A0-7D47-BFD4-92BA474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7B99F-93EB-3341-A6D5-BD2CB71B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0E83E-04BB-AC48-B8DE-EB8DD5BF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CA3B-9D8F-AC46-85B4-FE44284C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F1DE2-0F43-DB40-A81A-77B6CACBF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1A38C-D3FE-3947-9C35-5998189DE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A580E-FA8F-C24B-9BFF-51CB70A7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BD4E-9947-CE4C-8B9E-8056187D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E6DAE-823C-BB4C-ACEA-ACDE1182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46033-CA93-9F4C-8DCA-F05F2F2F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46F3-1DA2-204E-A44C-10D035B20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69675-566F-AE45-8CF3-8D35D494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13F3-4EA5-4546-8E69-2C425D699B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6962-77AC-884F-965B-C3C76991E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E401-4CB4-3A4F-96F3-BA615510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89791-5EB8-514A-98F2-EFEC4B07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40844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EC39-0A3E-AF49-AA2C-8D104945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23D0-67BB-B24F-B208-AEB5473A6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4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CDF2DC-DEEB-9449-A9B7-C0B2CEB5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5A7D1-66A2-794A-AEEC-A39829F3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Configuration &amp; Customization &amp; Extension, oh my</a:t>
            </a:r>
          </a:p>
          <a:p>
            <a:r>
              <a:rPr lang="en-US" dirty="0"/>
              <a:t>Function lookup / jump tables / v-tables (old-school approach)</a:t>
            </a:r>
          </a:p>
          <a:p>
            <a:r>
              <a:rPr lang="en-US" dirty="0"/>
              <a:t>Little languages to script functionality (deep extensibility)</a:t>
            </a:r>
          </a:p>
          <a:p>
            <a:r>
              <a:rPr lang="en-US" dirty="0"/>
              <a:t>Stashing the rules (putting things in a database / file / etc.)</a:t>
            </a:r>
          </a:p>
          <a:p>
            <a:r>
              <a:rPr lang="en-US" dirty="0"/>
              <a:t>Data-driven UI models</a:t>
            </a:r>
          </a:p>
          <a:p>
            <a:r>
              <a:rPr lang="en-US" dirty="0"/>
              <a:t>Data-driven data definition / data access (customized schema)</a:t>
            </a:r>
          </a:p>
          <a:p>
            <a:r>
              <a:rPr lang="en-US" dirty="0"/>
              <a:t>Data-driven business processes (end-user workflow)</a:t>
            </a:r>
          </a:p>
          <a:p>
            <a:r>
              <a:rPr lang="en-US" dirty="0"/>
              <a:t>Data-driven business processes (system configuration)</a:t>
            </a:r>
          </a:p>
          <a:p>
            <a:r>
              <a:rPr lang="en-US" dirty="0"/>
              <a:t>Building entire ”alike” products on an extensible platform – </a:t>
            </a:r>
            <a:r>
              <a:rPr lang="en-US" dirty="0" err="1"/>
              <a:t>xRM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0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E589-90A0-9B4C-90A3-6EFB608A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2AAC-0E65-1040-A900-FE212E0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 CMU Typewriter Text'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rctable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configs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[]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"server"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CHAR, (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int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*)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default_host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"port"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INT,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default_port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"nickname"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CHAR, (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int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*)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nick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"group"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CHAR, (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int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*)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"logfile"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CHAR, (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int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*)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logfile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 CMU Typewriter Text'"/>
              </a:rPr>
              <a:t>pagesize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INT,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pagesize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 CMU Typewriter Text'"/>
              </a:rPr>
              <a:t>bufferlines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INT,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bufferlines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"history"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INT,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history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. . 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 CMU Typewriter Text'"/>
              </a:rPr>
              <a:t>statusbar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CHAR, (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int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*)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statusbar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 CMU Typewriter Text'"/>
              </a:rPr>
              <a:t>editorbeep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VALUE,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editorbeep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"dumb"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VALUE, &amp;dumb,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 CMU Typewriter Text'"/>
              </a:rPr>
              <a:t>openmsg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CHAR, (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int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*)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o_msgformat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 CMU Typewriter Text'"/>
              </a:rPr>
              <a:t>privmsg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CHAR, (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int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*)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p_msgformat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 CMU Typewriter Text'"/>
              </a:rPr>
              <a:t>securemsg</a:t>
            </a:r>
            <a:r>
              <a:rPr lang="en-US" dirty="0">
                <a:solidFill>
                  <a:srgbClr val="A31515"/>
                </a:solidFill>
                <a:latin typeface=" CMU Typewriter Text'"/>
              </a:rPr>
              <a:t>"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CHAR, (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int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*)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&amp;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gv</a:t>
            </a:r>
            <a:r>
              <a:rPr lang="en-US" dirty="0" err="1">
                <a:solidFill>
                  <a:srgbClr val="000000"/>
                </a:solidFill>
                <a:latin typeface=" CMU Typewriter Text'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 CMU Typewriter Text'"/>
              </a:rPr>
              <a:t>s_msgformat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{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(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int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 *) </a:t>
            </a:r>
            <a:r>
              <a:rPr lang="en-US" dirty="0">
                <a:solidFill>
                  <a:srgbClr val="098658"/>
                </a:solidFill>
                <a:latin typeface=" CMU Typewriter Text'"/>
              </a:rPr>
              <a:t>0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, </a:t>
            </a:r>
            <a:r>
              <a:rPr lang="en-US" dirty="0">
                <a:solidFill>
                  <a:srgbClr val="0000FF"/>
                </a:solidFill>
                <a:latin typeface=" CMU Typewriter Text'"/>
              </a:rPr>
              <a:t>NULL</a:t>
            </a:r>
            <a:r>
              <a:rPr lang="en-US" dirty="0">
                <a:solidFill>
                  <a:srgbClr val="000000"/>
                </a:solidFill>
                <a:latin typeface=" CMU Typewriter Text'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 CMU Typewriter Text'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5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344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 CMU Typewriter Text'</vt:lpstr>
      <vt:lpstr>Arial</vt:lpstr>
      <vt:lpstr>Calibri</vt:lpstr>
      <vt:lpstr>Calibri Light</vt:lpstr>
      <vt:lpstr>Office Theme</vt:lpstr>
      <vt:lpstr>CPSC 5200</vt:lpstr>
      <vt:lpstr>Data-driven architecture</vt:lpstr>
      <vt:lpstr>PowerPoint Presentation</vt:lpstr>
      <vt:lpstr>Jump table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5200</dc:title>
  <dc:creator>Michaeljon Miller</dc:creator>
  <cp:lastModifiedBy>Michaeljon Miller</cp:lastModifiedBy>
  <cp:revision>1</cp:revision>
  <dcterms:created xsi:type="dcterms:W3CDTF">2020-02-20T23:22:19Z</dcterms:created>
  <dcterms:modified xsi:type="dcterms:W3CDTF">2020-02-21T00:09:43Z</dcterms:modified>
</cp:coreProperties>
</file>