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1" r:id="rId2"/>
    <p:sldId id="257" r:id="rId3"/>
    <p:sldId id="32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2621A-E029-5843-98AF-172C471AB041}" v="19" dt="2020-02-25T21:17:22.147"/>
    <p1510:client id="{B267F8B2-B325-4244-B588-6F2297A920BA}" v="6" dt="2020-02-26T01:00:09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4CC2621A-E029-5843-98AF-172C471AB041}"/>
    <pc:docChg chg="custSel addSld delSld modSld">
      <pc:chgData name="Michaeljon Miller" userId="c575fe5cddd8b8cf" providerId="LiveId" clId="{4CC2621A-E029-5843-98AF-172C471AB041}" dt="2020-02-25T21:17:23.450" v="3721" actId="2696"/>
      <pc:docMkLst>
        <pc:docMk/>
      </pc:docMkLst>
      <pc:sldChg chg="del">
        <pc:chgData name="Michaeljon Miller" userId="c575fe5cddd8b8cf" providerId="LiveId" clId="{4CC2621A-E029-5843-98AF-172C471AB041}" dt="2020-02-25T21:17:23.450" v="3721" actId="2696"/>
        <pc:sldMkLst>
          <pc:docMk/>
          <pc:sldMk cId="673986419" sldId="256"/>
        </pc:sldMkLst>
      </pc:sldChg>
      <pc:sldChg chg="modSp add">
        <pc:chgData name="Michaeljon Miller" userId="c575fe5cddd8b8cf" providerId="LiveId" clId="{4CC2621A-E029-5843-98AF-172C471AB041}" dt="2020-02-25T20:46:41.126" v="711" actId="20577"/>
        <pc:sldMkLst>
          <pc:docMk/>
          <pc:sldMk cId="3282993658" sldId="262"/>
        </pc:sldMkLst>
        <pc:spChg chg="mod">
          <ac:chgData name="Michaeljon Miller" userId="c575fe5cddd8b8cf" providerId="LiveId" clId="{4CC2621A-E029-5843-98AF-172C471AB041}" dt="2020-02-25T20:43:42.984" v="41" actId="20577"/>
          <ac:spMkLst>
            <pc:docMk/>
            <pc:sldMk cId="3282993658" sldId="262"/>
            <ac:spMk id="2" creationId="{19F6EF85-7743-2D49-8E22-081B0C598423}"/>
          </ac:spMkLst>
        </pc:spChg>
        <pc:graphicFrameChg chg="mod modGraphic">
          <ac:chgData name="Michaeljon Miller" userId="c575fe5cddd8b8cf" providerId="LiveId" clId="{4CC2621A-E029-5843-98AF-172C471AB041}" dt="2020-02-25T20:46:41.126" v="711" actId="20577"/>
          <ac:graphicFrameMkLst>
            <pc:docMk/>
            <pc:sldMk cId="3282993658" sldId="262"/>
            <ac:graphicFrameMk id="6" creationId="{BE2A19ED-5BFA-0141-ADB9-26D8A176A922}"/>
          </ac:graphicFrameMkLst>
        </pc:graphicFrameChg>
      </pc:sldChg>
      <pc:sldChg chg="modSp add">
        <pc:chgData name="Michaeljon Miller" userId="c575fe5cddd8b8cf" providerId="LiveId" clId="{4CC2621A-E029-5843-98AF-172C471AB041}" dt="2020-02-25T21:07:24.789" v="3713" actId="2165"/>
        <pc:sldMkLst>
          <pc:docMk/>
          <pc:sldMk cId="1474713148" sldId="263"/>
        </pc:sldMkLst>
        <pc:spChg chg="mod">
          <ac:chgData name="Michaeljon Miller" userId="c575fe5cddd8b8cf" providerId="LiveId" clId="{4CC2621A-E029-5843-98AF-172C471AB041}" dt="2020-02-25T20:47:00.237" v="727" actId="20577"/>
          <ac:spMkLst>
            <pc:docMk/>
            <pc:sldMk cId="1474713148" sldId="263"/>
            <ac:spMk id="2" creationId="{19F6EF85-7743-2D49-8E22-081B0C598423}"/>
          </ac:spMkLst>
        </pc:spChg>
        <pc:graphicFrameChg chg="mod modGraphic">
          <ac:chgData name="Michaeljon Miller" userId="c575fe5cddd8b8cf" providerId="LiveId" clId="{4CC2621A-E029-5843-98AF-172C471AB041}" dt="2020-02-25T21:07:24.789" v="3713" actId="2165"/>
          <ac:graphicFrameMkLst>
            <pc:docMk/>
            <pc:sldMk cId="1474713148" sldId="263"/>
            <ac:graphicFrameMk id="6" creationId="{BE2A19ED-5BFA-0141-ADB9-26D8A176A922}"/>
          </ac:graphicFrameMkLst>
        </pc:graphicFrameChg>
      </pc:sldChg>
      <pc:sldChg chg="modSp add">
        <pc:chgData name="Michaeljon Miller" userId="c575fe5cddd8b8cf" providerId="LiveId" clId="{4CC2621A-E029-5843-98AF-172C471AB041}" dt="2020-02-25T20:54:21.693" v="2365" actId="20577"/>
        <pc:sldMkLst>
          <pc:docMk/>
          <pc:sldMk cId="1585950376" sldId="264"/>
        </pc:sldMkLst>
        <pc:spChg chg="mod">
          <ac:chgData name="Michaeljon Miller" userId="c575fe5cddd8b8cf" providerId="LiveId" clId="{4CC2621A-E029-5843-98AF-172C471AB041}" dt="2020-02-25T20:50:41.729" v="1595" actId="20577"/>
          <ac:spMkLst>
            <pc:docMk/>
            <pc:sldMk cId="1585950376" sldId="264"/>
            <ac:spMk id="2" creationId="{19F6EF85-7743-2D49-8E22-081B0C598423}"/>
          </ac:spMkLst>
        </pc:spChg>
        <pc:graphicFrameChg chg="mod modGraphic">
          <ac:chgData name="Michaeljon Miller" userId="c575fe5cddd8b8cf" providerId="LiveId" clId="{4CC2621A-E029-5843-98AF-172C471AB041}" dt="2020-02-25T20:54:21.693" v="2365" actId="20577"/>
          <ac:graphicFrameMkLst>
            <pc:docMk/>
            <pc:sldMk cId="1585950376" sldId="264"/>
            <ac:graphicFrameMk id="6" creationId="{BE2A19ED-5BFA-0141-ADB9-26D8A176A922}"/>
          </ac:graphicFrameMkLst>
        </pc:graphicFrameChg>
      </pc:sldChg>
      <pc:sldChg chg="modSp add">
        <pc:chgData name="Michaeljon Miller" userId="c575fe5cddd8b8cf" providerId="LiveId" clId="{4CC2621A-E029-5843-98AF-172C471AB041}" dt="2020-02-25T20:54:57.708" v="2391" actId="20577"/>
        <pc:sldMkLst>
          <pc:docMk/>
          <pc:sldMk cId="1391821394" sldId="265"/>
        </pc:sldMkLst>
        <pc:spChg chg="mod">
          <ac:chgData name="Michaeljon Miller" userId="c575fe5cddd8b8cf" providerId="LiveId" clId="{4CC2621A-E029-5843-98AF-172C471AB041}" dt="2020-02-25T20:54:57.708" v="2391" actId="20577"/>
          <ac:spMkLst>
            <pc:docMk/>
            <pc:sldMk cId="1391821394" sldId="265"/>
            <ac:spMk id="5" creationId="{5229E3C7-D5CD-C445-B2B2-3D76F7FBFAE4}"/>
          </ac:spMkLst>
        </pc:spChg>
      </pc:sldChg>
      <pc:sldChg chg="addSp delSp modSp new mod modClrScheme chgLayout">
        <pc:chgData name="Michaeljon Miller" userId="c575fe5cddd8b8cf" providerId="LiveId" clId="{4CC2621A-E029-5843-98AF-172C471AB041}" dt="2020-02-25T21:07:37.720" v="3715" actId="14734"/>
        <pc:sldMkLst>
          <pc:docMk/>
          <pc:sldMk cId="484469297" sldId="266"/>
        </pc:sldMkLst>
        <pc:spChg chg="del mod ord">
          <ac:chgData name="Michaeljon Miller" userId="c575fe5cddd8b8cf" providerId="LiveId" clId="{4CC2621A-E029-5843-98AF-172C471AB041}" dt="2020-02-25T20:55:06.269" v="2393" actId="700"/>
          <ac:spMkLst>
            <pc:docMk/>
            <pc:sldMk cId="484469297" sldId="266"/>
            <ac:spMk id="2" creationId="{12CB7479-E523-1042-9B2F-CCAF5130A134}"/>
          </ac:spMkLst>
        </pc:spChg>
        <pc:spChg chg="del mod ord">
          <ac:chgData name="Michaeljon Miller" userId="c575fe5cddd8b8cf" providerId="LiveId" clId="{4CC2621A-E029-5843-98AF-172C471AB041}" dt="2020-02-25T20:55:06.269" v="2393" actId="700"/>
          <ac:spMkLst>
            <pc:docMk/>
            <pc:sldMk cId="484469297" sldId="266"/>
            <ac:spMk id="3" creationId="{316F06EE-F848-1846-989F-DD57750FF244}"/>
          </ac:spMkLst>
        </pc:spChg>
        <pc:spChg chg="add mod ord">
          <ac:chgData name="Michaeljon Miller" userId="c575fe5cddd8b8cf" providerId="LiveId" clId="{4CC2621A-E029-5843-98AF-172C471AB041}" dt="2020-02-25T20:59:00.303" v="2852" actId="20577"/>
          <ac:spMkLst>
            <pc:docMk/>
            <pc:sldMk cId="484469297" sldId="266"/>
            <ac:spMk id="4" creationId="{7F82A471-57BE-2A48-9519-297C3B2FC9DB}"/>
          </ac:spMkLst>
        </pc:spChg>
        <pc:spChg chg="add del mod ord">
          <ac:chgData name="Michaeljon Miller" userId="c575fe5cddd8b8cf" providerId="LiveId" clId="{4CC2621A-E029-5843-98AF-172C471AB041}" dt="2020-02-25T20:55:17.578" v="2394" actId="3680"/>
          <ac:spMkLst>
            <pc:docMk/>
            <pc:sldMk cId="484469297" sldId="266"/>
            <ac:spMk id="5" creationId="{EC9F6D4F-8A9D-6E49-8B8E-13D61B0ACDFD}"/>
          </ac:spMkLst>
        </pc:spChg>
        <pc:graphicFrameChg chg="add mod modGraphic">
          <ac:chgData name="Michaeljon Miller" userId="c575fe5cddd8b8cf" providerId="LiveId" clId="{4CC2621A-E029-5843-98AF-172C471AB041}" dt="2020-02-25T21:07:37.720" v="3715" actId="14734"/>
          <ac:graphicFrameMkLst>
            <pc:docMk/>
            <pc:sldMk cId="484469297" sldId="266"/>
            <ac:graphicFrameMk id="6" creationId="{DFA98114-E994-4446-B874-BAB9634F367A}"/>
          </ac:graphicFrameMkLst>
        </pc:graphicFrameChg>
      </pc:sldChg>
      <pc:sldChg chg="addSp delSp modSp add">
        <pc:chgData name="Michaeljon Miller" userId="c575fe5cddd8b8cf" providerId="LiveId" clId="{4CC2621A-E029-5843-98AF-172C471AB041}" dt="2020-02-25T21:07:42.859" v="3716" actId="14734"/>
        <pc:sldMkLst>
          <pc:docMk/>
          <pc:sldMk cId="4015989045" sldId="267"/>
        </pc:sldMkLst>
        <pc:spChg chg="add del mod">
          <ac:chgData name="Michaeljon Miller" userId="c575fe5cddd8b8cf" providerId="LiveId" clId="{4CC2621A-E029-5843-98AF-172C471AB041}" dt="2020-02-25T21:00:13.166" v="2865" actId="3680"/>
          <ac:spMkLst>
            <pc:docMk/>
            <pc:sldMk cId="4015989045" sldId="267"/>
            <ac:spMk id="3" creationId="{63786128-448D-A14A-8A65-95774AC8F0BB}"/>
          </ac:spMkLst>
        </pc:spChg>
        <pc:spChg chg="mod">
          <ac:chgData name="Michaeljon Miller" userId="c575fe5cddd8b8cf" providerId="LiveId" clId="{4CC2621A-E029-5843-98AF-172C471AB041}" dt="2020-02-25T20:59:54.951" v="2860" actId="20577"/>
          <ac:spMkLst>
            <pc:docMk/>
            <pc:sldMk cId="4015989045" sldId="267"/>
            <ac:spMk id="4" creationId="{7F82A471-57BE-2A48-9519-297C3B2FC9DB}"/>
          </ac:spMkLst>
        </pc:spChg>
        <pc:graphicFrameChg chg="add mod modGraphic">
          <ac:chgData name="Michaeljon Miller" userId="c575fe5cddd8b8cf" providerId="LiveId" clId="{4CC2621A-E029-5843-98AF-172C471AB041}" dt="2020-02-25T21:07:42.859" v="3716" actId="14734"/>
          <ac:graphicFrameMkLst>
            <pc:docMk/>
            <pc:sldMk cId="4015989045" sldId="267"/>
            <ac:graphicFrameMk id="5" creationId="{BB1BCCB6-80FE-7747-A522-992E085B00DA}"/>
          </ac:graphicFrameMkLst>
        </pc:graphicFrameChg>
        <pc:graphicFrameChg chg="del modGraphic">
          <ac:chgData name="Michaeljon Miller" userId="c575fe5cddd8b8cf" providerId="LiveId" clId="{4CC2621A-E029-5843-98AF-172C471AB041}" dt="2020-02-25T21:00:08.338" v="2864" actId="478"/>
          <ac:graphicFrameMkLst>
            <pc:docMk/>
            <pc:sldMk cId="4015989045" sldId="267"/>
            <ac:graphicFrameMk id="6" creationId="{DFA98114-E994-4446-B874-BAB9634F367A}"/>
          </ac:graphicFrameMkLst>
        </pc:graphicFrameChg>
      </pc:sldChg>
      <pc:sldChg chg="modSp add">
        <pc:chgData name="Michaeljon Miller" userId="c575fe5cddd8b8cf" providerId="LiveId" clId="{4CC2621A-E029-5843-98AF-172C471AB041}" dt="2020-02-25T21:07:49.214" v="3718" actId="14734"/>
        <pc:sldMkLst>
          <pc:docMk/>
          <pc:sldMk cId="1515909938" sldId="268"/>
        </pc:sldMkLst>
        <pc:spChg chg="mod">
          <ac:chgData name="Michaeljon Miller" userId="c575fe5cddd8b8cf" providerId="LiveId" clId="{4CC2621A-E029-5843-98AF-172C471AB041}" dt="2020-02-25T21:02:10.882" v="3057" actId="20577"/>
          <ac:spMkLst>
            <pc:docMk/>
            <pc:sldMk cId="1515909938" sldId="268"/>
            <ac:spMk id="4" creationId="{7F82A471-57BE-2A48-9519-297C3B2FC9DB}"/>
          </ac:spMkLst>
        </pc:spChg>
        <pc:graphicFrameChg chg="mod modGraphic">
          <ac:chgData name="Michaeljon Miller" userId="c575fe5cddd8b8cf" providerId="LiveId" clId="{4CC2621A-E029-5843-98AF-172C471AB041}" dt="2020-02-25T21:07:49.214" v="3718" actId="14734"/>
          <ac:graphicFrameMkLst>
            <pc:docMk/>
            <pc:sldMk cId="1515909938" sldId="268"/>
            <ac:graphicFrameMk id="5" creationId="{BB1BCCB6-80FE-7747-A522-992E085B00DA}"/>
          </ac:graphicFrameMkLst>
        </pc:graphicFrameChg>
      </pc:sldChg>
      <pc:sldChg chg="modSp add">
        <pc:chgData name="Michaeljon Miller" userId="c575fe5cddd8b8cf" providerId="LiveId" clId="{4CC2621A-E029-5843-98AF-172C471AB041}" dt="2020-02-25T21:07:53.494" v="3719" actId="14734"/>
        <pc:sldMkLst>
          <pc:docMk/>
          <pc:sldMk cId="906546486" sldId="269"/>
        </pc:sldMkLst>
        <pc:spChg chg="mod">
          <ac:chgData name="Michaeljon Miller" userId="c575fe5cddd8b8cf" providerId="LiveId" clId="{4CC2621A-E029-5843-98AF-172C471AB041}" dt="2020-02-25T21:05:20.565" v="3518" actId="20577"/>
          <ac:spMkLst>
            <pc:docMk/>
            <pc:sldMk cId="906546486" sldId="269"/>
            <ac:spMk id="4" creationId="{7F82A471-57BE-2A48-9519-297C3B2FC9DB}"/>
          </ac:spMkLst>
        </pc:spChg>
        <pc:graphicFrameChg chg="mod modGraphic">
          <ac:chgData name="Michaeljon Miller" userId="c575fe5cddd8b8cf" providerId="LiveId" clId="{4CC2621A-E029-5843-98AF-172C471AB041}" dt="2020-02-25T21:07:53.494" v="3719" actId="14734"/>
          <ac:graphicFrameMkLst>
            <pc:docMk/>
            <pc:sldMk cId="906546486" sldId="269"/>
            <ac:graphicFrameMk id="5" creationId="{BB1BCCB6-80FE-7747-A522-992E085B00DA}"/>
          </ac:graphicFrameMkLst>
        </pc:graphicFrameChg>
      </pc:sldChg>
      <pc:sldChg chg="add">
        <pc:chgData name="Michaeljon Miller" userId="c575fe5cddd8b8cf" providerId="LiveId" clId="{4CC2621A-E029-5843-98AF-172C471AB041}" dt="2020-02-25T21:17:22.140" v="3720"/>
        <pc:sldMkLst>
          <pc:docMk/>
          <pc:sldMk cId="371552000" sldId="321"/>
        </pc:sldMkLst>
      </pc:sldChg>
    </pc:docChg>
  </pc:docChgLst>
  <pc:docChgLst>
    <pc:chgData name="Michaeljon Miller" userId="c575fe5cddd8b8cf" providerId="LiveId" clId="{B267F8B2-B325-4244-B588-6F2297A920BA}"/>
    <pc:docChg chg="custSel addSld modSld">
      <pc:chgData name="Michaeljon Miller" userId="c575fe5cddd8b8cf" providerId="LiveId" clId="{B267F8B2-B325-4244-B588-6F2297A920BA}" dt="2020-02-26T02:57:59.507" v="425" actId="20577"/>
      <pc:docMkLst>
        <pc:docMk/>
      </pc:docMkLst>
      <pc:sldChg chg="modSp">
        <pc:chgData name="Michaeljon Miller" userId="c575fe5cddd8b8cf" providerId="LiveId" clId="{B267F8B2-B325-4244-B588-6F2297A920BA}" dt="2020-02-26T01:00:18.842" v="112" actId="113"/>
        <pc:sldMkLst>
          <pc:docMk/>
          <pc:sldMk cId="484469297" sldId="266"/>
        </pc:sldMkLst>
        <pc:graphicFrameChg chg="modGraphic">
          <ac:chgData name="Michaeljon Miller" userId="c575fe5cddd8b8cf" providerId="LiveId" clId="{B267F8B2-B325-4244-B588-6F2297A920BA}" dt="2020-02-26T01:00:18.842" v="112" actId="113"/>
          <ac:graphicFrameMkLst>
            <pc:docMk/>
            <pc:sldMk cId="484469297" sldId="266"/>
            <ac:graphicFrameMk id="6" creationId="{DFA98114-E994-4446-B874-BAB9634F367A}"/>
          </ac:graphicFrameMkLst>
        </pc:graphicFrameChg>
      </pc:sldChg>
      <pc:sldChg chg="modSp">
        <pc:chgData name="Michaeljon Miller" userId="c575fe5cddd8b8cf" providerId="LiveId" clId="{B267F8B2-B325-4244-B588-6F2297A920BA}" dt="2020-02-26T01:00:15.379" v="111" actId="113"/>
        <pc:sldMkLst>
          <pc:docMk/>
          <pc:sldMk cId="4015989045" sldId="267"/>
        </pc:sldMkLst>
        <pc:graphicFrameChg chg="modGraphic">
          <ac:chgData name="Michaeljon Miller" userId="c575fe5cddd8b8cf" providerId="LiveId" clId="{B267F8B2-B325-4244-B588-6F2297A920BA}" dt="2020-02-26T01:00:15.379" v="111" actId="113"/>
          <ac:graphicFrameMkLst>
            <pc:docMk/>
            <pc:sldMk cId="4015989045" sldId="267"/>
            <ac:graphicFrameMk id="5" creationId="{BB1BCCB6-80FE-7747-A522-992E085B00DA}"/>
          </ac:graphicFrameMkLst>
        </pc:graphicFrameChg>
      </pc:sldChg>
      <pc:sldChg chg="modSp">
        <pc:chgData name="Michaeljon Miller" userId="c575fe5cddd8b8cf" providerId="LiveId" clId="{B267F8B2-B325-4244-B588-6F2297A920BA}" dt="2020-02-26T01:00:13.105" v="110" actId="113"/>
        <pc:sldMkLst>
          <pc:docMk/>
          <pc:sldMk cId="1515909938" sldId="268"/>
        </pc:sldMkLst>
        <pc:graphicFrameChg chg="modGraphic">
          <ac:chgData name="Michaeljon Miller" userId="c575fe5cddd8b8cf" providerId="LiveId" clId="{B267F8B2-B325-4244-B588-6F2297A920BA}" dt="2020-02-26T01:00:13.105" v="110" actId="113"/>
          <ac:graphicFrameMkLst>
            <pc:docMk/>
            <pc:sldMk cId="1515909938" sldId="268"/>
            <ac:graphicFrameMk id="5" creationId="{BB1BCCB6-80FE-7747-A522-992E085B00DA}"/>
          </ac:graphicFrameMkLst>
        </pc:graphicFrameChg>
      </pc:sldChg>
      <pc:sldChg chg="modSp">
        <pc:chgData name="Michaeljon Miller" userId="c575fe5cddd8b8cf" providerId="LiveId" clId="{B267F8B2-B325-4244-B588-6F2297A920BA}" dt="2020-02-26T01:00:10.349" v="109" actId="113"/>
        <pc:sldMkLst>
          <pc:docMk/>
          <pc:sldMk cId="906546486" sldId="269"/>
        </pc:sldMkLst>
        <pc:graphicFrameChg chg="mod modGraphic">
          <ac:chgData name="Michaeljon Miller" userId="c575fe5cddd8b8cf" providerId="LiveId" clId="{B267F8B2-B325-4244-B588-6F2297A920BA}" dt="2020-02-26T01:00:10.349" v="109" actId="113"/>
          <ac:graphicFrameMkLst>
            <pc:docMk/>
            <pc:sldMk cId="906546486" sldId="269"/>
            <ac:graphicFrameMk id="5" creationId="{BB1BCCB6-80FE-7747-A522-992E085B00DA}"/>
          </ac:graphicFrameMkLst>
        </pc:graphicFrameChg>
      </pc:sldChg>
      <pc:sldChg chg="modSp new">
        <pc:chgData name="Michaeljon Miller" userId="c575fe5cddd8b8cf" providerId="LiveId" clId="{B267F8B2-B325-4244-B588-6F2297A920BA}" dt="2020-02-26T01:00:03.059" v="107" actId="113"/>
        <pc:sldMkLst>
          <pc:docMk/>
          <pc:sldMk cId="2618997999" sldId="322"/>
        </pc:sldMkLst>
        <pc:spChg chg="mod">
          <ac:chgData name="Michaeljon Miller" userId="c575fe5cddd8b8cf" providerId="LiveId" clId="{B267F8B2-B325-4244-B588-6F2297A920BA}" dt="2020-02-26T00:59:56.607" v="104" actId="20577"/>
          <ac:spMkLst>
            <pc:docMk/>
            <pc:sldMk cId="2618997999" sldId="322"/>
            <ac:spMk id="2" creationId="{363471C4-3EF8-3A49-BF72-70397D38B604}"/>
          </ac:spMkLst>
        </pc:spChg>
        <pc:spChg chg="mod">
          <ac:chgData name="Michaeljon Miller" userId="c575fe5cddd8b8cf" providerId="LiveId" clId="{B267F8B2-B325-4244-B588-6F2297A920BA}" dt="2020-02-26T01:00:03.059" v="107" actId="113"/>
          <ac:spMkLst>
            <pc:docMk/>
            <pc:sldMk cId="2618997999" sldId="322"/>
            <ac:spMk id="3" creationId="{763B8849-4C91-D94B-9EBC-26C7244E01C5}"/>
          </ac:spMkLst>
        </pc:spChg>
      </pc:sldChg>
      <pc:sldChg chg="addSp delSp modSp new mod modClrScheme chgLayout">
        <pc:chgData name="Michaeljon Miller" userId="c575fe5cddd8b8cf" providerId="LiveId" clId="{B267F8B2-B325-4244-B588-6F2297A920BA}" dt="2020-02-26T02:57:59.507" v="425" actId="20577"/>
        <pc:sldMkLst>
          <pc:docMk/>
          <pc:sldMk cId="1589575584" sldId="323"/>
        </pc:sldMkLst>
        <pc:spChg chg="del mod ord">
          <ac:chgData name="Michaeljon Miller" userId="c575fe5cddd8b8cf" providerId="LiveId" clId="{B267F8B2-B325-4244-B588-6F2297A920BA}" dt="2020-02-26T02:56:49.970" v="114" actId="700"/>
          <ac:spMkLst>
            <pc:docMk/>
            <pc:sldMk cId="1589575584" sldId="323"/>
            <ac:spMk id="2" creationId="{CE95CB26-D7A2-AE4D-A1AF-559DC8E90DE6}"/>
          </ac:spMkLst>
        </pc:spChg>
        <pc:spChg chg="del mod ord">
          <ac:chgData name="Michaeljon Miller" userId="c575fe5cddd8b8cf" providerId="LiveId" clId="{B267F8B2-B325-4244-B588-6F2297A920BA}" dt="2020-02-26T02:56:49.970" v="114" actId="700"/>
          <ac:spMkLst>
            <pc:docMk/>
            <pc:sldMk cId="1589575584" sldId="323"/>
            <ac:spMk id="3" creationId="{925B4D39-EAFB-C045-9CDF-4819FA3ABC1C}"/>
          </ac:spMkLst>
        </pc:spChg>
        <pc:spChg chg="add mod ord">
          <ac:chgData name="Michaeljon Miller" userId="c575fe5cddd8b8cf" providerId="LiveId" clId="{B267F8B2-B325-4244-B588-6F2297A920BA}" dt="2020-02-26T02:57:00.649" v="170" actId="20577"/>
          <ac:spMkLst>
            <pc:docMk/>
            <pc:sldMk cId="1589575584" sldId="323"/>
            <ac:spMk id="4" creationId="{16DA2438-1979-E242-90B3-87B08F3D540E}"/>
          </ac:spMkLst>
        </pc:spChg>
        <pc:spChg chg="add mod ord">
          <ac:chgData name="Michaeljon Miller" userId="c575fe5cddd8b8cf" providerId="LiveId" clId="{B267F8B2-B325-4244-B588-6F2297A920BA}" dt="2020-02-26T02:57:59.507" v="425" actId="20577"/>
          <ac:spMkLst>
            <pc:docMk/>
            <pc:sldMk cId="1589575584" sldId="323"/>
            <ac:spMk id="5" creationId="{A104F561-4E39-EA42-9950-57D1D2CCB2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DDAB-56A7-DF47-BE57-C2A6D0F11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B2A71-E0A1-B544-88F6-5010F60C1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B41C1-107A-014A-9D46-E572CAE7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A1A8-075C-9841-8C08-2C08D7F691F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F6A2C-FFDC-334F-A4AB-9AE224F6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C4FCF-BDA6-D041-8034-8822C66D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BAEE-C926-5245-BA91-F480331B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0237-2B3C-C344-AA62-F2A0F8A8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30B61-4AF0-5B45-ADE4-2F1590370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22D04-CB7D-494D-BA23-DBF57C30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A1A8-075C-9841-8C08-2C08D7F691F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DAF3-FE0E-1540-8881-7C2C45A1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1BE6-3536-9344-812D-BE1D1AD6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BAEE-C926-5245-BA91-F480331B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5C92B-4468-0D41-8C59-898F7ABD1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49FF0-8DB8-044F-B146-5DD5C314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CA75-06FB-5A47-A8BB-F393CF80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A1A8-075C-9841-8C08-2C08D7F691F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6C1CA-D76D-6E4C-9A18-3043B676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AE6A8-F13F-0647-8129-E61B519F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BAEE-C926-5245-BA91-F480331B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7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0F61-3526-5042-93CF-8E1A6830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40F7-F205-514E-AC95-C3996D3E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29860-5A16-E745-BE68-B6ACC2C4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A1A8-075C-9841-8C08-2C08D7F691F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6061-F9FC-5841-9543-C39DA643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1557-CC13-6E45-BE5A-6D015D8D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BAEE-C926-5245-BA91-F480331B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0B15-0627-7346-870B-4450781A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FDED-37F5-E64E-B877-2FD2CA5A2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CF85-6AC1-264E-8019-17CD76C1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A1A8-075C-9841-8C08-2C08D7F691F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ED610-235B-034E-B792-56A8D4C0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AE8E-9C46-6749-BDA2-B1363097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BAEE-C926-5245-BA91-F480331B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9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9CF8-BA71-A64E-9060-90C8BB6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81CD6-6DDF-C94B-BE93-63FBA6E95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E7E44-D855-324C-87CB-8DCE0CA0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40AEE-7C35-1047-9D9F-DC1861F1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A1A8-075C-9841-8C08-2C08D7F691F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CEAFF-9787-6842-ADE0-CE75491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238B0-A994-BD4D-917D-EB51D626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BAEE-C926-5245-BA91-F480331B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0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6F03-984E-4746-B062-9F5B0533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62A2A-AE30-E04E-BDA1-52000C8CA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BBBF5-499A-6147-A680-799E87F04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662D7-8DE8-4D48-B99B-E89FFF26C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7919C-D36C-814D-AC2F-6847DE539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2403F-41F1-5F4B-A4FF-0D679F83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A1A8-075C-9841-8C08-2C08D7F691F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FFB39-1D22-C94B-98A9-53DB76E3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0DC1D-5606-9843-9472-153417B3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BAEE-C926-5245-BA91-F480331B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90CB-B070-184A-AA24-D533EE03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DCC9F-96B1-C74F-8A4B-35EB772A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A1A8-075C-9841-8C08-2C08D7F691F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2F70-2BBD-6C43-8740-6F915A43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86EE0-1227-1348-9006-E00F33ED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BAEE-C926-5245-BA91-F480331B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4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21C69-D9E7-1644-BBA4-93B68335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A1A8-075C-9841-8C08-2C08D7F691F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1AD1D-6EED-2C4A-B691-CA2CA855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3823F-B1B0-E34E-A689-E2401447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BAEE-C926-5245-BA91-F480331B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0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3CEE-6FBB-F040-8BE0-A62E6ECF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33BF-1E67-EC48-A603-61FC2F97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CF966-5DAC-1448-8D1F-FBE8E2E4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ADDFC-AA41-5148-93A4-DF2058BB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A1A8-075C-9841-8C08-2C08D7F691F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B344-3B08-024A-8902-CFA25AEB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D831E-B20C-EB4F-ABBC-33F48EA6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BAEE-C926-5245-BA91-F480331B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4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34A3-91E0-7F4F-BDB6-9E0A61A6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511EE-E907-5448-9680-48CEFEE25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0DAF6-069D-D047-91D4-1B9F2CEFB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85CA3-C697-CA4F-9D80-C94A1CB1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A1A8-075C-9841-8C08-2C08D7F691F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7E28E-BD4E-3645-835A-9C3E8A9D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4AC51-07E4-2845-8274-10B9AB3C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BAEE-C926-5245-BA91-F480331B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E982F-D27B-0748-B1D7-C61F4341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FB442-444E-F347-88F1-79C4CB717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55BB-10CD-F74A-BB84-3CAD9D0F0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8A1A8-075C-9841-8C08-2C08D7F691F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3539-AD49-DE41-A419-1515631C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DA524-8362-F741-A580-6428E243C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FBAEE-C926-5245-BA91-F480331B3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4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5200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371552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236734-AA12-0342-98C8-5A47002D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Design Patterns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9E3C7-D5CD-C445-B2B2-3D76F7FBF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Applying the patterns</a:t>
            </a:r>
          </a:p>
        </p:txBody>
      </p:sp>
    </p:spTree>
    <p:extLst>
      <p:ext uri="{BB962C8B-B14F-4D97-AF65-F5344CB8AC3E}">
        <p14:creationId xmlns:p14="http://schemas.microsoft.com/office/powerpoint/2010/main" val="139182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82A471-57BE-2A48-9519-297C3B2F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– part 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FA98114-E994-4446-B874-BAB9634F3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725901"/>
              </p:ext>
            </p:extLst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04090">
                  <a:extLst>
                    <a:ext uri="{9D8B030D-6E8A-4147-A177-3AD203B41FA5}">
                      <a16:colId xmlns:a16="http://schemas.microsoft.com/office/drawing/2014/main" val="3483304394"/>
                    </a:ext>
                  </a:extLst>
                </a:gridCol>
                <a:gridCol w="4729655">
                  <a:extLst>
                    <a:ext uri="{9D8B030D-6E8A-4147-A177-3AD203B41FA5}">
                      <a16:colId xmlns:a16="http://schemas.microsoft.com/office/drawing/2014/main" val="1601307146"/>
                    </a:ext>
                  </a:extLst>
                </a:gridCol>
                <a:gridCol w="3281855">
                  <a:extLst>
                    <a:ext uri="{9D8B030D-6E8A-4147-A177-3AD203B41FA5}">
                      <a16:colId xmlns:a16="http://schemas.microsoft.com/office/drawing/2014/main" val="2057444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Web Service API Styles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Pick One…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RPC API (18)</a:t>
                      </a:r>
                    </a:p>
                    <a:p>
                      <a:r>
                        <a:rPr lang="en-US" dirty="0"/>
                        <a:t>Message API (27)</a:t>
                      </a:r>
                    </a:p>
                    <a:p>
                      <a:r>
                        <a:rPr lang="en-US" dirty="0"/>
                        <a:t>Resource API (38)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231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Client-Service Interaction Styles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Pick One…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/ Response (54)</a:t>
                      </a:r>
                    </a:p>
                    <a:p>
                      <a:r>
                        <a:rPr lang="en-US" dirty="0"/>
                        <a:t>Request / Acknowledge (59)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97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Pick Zero or More…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 Type Negotiation (70)</a:t>
                      </a:r>
                    </a:p>
                    <a:p>
                      <a:r>
                        <a:rPr lang="en-US" dirty="0"/>
                        <a:t>Linked Service (77)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51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Request and Response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Pick Zero or More…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Controller (85)</a:t>
                      </a:r>
                    </a:p>
                    <a:p>
                      <a:r>
                        <a:rPr lang="en-US" dirty="0"/>
                        <a:t>Data Transfer Object (94)</a:t>
                      </a:r>
                    </a:p>
                    <a:p>
                      <a:r>
                        <a:rPr lang="en-US" dirty="0"/>
                        <a:t>Request Mapper (109)</a:t>
                      </a:r>
                    </a:p>
                    <a:p>
                      <a:r>
                        <a:rPr lang="en-US" dirty="0"/>
                        <a:t>Response Mapper (122)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6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46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82A471-57BE-2A48-9519-297C3B2F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– part 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1BCCB6-80FE-7747-A522-992E085B0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762425"/>
              </p:ext>
            </p:extLst>
          </p:nvPr>
        </p:nvGraphicFramePr>
        <p:xfrm>
          <a:off x="838200" y="1825625"/>
          <a:ext cx="10515600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04697">
                  <a:extLst>
                    <a:ext uri="{9D8B030D-6E8A-4147-A177-3AD203B41FA5}">
                      <a16:colId xmlns:a16="http://schemas.microsoft.com/office/drawing/2014/main" val="3937158502"/>
                    </a:ext>
                  </a:extLst>
                </a:gridCol>
                <a:gridCol w="4656082">
                  <a:extLst>
                    <a:ext uri="{9D8B030D-6E8A-4147-A177-3AD203B41FA5}">
                      <a16:colId xmlns:a16="http://schemas.microsoft.com/office/drawing/2014/main" val="831531533"/>
                    </a:ext>
                  </a:extLst>
                </a:gridCol>
                <a:gridCol w="3754821">
                  <a:extLst>
                    <a:ext uri="{9D8B030D-6E8A-4147-A177-3AD203B41FA5}">
                      <a16:colId xmlns:a16="http://schemas.microsoft.com/office/drawing/2014/main" val="3196712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Web Service Implementation Styles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Pick One…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Transaction Script (134)</a:t>
                      </a:r>
                    </a:p>
                    <a:p>
                      <a:r>
                        <a:rPr lang="en-US" dirty="0" err="1"/>
                        <a:t>Datasource</a:t>
                      </a:r>
                      <a:r>
                        <a:rPr lang="en-US" dirty="0"/>
                        <a:t> Adapter (137)</a:t>
                      </a:r>
                    </a:p>
                    <a:p>
                      <a:r>
                        <a:rPr lang="en-US" dirty="0"/>
                        <a:t>Operation Script (144)</a:t>
                      </a:r>
                    </a:p>
                    <a:p>
                      <a:r>
                        <a:rPr lang="en-US" dirty="0"/>
                        <a:t>Command Invoker (149)</a:t>
                      </a:r>
                    </a:p>
                    <a:p>
                      <a:r>
                        <a:rPr lang="en-US" dirty="0"/>
                        <a:t>Workflow Connector (156)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39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98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82A471-57BE-2A48-9519-297C3B2F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– part 3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1BCCB6-80FE-7747-A522-992E085B0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525112"/>
              </p:ext>
            </p:extLst>
          </p:nvPr>
        </p:nvGraphicFramePr>
        <p:xfrm>
          <a:off x="838200" y="1825625"/>
          <a:ext cx="10515600" cy="2926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04697">
                  <a:extLst>
                    <a:ext uri="{9D8B030D-6E8A-4147-A177-3AD203B41FA5}">
                      <a16:colId xmlns:a16="http://schemas.microsoft.com/office/drawing/2014/main" val="3937158502"/>
                    </a:ext>
                  </a:extLst>
                </a:gridCol>
                <a:gridCol w="4487917">
                  <a:extLst>
                    <a:ext uri="{9D8B030D-6E8A-4147-A177-3AD203B41FA5}">
                      <a16:colId xmlns:a16="http://schemas.microsoft.com/office/drawing/2014/main" val="831531533"/>
                    </a:ext>
                  </a:extLst>
                </a:gridCol>
                <a:gridCol w="3922986">
                  <a:extLst>
                    <a:ext uri="{9D8B030D-6E8A-4147-A177-3AD203B41FA5}">
                      <a16:colId xmlns:a16="http://schemas.microsoft.com/office/drawing/2014/main" val="319671221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Web Service Infrastructures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Side:</a:t>
                      </a:r>
                      <a:br>
                        <a:rPr lang="en-US" dirty="0"/>
                      </a:br>
                      <a:r>
                        <a:rPr lang="en-US" dirty="0"/>
                        <a:t>Pick Zero or More…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Connector (168)</a:t>
                      </a:r>
                    </a:p>
                    <a:p>
                      <a:r>
                        <a:rPr lang="en-US" dirty="0"/>
                        <a:t>Asynchronous Response Handler (184)</a:t>
                      </a:r>
                    </a:p>
                    <a:p>
                      <a:r>
                        <a:rPr lang="en-US" dirty="0"/>
                        <a:t>Service Interceptor (195)</a:t>
                      </a:r>
                    </a:p>
                    <a:p>
                      <a:r>
                        <a:rPr lang="en-US" dirty="0"/>
                        <a:t>Idempotent Retry (206)</a:t>
                      </a:r>
                    </a:p>
                    <a:p>
                      <a:r>
                        <a:rPr lang="en-US" dirty="0"/>
                        <a:t>Orchestration Engine (224)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394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 Side:</a:t>
                      </a:r>
                    </a:p>
                    <a:p>
                      <a:pPr algn="ctr"/>
                      <a:r>
                        <a:rPr lang="en-US" dirty="0"/>
                        <a:t>Pick Zero or More…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Descriptor (175)</a:t>
                      </a:r>
                    </a:p>
                    <a:p>
                      <a:r>
                        <a:rPr lang="en-US" dirty="0"/>
                        <a:t>Service Interceptor (195)</a:t>
                      </a:r>
                    </a:p>
                    <a:p>
                      <a:r>
                        <a:rPr lang="en-US" dirty="0"/>
                        <a:t>Service Registry (220)</a:t>
                      </a:r>
                    </a:p>
                    <a:p>
                      <a:r>
                        <a:rPr lang="en-US" dirty="0"/>
                        <a:t>Enterprise Service Bus (221)</a:t>
                      </a:r>
                    </a:p>
                    <a:p>
                      <a:r>
                        <a:rPr lang="en-US" dirty="0"/>
                        <a:t>Orchestration Engine (224)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01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90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82A471-57BE-2A48-9519-297C3B2F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– part 4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1BCCB6-80FE-7747-A522-992E085B0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352511"/>
              </p:ext>
            </p:extLst>
          </p:nvPr>
        </p:nvGraphicFramePr>
        <p:xfrm>
          <a:off x="838200" y="1825625"/>
          <a:ext cx="10515600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04697">
                  <a:extLst>
                    <a:ext uri="{9D8B030D-6E8A-4147-A177-3AD203B41FA5}">
                      <a16:colId xmlns:a16="http://schemas.microsoft.com/office/drawing/2014/main" val="3937158502"/>
                    </a:ext>
                  </a:extLst>
                </a:gridCol>
                <a:gridCol w="4498427">
                  <a:extLst>
                    <a:ext uri="{9D8B030D-6E8A-4147-A177-3AD203B41FA5}">
                      <a16:colId xmlns:a16="http://schemas.microsoft.com/office/drawing/2014/main" val="831531533"/>
                    </a:ext>
                  </a:extLst>
                </a:gridCol>
                <a:gridCol w="3912476">
                  <a:extLst>
                    <a:ext uri="{9D8B030D-6E8A-4147-A177-3AD203B41FA5}">
                      <a16:colId xmlns:a16="http://schemas.microsoft.com/office/drawing/2014/main" val="3196712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Web Service Evolution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Pick Zero or More…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Single-message Argument (234)</a:t>
                      </a:r>
                    </a:p>
                    <a:p>
                      <a:r>
                        <a:rPr lang="en-US" dirty="0"/>
                        <a:t>Dataset Amendment (237)</a:t>
                      </a:r>
                    </a:p>
                    <a:p>
                      <a:r>
                        <a:rPr lang="en-US" i="1" dirty="0"/>
                        <a:t>Abstract</a:t>
                      </a:r>
                      <a:r>
                        <a:rPr lang="en-US" i="0" dirty="0"/>
                        <a:t> Data Transfer Object (105)</a:t>
                      </a:r>
                    </a:p>
                    <a:p>
                      <a:r>
                        <a:rPr lang="en-US" i="0" dirty="0"/>
                        <a:t>Tolerant Reader (243)</a:t>
                      </a:r>
                    </a:p>
                    <a:p>
                      <a:r>
                        <a:rPr lang="en-US" i="0" dirty="0"/>
                        <a:t>Consumer-driven contracts (25)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39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54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71C4-3EF8-3A49-BF72-70397D38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for your bookshelf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8849-4C91-D94B-9EBC-26C7244E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Service Design Patterns: Fundamental Design Solutions for SOAP/WSDL and RESTful Web Services</a:t>
            </a:r>
          </a:p>
          <a:p>
            <a:pPr marL="0" indent="0">
              <a:buNone/>
            </a:pPr>
            <a:r>
              <a:rPr lang="en-US" sz="1800" dirty="0"/>
              <a:t>Robert </a:t>
            </a:r>
            <a:r>
              <a:rPr lang="en-US" sz="1800" dirty="0" err="1"/>
              <a:t>Daigneau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Patterns of Enterprise Application Architecture</a:t>
            </a:r>
          </a:p>
          <a:p>
            <a:pPr marL="0" indent="0">
              <a:buNone/>
            </a:pPr>
            <a:r>
              <a:rPr lang="en-US" sz="1600" dirty="0"/>
              <a:t>Martin Fowler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Enterprise Integration Patterns: Designing, Building, and Deploying Messaging Solutions</a:t>
            </a:r>
          </a:p>
          <a:p>
            <a:pPr marL="0" indent="0">
              <a:buNone/>
            </a:pPr>
            <a:r>
              <a:rPr lang="en-US" sz="1600" dirty="0"/>
              <a:t>Gregor </a:t>
            </a:r>
            <a:r>
              <a:rPr lang="en-US" sz="1600" dirty="0" err="1"/>
              <a:t>Hohpe</a:t>
            </a:r>
            <a:r>
              <a:rPr lang="en-US" sz="1600" dirty="0"/>
              <a:t>, Bobby Woolf</a:t>
            </a:r>
          </a:p>
        </p:txBody>
      </p:sp>
    </p:spTree>
    <p:extLst>
      <p:ext uri="{BB962C8B-B14F-4D97-AF65-F5344CB8AC3E}">
        <p14:creationId xmlns:p14="http://schemas.microsoft.com/office/powerpoint/2010/main" val="261899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236734-AA12-0342-98C8-5A47002D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Design Patterns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9E3C7-D5CD-C445-B2B2-3D76F7FBF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there are a lot of patterns.</a:t>
            </a:r>
          </a:p>
        </p:txBody>
      </p:sp>
    </p:spTree>
    <p:extLst>
      <p:ext uri="{BB962C8B-B14F-4D97-AF65-F5344CB8AC3E}">
        <p14:creationId xmlns:p14="http://schemas.microsoft.com/office/powerpoint/2010/main" val="144735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A2438-1979-E242-90B3-87B08F3D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high level – how to build a web service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4F561-4E39-EA42-9950-57D1D2CC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 API styles</a:t>
            </a:r>
          </a:p>
          <a:p>
            <a:r>
              <a:rPr lang="en-US" dirty="0"/>
              <a:t>Client-service interaction styles</a:t>
            </a:r>
          </a:p>
          <a:p>
            <a:r>
              <a:rPr lang="en-US" dirty="0"/>
              <a:t>Request / response management</a:t>
            </a:r>
          </a:p>
          <a:p>
            <a:r>
              <a:rPr lang="en-US" dirty="0"/>
              <a:t>Web service implementation styles</a:t>
            </a:r>
          </a:p>
          <a:p>
            <a:r>
              <a:rPr lang="en-US" dirty="0"/>
              <a:t>Web service infrastructures</a:t>
            </a:r>
          </a:p>
          <a:p>
            <a:r>
              <a:rPr lang="en-US" dirty="0"/>
              <a:t>Web service evolution</a:t>
            </a:r>
          </a:p>
        </p:txBody>
      </p:sp>
    </p:spTree>
    <p:extLst>
      <p:ext uri="{BB962C8B-B14F-4D97-AF65-F5344CB8AC3E}">
        <p14:creationId xmlns:p14="http://schemas.microsoft.com/office/powerpoint/2010/main" val="158957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EF85-7743-2D49-8E22-081B0C59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API Styles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2A19ED-5BFA-0141-ADB9-26D8A176A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835379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56641">
                  <a:extLst>
                    <a:ext uri="{9D8B030D-6E8A-4147-A177-3AD203B41FA5}">
                      <a16:colId xmlns:a16="http://schemas.microsoft.com/office/drawing/2014/main" val="3414220272"/>
                    </a:ext>
                  </a:extLst>
                </a:gridCol>
                <a:gridCol w="7958959">
                  <a:extLst>
                    <a:ext uri="{9D8B030D-6E8A-4147-A177-3AD203B41FA5}">
                      <a16:colId xmlns:a16="http://schemas.microsoft.com/office/drawing/2014/main" val="412567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RPC API (18)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clients execute remote procedures over HTTP?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2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Message API (27)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clients send commands, notifications, or other information to remote systems over HTTP while avoiding direct coupling to remote procedures?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Resource API 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a client manipulate data managed by a remote system, avoid direct coupling to remote procedures, and minimize the need for domain-specific APIs?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29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73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EF85-7743-2D49-8E22-081B0C59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Client-service Interaction Styles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2A19ED-5BFA-0141-ADB9-26D8A176A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856918"/>
              </p:ext>
            </p:extLst>
          </p:nvPr>
        </p:nvGraphicFramePr>
        <p:xfrm>
          <a:off x="838200" y="1825625"/>
          <a:ext cx="10515600" cy="2834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35014">
                  <a:extLst>
                    <a:ext uri="{9D8B030D-6E8A-4147-A177-3AD203B41FA5}">
                      <a16:colId xmlns:a16="http://schemas.microsoft.com/office/drawing/2014/main" val="3414220272"/>
                    </a:ext>
                  </a:extLst>
                </a:gridCol>
                <a:gridCol w="7580586">
                  <a:extLst>
                    <a:ext uri="{9D8B030D-6E8A-4147-A177-3AD203B41FA5}">
                      <a16:colId xmlns:a16="http://schemas.microsoft.com/office/drawing/2014/main" val="412567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Request / response (54)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What’s the simplest way for a web service to process a request and provide a result?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2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Request / acknowledge (59)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a web service safeguard from spikes in request load and ensure that requests are processed even when the underlying systems are unavailable?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Media Type Negotiation (70)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a web service provide multiple representations of the same logical resource while minimizing the number of distinct URIs for that resource?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2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Linked Service (77)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Once a service has processed a request, how can a client discover the related services that may be called, and also be insulated from changing service locations and URI patterns?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4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84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EF85-7743-2D49-8E22-081B0C59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and Response Management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2A19ED-5BFA-0141-ADB9-26D8A176A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754344"/>
              </p:ext>
            </p:extLst>
          </p:nvPr>
        </p:nvGraphicFramePr>
        <p:xfrm>
          <a:off x="838200" y="1825625"/>
          <a:ext cx="10515600" cy="2834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35014">
                  <a:extLst>
                    <a:ext uri="{9D8B030D-6E8A-4147-A177-3AD203B41FA5}">
                      <a16:colId xmlns:a16="http://schemas.microsoft.com/office/drawing/2014/main" val="3414220272"/>
                    </a:ext>
                  </a:extLst>
                </a:gridCol>
                <a:gridCol w="7580586">
                  <a:extLst>
                    <a:ext uri="{9D8B030D-6E8A-4147-A177-3AD203B41FA5}">
                      <a16:colId xmlns:a16="http://schemas.microsoft.com/office/drawing/2014/main" val="412567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Service Controller (85)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the correct web service be executed without having to write complex parsing and routing logic?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2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Transfer Object (94)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one simplify manipulation of request and response data, enable domain layer entities, requests, and responses to vary independently, and insulate services from wire-level message formats?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Request Mapper (109)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a service process data from requests that are structurally different yet semantically equivalent?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2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Response Mapper (122)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the logic required to construct a response be reused by multiple services?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4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2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EF85-7743-2D49-8E22-081B0C59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Implementation Styles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2A19ED-5BFA-0141-ADB9-26D8A176A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064524"/>
              </p:ext>
            </p:extLst>
          </p:nvPr>
        </p:nvGraphicFramePr>
        <p:xfrm>
          <a:off x="838200" y="1825625"/>
          <a:ext cx="10515600" cy="293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35014">
                  <a:extLst>
                    <a:ext uri="{9D8B030D-6E8A-4147-A177-3AD203B41FA5}">
                      <a16:colId xmlns:a16="http://schemas.microsoft.com/office/drawing/2014/main" val="3414220272"/>
                    </a:ext>
                  </a:extLst>
                </a:gridCol>
                <a:gridCol w="7580586">
                  <a:extLst>
                    <a:ext uri="{9D8B030D-6E8A-4147-A177-3AD203B41FA5}">
                      <a16:colId xmlns:a16="http://schemas.microsoft.com/office/drawing/2014/main" val="412567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Transaction Script (134)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developers quickly implement web service logic?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2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Datasource</a:t>
                      </a:r>
                      <a:r>
                        <a:rPr lang="en-US" b="1" dirty="0"/>
                        <a:t> Adapter (137)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a web service provide access to internal resources like database tables, stored procedures, domain objects, or files with a minimum amount of custom code?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Operation Script (144)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web services reuse common domain logic without duplicating code?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2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Command Invoker (149)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web services with different APIs reuse common domain logic while enabling both synchronous and asynchronous request processing?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4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Workflow Connector (156)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web services be used to support complex and long-running business processes?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40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99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EF85-7743-2D49-8E22-081B0C59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Infrastructures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2A19ED-5BFA-0141-ADB9-26D8A176A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987747"/>
              </p:ext>
            </p:extLst>
          </p:nvPr>
        </p:nvGraphicFramePr>
        <p:xfrm>
          <a:off x="838200" y="1825625"/>
          <a:ext cx="10515600" cy="34747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35014">
                  <a:extLst>
                    <a:ext uri="{9D8B030D-6E8A-4147-A177-3AD203B41FA5}">
                      <a16:colId xmlns:a16="http://schemas.microsoft.com/office/drawing/2014/main" val="3414220272"/>
                    </a:ext>
                  </a:extLst>
                </a:gridCol>
                <a:gridCol w="7580586">
                  <a:extLst>
                    <a:ext uri="{9D8B030D-6E8A-4147-A177-3AD203B41FA5}">
                      <a16:colId xmlns:a16="http://schemas.microsoft.com/office/drawing/2014/main" val="412567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Service Connector (168)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clients avoid duplicating the code required to use a specific service and also be insulated from the intricacies of communication logic?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2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Service Descriptor (175)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development tools acquire the information necessary to use a web service, and ow can the code for Service Connectors be generated?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Asynchronous Response Handler (184)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a client avoid blocking when sending a request?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2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Service Interceptor (195)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common behaviors like authentication, caching, logging, exception handling, and validation be executed without having to modify the client or service code?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4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Idempotent Retry (206)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a client ensure that requests are delivered to a web service despite temporary network or server failures?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340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71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EF85-7743-2D49-8E22-081B0C59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Evolution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2A19ED-5BFA-0141-ADB9-26D8A176A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229778"/>
              </p:ext>
            </p:extLst>
          </p:nvPr>
        </p:nvGraphicFramePr>
        <p:xfrm>
          <a:off x="838200" y="1825625"/>
          <a:ext cx="10515600" cy="2834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35014">
                  <a:extLst>
                    <a:ext uri="{9D8B030D-6E8A-4147-A177-3AD203B41FA5}">
                      <a16:colId xmlns:a16="http://schemas.microsoft.com/office/drawing/2014/main" val="3414220272"/>
                    </a:ext>
                  </a:extLst>
                </a:gridCol>
                <a:gridCol w="7580586">
                  <a:extLst>
                    <a:ext uri="{9D8B030D-6E8A-4147-A177-3AD203B41FA5}">
                      <a16:colId xmlns:a16="http://schemas.microsoft.com/office/drawing/2014/main" val="412567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Single-message Argument (234)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a web service with an RPC API (18) become less brittle and easily accommodate new message parameters over time without breaking clients?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2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Dataset Amendment (237)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a service augment the information it sends or receives while minimizing the probability of breaking changes?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6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Tolerant Reader (243)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clients or services function properly when some of the content in the messages or media types they receive is unknown or when the data structures vary?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22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Consumer-driven Contracts (250)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can a web service API reflect its clients’ needs while enabling evolution and avoiding breaking clients?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4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95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1031</Words>
  <Application>Microsoft Macintosh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CPSC 5200</vt:lpstr>
      <vt:lpstr>Web Service Design Patterns</vt:lpstr>
      <vt:lpstr>The high level – how to build a web service</vt:lpstr>
      <vt:lpstr>Web Service API Styles</vt:lpstr>
      <vt:lpstr>Client-service Interaction Styles</vt:lpstr>
      <vt:lpstr>Request and Response Management</vt:lpstr>
      <vt:lpstr>Web Service Implementation Styles</vt:lpstr>
      <vt:lpstr>Web Service Infrastructures</vt:lpstr>
      <vt:lpstr>Web Service Evolution</vt:lpstr>
      <vt:lpstr>Web Service Design Patterns</vt:lpstr>
      <vt:lpstr>How to apply – part 1</vt:lpstr>
      <vt:lpstr>How to apply – part 2</vt:lpstr>
      <vt:lpstr>How to apply – part 3</vt:lpstr>
      <vt:lpstr>How to apply – part 4</vt:lpstr>
      <vt:lpstr>A few more for your bookshelf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Michaeljon Miller</dc:creator>
  <cp:lastModifiedBy>Michaeljon Miller</cp:lastModifiedBy>
  <cp:revision>2</cp:revision>
  <dcterms:created xsi:type="dcterms:W3CDTF">2020-02-25T20:26:14Z</dcterms:created>
  <dcterms:modified xsi:type="dcterms:W3CDTF">2020-02-26T02:58:06Z</dcterms:modified>
</cp:coreProperties>
</file>